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346"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Lst>
  <p:sldSz cx="12192000" cy="6858000"/>
  <p:notesSz cx="6858000" cy="9144000"/>
  <p:embeddedFontLst>
    <p:embeddedFont>
      <p:font typeface="Arimo" panose="020B0604020202020204" charset="0"/>
      <p:regular r:id="rId93"/>
      <p:bold r:id="rId94"/>
      <p:italic r:id="rId95"/>
      <p:boldItalic r:id="rId96"/>
    </p:embeddedFont>
    <p:embeddedFont>
      <p:font typeface="Calibri" panose="020F0502020204030204" pitchFamily="34" charset="0"/>
      <p:regular r:id="rId97"/>
      <p:bold r:id="rId98"/>
      <p:italic r:id="rId99"/>
      <p:boldItalic r:id="rId100"/>
    </p:embeddedFont>
    <p:embeddedFont>
      <p:font typeface="Comic Sans MS" panose="030F0702030302020204" pitchFamily="66" charset="0"/>
      <p:regular r:id="rId101"/>
      <p:bold r:id="rId102"/>
      <p:italic r:id="rId103"/>
      <p:boldItalic r:id="rId104"/>
    </p:embeddedFont>
    <p:embeddedFont>
      <p:font typeface="Gill Sans" panose="020B0604020202020204" charset="0"/>
      <p:regular r:id="rId105"/>
      <p:bold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6">
          <p15:clr>
            <a:srgbClr val="A4A3A4"/>
          </p15:clr>
        </p15:guide>
        <p15:guide id="2">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8" roundtripDataSignature="AMtx7mgPBtcoMyv6MAQFhP7oQwC+JVBW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931" autoAdjust="0"/>
  </p:normalViewPr>
  <p:slideViewPr>
    <p:cSldViewPr snapToGrid="0">
      <p:cViewPr varScale="1">
        <p:scale>
          <a:sx n="72" d="100"/>
          <a:sy n="72" d="100"/>
        </p:scale>
        <p:origin x="1068" y="66"/>
      </p:cViewPr>
      <p:guideLst>
        <p:guide orient="horz" pos="96"/>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1.fntdata"/><Relationship Id="rId108" Type="http://customschemas.google.com/relationships/presentationmetadata" Target="meta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8.fntdata"/><Relationship Id="rId105"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 name="Google Shape;3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Version History</a:t>
            </a:r>
            <a:endParaRPr/>
          </a:p>
          <a:p>
            <a:pPr marL="0" lvl="0" indent="0" algn="l" rtl="0">
              <a:spcBef>
                <a:spcPts val="0"/>
              </a:spcBef>
              <a:spcAft>
                <a:spcPts val="0"/>
              </a:spcAft>
              <a:buNone/>
            </a:pPr>
            <a:endParaRPr/>
          </a:p>
          <a:p>
            <a:pPr marL="0" lvl="0" indent="0" algn="l" rtl="0">
              <a:spcBef>
                <a:spcPts val="0"/>
              </a:spcBef>
              <a:spcAft>
                <a:spcPts val="0"/>
              </a:spcAft>
              <a:buNone/>
            </a:pPr>
            <a:r>
              <a:rPr lang="en-US"/>
              <a:t>7.2 (January 2020)</a:t>
            </a:r>
            <a:endParaRPr/>
          </a:p>
          <a:p>
            <a:pPr marL="171450" lvl="0" indent="-171450" algn="l" rtl="0">
              <a:spcBef>
                <a:spcPts val="0"/>
              </a:spcBef>
              <a:spcAft>
                <a:spcPts val="0"/>
              </a:spcAft>
              <a:buClr>
                <a:schemeClr val="dk1"/>
              </a:buClr>
              <a:buSzPts val="1200"/>
              <a:buFont typeface="Arial"/>
              <a:buChar char="•"/>
            </a:pPr>
            <a:r>
              <a:rPr lang="en-US"/>
              <a:t>All slides reformatted for 16:9 aspect ratio</a:t>
            </a:r>
            <a:endParaRPr/>
          </a:p>
          <a:p>
            <a:pPr marL="171450" lvl="0" indent="-171450" algn="l" rtl="0">
              <a:spcBef>
                <a:spcPts val="0"/>
              </a:spcBef>
              <a:spcAft>
                <a:spcPts val="0"/>
              </a:spcAft>
              <a:buClr>
                <a:schemeClr val="dk1"/>
              </a:buClr>
              <a:buSzPts val="1200"/>
              <a:buFont typeface="Arial"/>
              <a:buChar char="•"/>
            </a:pPr>
            <a:r>
              <a:rPr lang="en-US"/>
              <a:t>Use of Calibri font, rather that Gill Sans MT</a:t>
            </a:r>
            <a:endParaRPr/>
          </a:p>
          <a:p>
            <a:pPr marL="171450" lvl="0" indent="-171450" algn="l" rtl="0">
              <a:spcBef>
                <a:spcPts val="0"/>
              </a:spcBef>
              <a:spcAft>
                <a:spcPts val="0"/>
              </a:spcAft>
              <a:buClr>
                <a:schemeClr val="dk1"/>
              </a:buClr>
              <a:buSzPts val="1200"/>
              <a:buFont typeface="Arial"/>
              <a:buChar char="•"/>
            </a:pPr>
            <a:r>
              <a:rPr lang="en-US"/>
              <a:t>Updated slide content for 2020 link technologies and applications</a:t>
            </a:r>
            <a:endParaRPr/>
          </a:p>
          <a:p>
            <a:pPr marL="171450" lvl="0" indent="-171450" algn="l" rtl="0">
              <a:spcBef>
                <a:spcPts val="0"/>
              </a:spcBef>
              <a:spcAft>
                <a:spcPts val="0"/>
              </a:spcAft>
              <a:buClr>
                <a:schemeClr val="dk1"/>
              </a:buClr>
              <a:buSzPts val="1200"/>
              <a:buFont typeface="Arial"/>
              <a:buChar char="•"/>
            </a:pPr>
            <a:r>
              <a:rPr lang="en-US"/>
              <a:t>Add more animation throughout</a:t>
            </a:r>
            <a:endParaRPr/>
          </a:p>
          <a:p>
            <a:pPr marL="171450" lvl="0" indent="-171450" algn="l" rtl="0">
              <a:spcBef>
                <a:spcPts val="0"/>
              </a:spcBef>
              <a:spcAft>
                <a:spcPts val="0"/>
              </a:spcAft>
              <a:buClr>
                <a:schemeClr val="dk1"/>
              </a:buClr>
              <a:buSzPts val="1200"/>
              <a:buFont typeface="Arial"/>
              <a:buChar char="•"/>
            </a:pPr>
            <a:r>
              <a:rPr lang="en-US"/>
              <a:t>New Master slide </a:t>
            </a:r>
            <a:endParaRPr/>
          </a:p>
          <a:p>
            <a:pPr marL="0" lvl="0" indent="0" algn="l" rtl="0">
              <a:spcBef>
                <a:spcPts val="0"/>
              </a:spcBef>
              <a:spcAft>
                <a:spcPts val="0"/>
              </a:spcAft>
              <a:buClr>
                <a:schemeClr val="dk1"/>
              </a:buClr>
              <a:buSzPts val="1200"/>
              <a:buFont typeface="Arial"/>
              <a:buNone/>
            </a:pPr>
            <a:r>
              <a:rPr lang="en-US"/>
              <a:t>Feb. 2020 (8.0)</a:t>
            </a:r>
            <a:endParaRPr/>
          </a:p>
          <a:p>
            <a:pPr marL="171450" lvl="0" indent="-171450" algn="l" rtl="0">
              <a:spcBef>
                <a:spcPts val="0"/>
              </a:spcBef>
              <a:spcAft>
                <a:spcPts val="0"/>
              </a:spcAft>
              <a:buClr>
                <a:schemeClr val="dk1"/>
              </a:buClr>
              <a:buSzPts val="1200"/>
              <a:buFont typeface="Arial"/>
              <a:buChar char="•"/>
            </a:pPr>
            <a:r>
              <a:rPr lang="en-US"/>
              <a:t>a few updates suggest by Catherine Rosenberg (thanks!)</a:t>
            </a:r>
            <a:endParaRPr/>
          </a:p>
          <a:p>
            <a:pPr marL="171450" lvl="0" indent="-171450" algn="l" rtl="0">
              <a:spcBef>
                <a:spcPts val="0"/>
              </a:spcBef>
              <a:spcAft>
                <a:spcPts val="0"/>
              </a:spcAft>
              <a:buClr>
                <a:schemeClr val="dk1"/>
              </a:buClr>
              <a:buSzPts val="1200"/>
              <a:buFont typeface="Arial"/>
              <a:buChar char="•"/>
            </a:pPr>
            <a:r>
              <a:rPr lang="en-US"/>
              <a:t>titles in a lighter font</a:t>
            </a:r>
            <a:endParaRPr/>
          </a:p>
          <a:p>
            <a:pPr marL="0" lvl="0" indent="0" algn="l" rtl="0">
              <a:spcBef>
                <a:spcPts val="0"/>
              </a:spcBef>
              <a:spcAft>
                <a:spcPts val="0"/>
              </a:spcAft>
              <a:buClr>
                <a:schemeClr val="dk1"/>
              </a:buClr>
              <a:buSzPts val="1200"/>
              <a:buFont typeface="Calibri"/>
              <a:buNone/>
            </a:pPr>
            <a:r>
              <a:rPr lang="en-US"/>
              <a:t>Sept 2020 (8.1)</a:t>
            </a:r>
            <a:endParaRPr/>
          </a:p>
          <a:p>
            <a:pPr marL="171450" lvl="0" indent="-171450" algn="l" rtl="0">
              <a:spcBef>
                <a:spcPts val="0"/>
              </a:spcBef>
              <a:spcAft>
                <a:spcPts val="0"/>
              </a:spcAft>
              <a:buClr>
                <a:schemeClr val="dk1"/>
              </a:buClr>
              <a:buSzPts val="1200"/>
              <a:buFont typeface="Arial"/>
              <a:buChar char="•"/>
            </a:pPr>
            <a:r>
              <a:rPr lang="en-US"/>
              <a:t>Added ~7 new slides, in particular: data center slide; routing versus forwarding; security line of defense; several on encapsulation and layers (this section is a lot better now).  Other relative minor changes throughout</a:t>
            </a:r>
            <a:endParaRPr/>
          </a:p>
          <a:p>
            <a:pPr marL="171450" lvl="0" indent="-95250" algn="l" rtl="0">
              <a:spcBef>
                <a:spcPts val="0"/>
              </a:spcBef>
              <a:spcAft>
                <a:spcPts val="0"/>
              </a:spcAft>
              <a:buClr>
                <a:schemeClr val="dk1"/>
              </a:buClr>
              <a:buSzPts val="1200"/>
              <a:buFont typeface="Arial"/>
              <a:buNone/>
            </a:pPr>
            <a:endParaRPr/>
          </a:p>
        </p:txBody>
      </p:sp>
      <p:sp>
        <p:nvSpPr>
          <p:cNvPr id="38" name="Google Shape;3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5" name="Google Shape;175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6" name="Google Shape;175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9" name="Google Shape;222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0" name="Google Shape;223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0" name="Google Shape;269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1" name="Google Shape;269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6"/>
        <p:cNvGrpSpPr/>
        <p:nvPr/>
      </p:nvGrpSpPr>
      <p:grpSpPr>
        <a:xfrm>
          <a:off x="0" y="0"/>
          <a:ext cx="0" cy="0"/>
          <a:chOff x="0" y="0"/>
          <a:chExt cx="0" cy="0"/>
        </a:xfrm>
      </p:grpSpPr>
      <p:sp>
        <p:nvSpPr>
          <p:cNvPr id="3137" name="Google Shape;313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8" name="Google Shape;313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9" name="Google Shape;313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8" name="Google Shape;359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9" name="Google Shape;359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0"/>
        <p:cNvGrpSpPr/>
        <p:nvPr/>
      </p:nvGrpSpPr>
      <p:grpSpPr>
        <a:xfrm>
          <a:off x="0" y="0"/>
          <a:ext cx="0" cy="0"/>
          <a:chOff x="0" y="0"/>
          <a:chExt cx="0" cy="0"/>
        </a:xfrm>
      </p:grpSpPr>
      <p:sp>
        <p:nvSpPr>
          <p:cNvPr id="3771" name="Google Shape;377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2" name="Google Shape;377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3" name="Google Shape;377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9"/>
        <p:cNvGrpSpPr/>
        <p:nvPr/>
      </p:nvGrpSpPr>
      <p:grpSpPr>
        <a:xfrm>
          <a:off x="0" y="0"/>
          <a:ext cx="0" cy="0"/>
          <a:chOff x="0" y="0"/>
          <a:chExt cx="0" cy="0"/>
        </a:xfrm>
      </p:grpSpPr>
      <p:sp>
        <p:nvSpPr>
          <p:cNvPr id="3950" name="Google Shape;395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1" name="Google Shape;395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2" name="Google Shape;395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8"/>
        <p:cNvGrpSpPr/>
        <p:nvPr/>
      </p:nvGrpSpPr>
      <p:grpSpPr>
        <a:xfrm>
          <a:off x="0" y="0"/>
          <a:ext cx="0" cy="0"/>
          <a:chOff x="0" y="0"/>
          <a:chExt cx="0" cy="0"/>
        </a:xfrm>
      </p:grpSpPr>
      <p:sp>
        <p:nvSpPr>
          <p:cNvPr id="4049" name="Google Shape;404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0" name="Google Shape;405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1" name="Google Shape;405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5"/>
        <p:cNvGrpSpPr/>
        <p:nvPr/>
      </p:nvGrpSpPr>
      <p:grpSpPr>
        <a:xfrm>
          <a:off x="0" y="0"/>
          <a:ext cx="0" cy="0"/>
          <a:chOff x="0" y="0"/>
          <a:chExt cx="0" cy="0"/>
        </a:xfrm>
      </p:grpSpPr>
      <p:sp>
        <p:nvSpPr>
          <p:cNvPr id="4136" name="Google Shape;413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7" name="Google Shape;413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8" name="Google Shape;413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0"/>
        <p:cNvGrpSpPr/>
        <p:nvPr/>
      </p:nvGrpSpPr>
      <p:grpSpPr>
        <a:xfrm>
          <a:off x="0" y="0"/>
          <a:ext cx="0" cy="0"/>
          <a:chOff x="0" y="0"/>
          <a:chExt cx="0" cy="0"/>
        </a:xfrm>
      </p:grpSpPr>
      <p:sp>
        <p:nvSpPr>
          <p:cNvPr id="4251" name="Google Shape;42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2" name="Google Shape;425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3" name="Google Shape;425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 name="Google Shape;4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5"/>
        <p:cNvGrpSpPr/>
        <p:nvPr/>
      </p:nvGrpSpPr>
      <p:grpSpPr>
        <a:xfrm>
          <a:off x="0" y="0"/>
          <a:ext cx="0" cy="0"/>
          <a:chOff x="0" y="0"/>
          <a:chExt cx="0" cy="0"/>
        </a:xfrm>
      </p:grpSpPr>
      <p:sp>
        <p:nvSpPr>
          <p:cNvPr id="4456" name="Google Shape;445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7" name="Google Shape;445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8" name="Google Shape;445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3"/>
        <p:cNvGrpSpPr/>
        <p:nvPr/>
      </p:nvGrpSpPr>
      <p:grpSpPr>
        <a:xfrm>
          <a:off x="0" y="0"/>
          <a:ext cx="0" cy="0"/>
          <a:chOff x="0" y="0"/>
          <a:chExt cx="0" cy="0"/>
        </a:xfrm>
      </p:grpSpPr>
      <p:sp>
        <p:nvSpPr>
          <p:cNvPr id="4904" name="Google Shape;490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5" name="Google Shape;490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6" name="Google Shape;490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9"/>
        <p:cNvGrpSpPr/>
        <p:nvPr/>
      </p:nvGrpSpPr>
      <p:grpSpPr>
        <a:xfrm>
          <a:off x="0" y="0"/>
          <a:ext cx="0" cy="0"/>
          <a:chOff x="0" y="0"/>
          <a:chExt cx="0" cy="0"/>
        </a:xfrm>
      </p:grpSpPr>
      <p:sp>
        <p:nvSpPr>
          <p:cNvPr id="4950" name="Google Shape;495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1" name="Google Shape;495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2" name="Google Shape;495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1"/>
        <p:cNvGrpSpPr/>
        <p:nvPr/>
      </p:nvGrpSpPr>
      <p:grpSpPr>
        <a:xfrm>
          <a:off x="0" y="0"/>
          <a:ext cx="0" cy="0"/>
          <a:chOff x="0" y="0"/>
          <a:chExt cx="0" cy="0"/>
        </a:xfrm>
      </p:grpSpPr>
      <p:sp>
        <p:nvSpPr>
          <p:cNvPr id="4962" name="Google Shape;496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3" name="Google Shape;496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4" name="Google Shape;496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3"/>
        <p:cNvGrpSpPr/>
        <p:nvPr/>
      </p:nvGrpSpPr>
      <p:grpSpPr>
        <a:xfrm>
          <a:off x="0" y="0"/>
          <a:ext cx="0" cy="0"/>
          <a:chOff x="0" y="0"/>
          <a:chExt cx="0" cy="0"/>
        </a:xfrm>
      </p:grpSpPr>
      <p:sp>
        <p:nvSpPr>
          <p:cNvPr id="4974" name="Google Shape;497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5" name="Google Shape;497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6" name="Google Shape;497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2"/>
        <p:cNvGrpSpPr/>
        <p:nvPr/>
      </p:nvGrpSpPr>
      <p:grpSpPr>
        <a:xfrm>
          <a:off x="0" y="0"/>
          <a:ext cx="0" cy="0"/>
          <a:chOff x="0" y="0"/>
          <a:chExt cx="0" cy="0"/>
        </a:xfrm>
      </p:grpSpPr>
      <p:sp>
        <p:nvSpPr>
          <p:cNvPr id="4983" name="Google Shape;498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4" name="Google Shape;498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5" name="Google Shape;4985;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1"/>
        <p:cNvGrpSpPr/>
        <p:nvPr/>
      </p:nvGrpSpPr>
      <p:grpSpPr>
        <a:xfrm>
          <a:off x="0" y="0"/>
          <a:ext cx="0" cy="0"/>
          <a:chOff x="0" y="0"/>
          <a:chExt cx="0" cy="0"/>
        </a:xfrm>
      </p:grpSpPr>
      <p:sp>
        <p:nvSpPr>
          <p:cNvPr id="4992" name="Google Shape;499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3" name="Google Shape;499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4" name="Google Shape;4994;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0" name="Google Shape;544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1" name="Google Shape;544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9"/>
        <p:cNvGrpSpPr/>
        <p:nvPr/>
      </p:nvGrpSpPr>
      <p:grpSpPr>
        <a:xfrm>
          <a:off x="0" y="0"/>
          <a:ext cx="0" cy="0"/>
          <a:chOff x="0" y="0"/>
          <a:chExt cx="0" cy="0"/>
        </a:xfrm>
      </p:grpSpPr>
      <p:sp>
        <p:nvSpPr>
          <p:cNvPr id="5610" name="Google Shape;561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1" name="Google Shape;561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2" name="Google Shape;5612;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8"/>
        <p:cNvGrpSpPr/>
        <p:nvPr/>
      </p:nvGrpSpPr>
      <p:grpSpPr>
        <a:xfrm>
          <a:off x="0" y="0"/>
          <a:ext cx="0" cy="0"/>
          <a:chOff x="0" y="0"/>
          <a:chExt cx="0" cy="0"/>
        </a:xfrm>
      </p:grpSpPr>
      <p:sp>
        <p:nvSpPr>
          <p:cNvPr id="5619" name="Google Shape;561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0" name="Google Shape;562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1" name="Google Shape;562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 name="Google Shape;5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4"/>
        <p:cNvGrpSpPr/>
        <p:nvPr/>
      </p:nvGrpSpPr>
      <p:grpSpPr>
        <a:xfrm>
          <a:off x="0" y="0"/>
          <a:ext cx="0" cy="0"/>
          <a:chOff x="0" y="0"/>
          <a:chExt cx="0" cy="0"/>
        </a:xfrm>
      </p:grpSpPr>
      <p:sp>
        <p:nvSpPr>
          <p:cNvPr id="5635" name="Google Shape;563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6" name="Google Shape;563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7" name="Google Shape;563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6"/>
        <p:cNvGrpSpPr/>
        <p:nvPr/>
      </p:nvGrpSpPr>
      <p:grpSpPr>
        <a:xfrm>
          <a:off x="0" y="0"/>
          <a:ext cx="0" cy="0"/>
          <a:chOff x="0" y="0"/>
          <a:chExt cx="0" cy="0"/>
        </a:xfrm>
      </p:grpSpPr>
      <p:sp>
        <p:nvSpPr>
          <p:cNvPr id="5707" name="Google Shape;570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8" name="Google Shape;570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9" name="Google Shape;570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3"/>
        <p:cNvGrpSpPr/>
        <p:nvPr/>
      </p:nvGrpSpPr>
      <p:grpSpPr>
        <a:xfrm>
          <a:off x="0" y="0"/>
          <a:ext cx="0" cy="0"/>
          <a:chOff x="0" y="0"/>
          <a:chExt cx="0" cy="0"/>
        </a:xfrm>
      </p:grpSpPr>
      <p:sp>
        <p:nvSpPr>
          <p:cNvPr id="5794" name="Google Shape;579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5" name="Google Shape;579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6" name="Google Shape;579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6"/>
        <p:cNvGrpSpPr/>
        <p:nvPr/>
      </p:nvGrpSpPr>
      <p:grpSpPr>
        <a:xfrm>
          <a:off x="0" y="0"/>
          <a:ext cx="0" cy="0"/>
          <a:chOff x="0" y="0"/>
          <a:chExt cx="0" cy="0"/>
        </a:xfrm>
      </p:grpSpPr>
      <p:sp>
        <p:nvSpPr>
          <p:cNvPr id="5877" name="Google Shape;587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8" name="Google Shape;587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9" name="Google Shape;587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7"/>
        <p:cNvGrpSpPr/>
        <p:nvPr/>
      </p:nvGrpSpPr>
      <p:grpSpPr>
        <a:xfrm>
          <a:off x="0" y="0"/>
          <a:ext cx="0" cy="0"/>
          <a:chOff x="0" y="0"/>
          <a:chExt cx="0" cy="0"/>
        </a:xfrm>
      </p:grpSpPr>
      <p:sp>
        <p:nvSpPr>
          <p:cNvPr id="5958" name="Google Shape;595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9" name="Google Shape;595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FDM used in wired comm.</a:t>
            </a:r>
          </a:p>
          <a:p>
            <a:pPr marL="0" lvl="0" indent="0" algn="l" rtl="0">
              <a:spcBef>
                <a:spcPts val="0"/>
              </a:spcBef>
              <a:spcAft>
                <a:spcPts val="0"/>
              </a:spcAft>
              <a:buNone/>
            </a:pPr>
            <a:r>
              <a:rPr lang="en-US" dirty="0"/>
              <a:t>TDM used for wireless comm.</a:t>
            </a:r>
            <a:endParaRPr dirty="0"/>
          </a:p>
        </p:txBody>
      </p:sp>
      <p:sp>
        <p:nvSpPr>
          <p:cNvPr id="5960" name="Google Shape;5960;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4"/>
        <p:cNvGrpSpPr/>
        <p:nvPr/>
      </p:nvGrpSpPr>
      <p:grpSpPr>
        <a:xfrm>
          <a:off x="0" y="0"/>
          <a:ext cx="0" cy="0"/>
          <a:chOff x="0" y="0"/>
          <a:chExt cx="0" cy="0"/>
        </a:xfrm>
      </p:grpSpPr>
      <p:sp>
        <p:nvSpPr>
          <p:cNvPr id="6065" name="Google Shape;606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6" name="Google Shape;606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7" name="Google Shape;606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C(</a:t>
            </a:r>
            <a:r>
              <a:rPr lang="en-US" dirty="0" err="1"/>
              <a:t>n,k</a:t>
            </a:r>
            <a:r>
              <a:rPr lang="en-US" dirty="0"/>
              <a:t>) = number of ways to choose k persons out of a pool of n people. = n!/k!(n-k)!</a:t>
            </a:r>
          </a:p>
          <a:p>
            <a:pPr lvl="1">
              <a:buFont typeface="Arial" panose="020B0604020202020204" pitchFamily="34" charset="0"/>
              <a:buChar char="•"/>
            </a:pPr>
            <a:r>
              <a:rPr lang="en-US" dirty="0"/>
              <a:t>(permutation is n!/(n-k)!)</a:t>
            </a:r>
          </a:p>
          <a:p>
            <a:pPr lvl="0">
              <a:buFont typeface="Arial" panose="020B0604020202020204" pitchFamily="34" charset="0"/>
              <a:buChar char="•"/>
            </a:pPr>
            <a:r>
              <a:rPr lang="en-US" dirty="0"/>
              <a:t>Makes sense to add parenthesis to the formula of P(k) like this:</a:t>
            </a:r>
          </a:p>
          <a:p>
            <a:pPr lvl="0">
              <a:buFont typeface="Arial" panose="020B0604020202020204" pitchFamily="34" charset="0"/>
              <a:buChar char="•"/>
            </a:pPr>
            <a:endParaRPr lang="en-US" dirty="0"/>
          </a:p>
          <a:p>
            <a:pPr lvl="1">
              <a:buFont typeface="Arial" panose="020B0604020202020204" pitchFamily="34" charset="0"/>
              <a:buChar char="•"/>
            </a:pPr>
            <a:r>
              <a:rPr lang="en-US" sz="1200" dirty="0"/>
              <a:t>P(k) = c(n, k) * [ (0.1)^k * (1-0.1)^ (n-k) ] </a:t>
            </a:r>
          </a:p>
          <a:p>
            <a:pPr lvl="1">
              <a:buFont typeface="Arial" panose="020B0604020202020204" pitchFamily="34" charset="0"/>
              <a:buChar char="•"/>
            </a:pPr>
            <a:r>
              <a:rPr lang="en-US" sz="1200" dirty="0"/>
              <a:t>[ (all possible (unordered) combinations of k persons out of a pool of n people) * (prob that k persons out of n people are transmitting) * (prob remaining n-k people are not transmitting)]</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5481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3"/>
        <p:cNvGrpSpPr/>
        <p:nvPr/>
      </p:nvGrpSpPr>
      <p:grpSpPr>
        <a:xfrm>
          <a:off x="0" y="0"/>
          <a:ext cx="0" cy="0"/>
          <a:chOff x="0" y="0"/>
          <a:chExt cx="0" cy="0"/>
        </a:xfrm>
      </p:grpSpPr>
      <p:sp>
        <p:nvSpPr>
          <p:cNvPr id="6104" name="Google Shape;610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5" name="Google Shape;6105;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6" name="Google Shape;6106;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3"/>
        <p:cNvGrpSpPr/>
        <p:nvPr/>
      </p:nvGrpSpPr>
      <p:grpSpPr>
        <a:xfrm>
          <a:off x="0" y="0"/>
          <a:ext cx="0" cy="0"/>
          <a:chOff x="0" y="0"/>
          <a:chExt cx="0" cy="0"/>
        </a:xfrm>
      </p:grpSpPr>
      <p:sp>
        <p:nvSpPr>
          <p:cNvPr id="6114" name="Google Shape;611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5" name="Google Shape;611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6" name="Google Shape;6116;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2"/>
        <p:cNvGrpSpPr/>
        <p:nvPr/>
      </p:nvGrpSpPr>
      <p:grpSpPr>
        <a:xfrm>
          <a:off x="0" y="0"/>
          <a:ext cx="0" cy="0"/>
          <a:chOff x="0" y="0"/>
          <a:chExt cx="0" cy="0"/>
        </a:xfrm>
      </p:grpSpPr>
      <p:sp>
        <p:nvSpPr>
          <p:cNvPr id="6533" name="Google Shape;653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4" name="Google Shape;6534;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5" name="Google Shape;6535;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5"/>
        <p:cNvGrpSpPr/>
        <p:nvPr/>
      </p:nvGrpSpPr>
      <p:grpSpPr>
        <a:xfrm>
          <a:off x="0" y="0"/>
          <a:ext cx="0" cy="0"/>
          <a:chOff x="0" y="0"/>
          <a:chExt cx="0" cy="0"/>
        </a:xfrm>
      </p:grpSpPr>
      <p:sp>
        <p:nvSpPr>
          <p:cNvPr id="6596" name="Google Shape;659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7" name="Google Shape;659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8" name="Google Shape;659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2"/>
        <p:cNvGrpSpPr/>
        <p:nvPr/>
      </p:nvGrpSpPr>
      <p:grpSpPr>
        <a:xfrm>
          <a:off x="0" y="0"/>
          <a:ext cx="0" cy="0"/>
          <a:chOff x="0" y="0"/>
          <a:chExt cx="0" cy="0"/>
        </a:xfrm>
      </p:grpSpPr>
      <p:sp>
        <p:nvSpPr>
          <p:cNvPr id="6713" name="Google Shape;671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4" name="Google Shape;6714;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5" name="Google Shape;6715;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7"/>
        <p:cNvGrpSpPr/>
        <p:nvPr/>
      </p:nvGrpSpPr>
      <p:grpSpPr>
        <a:xfrm>
          <a:off x="0" y="0"/>
          <a:ext cx="0" cy="0"/>
          <a:chOff x="0" y="0"/>
          <a:chExt cx="0" cy="0"/>
        </a:xfrm>
      </p:grpSpPr>
      <p:sp>
        <p:nvSpPr>
          <p:cNvPr id="6868" name="Google Shape;686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9" name="Google Shape;6869;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0" name="Google Shape;6870;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1"/>
        <p:cNvGrpSpPr/>
        <p:nvPr/>
      </p:nvGrpSpPr>
      <p:grpSpPr>
        <a:xfrm>
          <a:off x="0" y="0"/>
          <a:ext cx="0" cy="0"/>
          <a:chOff x="0" y="0"/>
          <a:chExt cx="0" cy="0"/>
        </a:xfrm>
      </p:grpSpPr>
      <p:sp>
        <p:nvSpPr>
          <p:cNvPr id="7172" name="Google Shape;717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3" name="Google Shape;717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4" name="Google Shape;7174;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8"/>
        <p:cNvGrpSpPr/>
        <p:nvPr/>
      </p:nvGrpSpPr>
      <p:grpSpPr>
        <a:xfrm>
          <a:off x="0" y="0"/>
          <a:ext cx="0" cy="0"/>
          <a:chOff x="0" y="0"/>
          <a:chExt cx="0" cy="0"/>
        </a:xfrm>
      </p:grpSpPr>
      <p:sp>
        <p:nvSpPr>
          <p:cNvPr id="7499" name="Google Shape;749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0" name="Google Shape;750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1" name="Google Shape;7501;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3"/>
        <p:cNvGrpSpPr/>
        <p:nvPr/>
      </p:nvGrpSpPr>
      <p:grpSpPr>
        <a:xfrm>
          <a:off x="0" y="0"/>
          <a:ext cx="0" cy="0"/>
          <a:chOff x="0" y="0"/>
          <a:chExt cx="0" cy="0"/>
        </a:xfrm>
      </p:grpSpPr>
      <p:sp>
        <p:nvSpPr>
          <p:cNvPr id="7824" name="Google Shape;782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25" name="Google Shape;782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6" name="Google Shape;7826;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5"/>
        <p:cNvGrpSpPr/>
        <p:nvPr/>
      </p:nvGrpSpPr>
      <p:grpSpPr>
        <a:xfrm>
          <a:off x="0" y="0"/>
          <a:ext cx="0" cy="0"/>
          <a:chOff x="0" y="0"/>
          <a:chExt cx="0" cy="0"/>
        </a:xfrm>
      </p:grpSpPr>
      <p:sp>
        <p:nvSpPr>
          <p:cNvPr id="8216" name="Google Shape;821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7" name="Google Shape;821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8" name="Google Shape;8218;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0"/>
        <p:cNvGrpSpPr/>
        <p:nvPr/>
      </p:nvGrpSpPr>
      <p:grpSpPr>
        <a:xfrm>
          <a:off x="0" y="0"/>
          <a:ext cx="0" cy="0"/>
          <a:chOff x="0" y="0"/>
          <a:chExt cx="0" cy="0"/>
        </a:xfrm>
      </p:grpSpPr>
      <p:sp>
        <p:nvSpPr>
          <p:cNvPr id="8281" name="Google Shape;828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82" name="Google Shape;8282;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3" name="Google Shape;8283;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9"/>
        <p:cNvGrpSpPr/>
        <p:nvPr/>
      </p:nvGrpSpPr>
      <p:grpSpPr>
        <a:xfrm>
          <a:off x="0" y="0"/>
          <a:ext cx="0" cy="0"/>
          <a:chOff x="0" y="0"/>
          <a:chExt cx="0" cy="0"/>
        </a:xfrm>
      </p:grpSpPr>
      <p:sp>
        <p:nvSpPr>
          <p:cNvPr id="8290" name="Google Shape;829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1" name="Google Shape;8291;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2" name="Google Shape;8292;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2"/>
        <p:cNvGrpSpPr/>
        <p:nvPr/>
      </p:nvGrpSpPr>
      <p:grpSpPr>
        <a:xfrm>
          <a:off x="0" y="0"/>
          <a:ext cx="0" cy="0"/>
          <a:chOff x="0" y="0"/>
          <a:chExt cx="0" cy="0"/>
        </a:xfrm>
      </p:grpSpPr>
      <p:sp>
        <p:nvSpPr>
          <p:cNvPr id="8343" name="Google Shape;834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4" name="Google Shape;834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45" name="Google Shape;8345;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7"/>
        <p:cNvGrpSpPr/>
        <p:nvPr/>
      </p:nvGrpSpPr>
      <p:grpSpPr>
        <a:xfrm>
          <a:off x="0" y="0"/>
          <a:ext cx="0" cy="0"/>
          <a:chOff x="0" y="0"/>
          <a:chExt cx="0" cy="0"/>
        </a:xfrm>
      </p:grpSpPr>
      <p:sp>
        <p:nvSpPr>
          <p:cNvPr id="8398" name="Google Shape;8398;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99" name="Google Shape;8399;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Transmission delay: dictated by interface cards</a:t>
            </a:r>
            <a:r>
              <a:rPr lang="en-US" dirty="0">
                <a:sym typeface="Wingdings" panose="05000000000000000000" pitchFamily="2" charset="2"/>
              </a:rPr>
              <a:t> time it takes a digital bit signal to be converted to analog bit signal (high and low voltage pulses over a medium).</a:t>
            </a:r>
            <a:endParaRPr dirty="0"/>
          </a:p>
        </p:txBody>
      </p:sp>
      <p:sp>
        <p:nvSpPr>
          <p:cNvPr id="8400" name="Google Shape;8400;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8"/>
        <p:cNvGrpSpPr/>
        <p:nvPr/>
      </p:nvGrpSpPr>
      <p:grpSpPr>
        <a:xfrm>
          <a:off x="0" y="0"/>
          <a:ext cx="0" cy="0"/>
          <a:chOff x="0" y="0"/>
          <a:chExt cx="0" cy="0"/>
        </a:xfrm>
      </p:grpSpPr>
      <p:sp>
        <p:nvSpPr>
          <p:cNvPr id="8459" name="Google Shape;8459;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0" name="Google Shape;8460;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Note: for analogy: each car represents a bit; all cars together represent a packet = 1 10-bit packet in this analogy.</a:t>
            </a:r>
            <a:endParaRPr dirty="0"/>
          </a:p>
        </p:txBody>
      </p:sp>
      <p:sp>
        <p:nvSpPr>
          <p:cNvPr id="8461" name="Google Shape;8461;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6"/>
        <p:cNvGrpSpPr/>
        <p:nvPr/>
      </p:nvGrpSpPr>
      <p:grpSpPr>
        <a:xfrm>
          <a:off x="0" y="0"/>
          <a:ext cx="0" cy="0"/>
          <a:chOff x="0" y="0"/>
          <a:chExt cx="0" cy="0"/>
        </a:xfrm>
      </p:grpSpPr>
      <p:sp>
        <p:nvSpPr>
          <p:cNvPr id="8507" name="Google Shape;8507;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8" name="Google Shape;8508;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09" name="Google Shape;8509;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1"/>
        <p:cNvGrpSpPr/>
        <p:nvPr/>
      </p:nvGrpSpPr>
      <p:grpSpPr>
        <a:xfrm>
          <a:off x="0" y="0"/>
          <a:ext cx="0" cy="0"/>
          <a:chOff x="0" y="0"/>
          <a:chExt cx="0" cy="0"/>
        </a:xfrm>
      </p:grpSpPr>
      <p:sp>
        <p:nvSpPr>
          <p:cNvPr id="8542" name="Google Shape;8542;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3" name="Google Shape;8543;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Network cards bring transmission delay: how fast can the network interface card translate digital to analog high-low voltage signals?</a:t>
            </a:r>
          </a:p>
          <a:p>
            <a:pPr marL="171450" lvl="0" indent="-171450" algn="l" rtl="0">
              <a:spcBef>
                <a:spcPts val="0"/>
              </a:spcBef>
              <a:spcAft>
                <a:spcPts val="0"/>
              </a:spcAft>
              <a:buFont typeface="Arial" panose="020B0604020202020204" pitchFamily="34" charset="0"/>
              <a:buChar char="•"/>
            </a:pPr>
            <a:endParaRPr baseline="0" dirty="0">
              <a:latin typeface="Noto Sans Symbols"/>
            </a:endParaRPr>
          </a:p>
        </p:txBody>
      </p:sp>
      <p:sp>
        <p:nvSpPr>
          <p:cNvPr id="8544" name="Google Shape;8544;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7"/>
        <p:cNvGrpSpPr/>
        <p:nvPr/>
      </p:nvGrpSpPr>
      <p:grpSpPr>
        <a:xfrm>
          <a:off x="0" y="0"/>
          <a:ext cx="0" cy="0"/>
          <a:chOff x="0" y="0"/>
          <a:chExt cx="0" cy="0"/>
        </a:xfrm>
      </p:grpSpPr>
      <p:sp>
        <p:nvSpPr>
          <p:cNvPr id="8578" name="Google Shape;857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9" name="Google Shape;8579;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dirty="0"/>
          </a:p>
        </p:txBody>
      </p:sp>
      <p:sp>
        <p:nvSpPr>
          <p:cNvPr id="8580" name="Google Shape;8580;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1"/>
        <p:cNvGrpSpPr/>
        <p:nvPr/>
      </p:nvGrpSpPr>
      <p:grpSpPr>
        <a:xfrm>
          <a:off x="0" y="0"/>
          <a:ext cx="0" cy="0"/>
          <a:chOff x="0" y="0"/>
          <a:chExt cx="0" cy="0"/>
        </a:xfrm>
      </p:grpSpPr>
      <p:sp>
        <p:nvSpPr>
          <p:cNvPr id="8642" name="Google Shape;864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43" name="Google Shape;8643;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We can use </a:t>
            </a:r>
            <a:r>
              <a:rPr lang="en-US" dirty="0" err="1"/>
              <a:t>tracert</a:t>
            </a:r>
            <a:r>
              <a:rPr lang="en-US" dirty="0"/>
              <a:t> command on windows </a:t>
            </a:r>
            <a:r>
              <a:rPr lang="en-US" dirty="0" err="1"/>
              <a:t>cmd</a:t>
            </a:r>
            <a:r>
              <a:rPr lang="en-US" dirty="0"/>
              <a:t> (stands for “trace route”)</a:t>
            </a:r>
          </a:p>
          <a:p>
            <a:pPr marL="171450" lvl="0" indent="-171450" algn="l" rtl="0">
              <a:spcBef>
                <a:spcPts val="0"/>
              </a:spcBef>
              <a:spcAft>
                <a:spcPts val="0"/>
              </a:spcAft>
              <a:buFont typeface="Arial" panose="020B0604020202020204" pitchFamily="34" charset="0"/>
              <a:buChar char="•"/>
            </a:pPr>
            <a:r>
              <a:rPr lang="en-US" dirty="0"/>
              <a:t>You can use WHOIS lookup service (lookup.icann.org) to find out the owner of an IP address.</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buNone/>
            </a:pPr>
            <a:endParaRPr dirty="0"/>
          </a:p>
        </p:txBody>
      </p:sp>
      <p:sp>
        <p:nvSpPr>
          <p:cNvPr id="8644" name="Google Shape;8644;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9"/>
        <p:cNvGrpSpPr/>
        <p:nvPr/>
      </p:nvGrpSpPr>
      <p:grpSpPr>
        <a:xfrm>
          <a:off x="0" y="0"/>
          <a:ext cx="0" cy="0"/>
          <a:chOff x="0" y="0"/>
          <a:chExt cx="0" cy="0"/>
        </a:xfrm>
      </p:grpSpPr>
      <p:sp>
        <p:nvSpPr>
          <p:cNvPr id="8680" name="Google Shape;8680;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1" name="Google Shape;8681;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Packet loss happens quite often</a:t>
            </a:r>
          </a:p>
          <a:p>
            <a:pPr marL="628650" lvl="1" indent="-171450" algn="l" rtl="0">
              <a:spcBef>
                <a:spcPts val="0"/>
              </a:spcBef>
              <a:spcAft>
                <a:spcPts val="0"/>
              </a:spcAft>
              <a:buFont typeface="Arial" panose="020B0604020202020204" pitchFamily="34" charset="0"/>
              <a:buChar char="•"/>
            </a:pPr>
            <a:r>
              <a:rPr lang="en-US" dirty="0"/>
              <a:t>TCP actually has this built into the algorithm in order to avoid congestion on the network.</a:t>
            </a:r>
          </a:p>
          <a:p>
            <a:pPr marL="171450" lvl="0" indent="-171450" algn="l" rtl="0">
              <a:spcBef>
                <a:spcPts val="0"/>
              </a:spcBef>
              <a:spcAft>
                <a:spcPts val="0"/>
              </a:spcAft>
              <a:buFont typeface="Arial" panose="020B0604020202020204" pitchFamily="34" charset="0"/>
              <a:buChar char="•"/>
            </a:pPr>
            <a:endParaRPr dirty="0"/>
          </a:p>
        </p:txBody>
      </p:sp>
      <p:sp>
        <p:nvSpPr>
          <p:cNvPr id="8682" name="Google Shape;8682;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8"/>
        <p:cNvGrpSpPr/>
        <p:nvPr/>
      </p:nvGrpSpPr>
      <p:grpSpPr>
        <a:xfrm>
          <a:off x="0" y="0"/>
          <a:ext cx="0" cy="0"/>
          <a:chOff x="0" y="0"/>
          <a:chExt cx="0" cy="0"/>
        </a:xfrm>
      </p:grpSpPr>
      <p:sp>
        <p:nvSpPr>
          <p:cNvPr id="8729" name="Google Shape;872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0" name="Google Shape;8730;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Bandwidth is a physical throughput limitation; throughput is a physical AND logical/system model design limitation of bits/sec output.</a:t>
            </a:r>
          </a:p>
          <a:p>
            <a:pPr marL="171450" lvl="0" indent="-171450" algn="l" rtl="0">
              <a:spcBef>
                <a:spcPts val="0"/>
              </a:spcBef>
              <a:spcAft>
                <a:spcPts val="0"/>
              </a:spcAft>
              <a:buFont typeface="Arial" panose="020B0604020202020204" pitchFamily="34" charset="0"/>
              <a:buChar char="•"/>
            </a:pPr>
            <a:r>
              <a:rPr lang="en-US" dirty="0"/>
              <a:t>Remember: the weakest link is the biggest constraint of throughput for a system.</a:t>
            </a:r>
          </a:p>
          <a:p>
            <a:pPr marL="171450" lvl="0" indent="-171450" algn="l" rtl="0">
              <a:spcBef>
                <a:spcPts val="0"/>
              </a:spcBef>
              <a:spcAft>
                <a:spcPts val="0"/>
              </a:spcAft>
              <a:buFont typeface="Arial" panose="020B0604020202020204" pitchFamily="34" charset="0"/>
              <a:buChar char="•"/>
            </a:pPr>
            <a:endParaRPr dirty="0"/>
          </a:p>
        </p:txBody>
      </p:sp>
      <p:sp>
        <p:nvSpPr>
          <p:cNvPr id="8731" name="Google Shape;8731;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7"/>
        <p:cNvGrpSpPr/>
        <p:nvPr/>
      </p:nvGrpSpPr>
      <p:grpSpPr>
        <a:xfrm>
          <a:off x="0" y="0"/>
          <a:ext cx="0" cy="0"/>
          <a:chOff x="0" y="0"/>
          <a:chExt cx="0" cy="0"/>
        </a:xfrm>
      </p:grpSpPr>
      <p:sp>
        <p:nvSpPr>
          <p:cNvPr id="8808" name="Google Shape;880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9" name="Google Shape;8809;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810" name="Google Shape;8810;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9"/>
        <p:cNvGrpSpPr/>
        <p:nvPr/>
      </p:nvGrpSpPr>
      <p:grpSpPr>
        <a:xfrm>
          <a:off x="0" y="0"/>
          <a:ext cx="0" cy="0"/>
          <a:chOff x="0" y="0"/>
          <a:chExt cx="0" cy="0"/>
        </a:xfrm>
      </p:grpSpPr>
      <p:sp>
        <p:nvSpPr>
          <p:cNvPr id="8960" name="Google Shape;8960;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61" name="Google Shape;8961;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endParaRPr dirty="0"/>
          </a:p>
        </p:txBody>
      </p:sp>
      <p:sp>
        <p:nvSpPr>
          <p:cNvPr id="8962" name="Google Shape;8962;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6" name="Google Shape;118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4"/>
        <p:cNvGrpSpPr/>
        <p:nvPr/>
      </p:nvGrpSpPr>
      <p:grpSpPr>
        <a:xfrm>
          <a:off x="0" y="0"/>
          <a:ext cx="0" cy="0"/>
          <a:chOff x="0" y="0"/>
          <a:chExt cx="0" cy="0"/>
        </a:xfrm>
      </p:grpSpPr>
      <p:sp>
        <p:nvSpPr>
          <p:cNvPr id="9125" name="Google Shape;9125;g14937f74354_0_0:notes"/>
          <p:cNvSpPr txBox="1">
            <a:spLocks noGrp="1"/>
          </p:cNvSpPr>
          <p:nvPr>
            <p:ph type="sldNum" idx="12"/>
          </p:nvPr>
        </p:nvSpPr>
        <p:spPr>
          <a:xfrm>
            <a:off x="3885993" y="8686176"/>
            <a:ext cx="2972100" cy="457800"/>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60</a:t>
            </a:fld>
            <a:endParaRPr sz="1300">
              <a:solidFill>
                <a:schemeClr val="dk1"/>
              </a:solidFill>
              <a:latin typeface="Times New Roman"/>
              <a:ea typeface="Times New Roman"/>
              <a:cs typeface="Times New Roman"/>
              <a:sym typeface="Times New Roman"/>
            </a:endParaRPr>
          </a:p>
        </p:txBody>
      </p:sp>
      <p:sp>
        <p:nvSpPr>
          <p:cNvPr id="9126" name="Google Shape;9126;g14937f743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27" name="Google Shape;9127;g14937f74354_0_0:notes"/>
          <p:cNvSpPr txBox="1">
            <a:spLocks noGrp="1"/>
          </p:cNvSpPr>
          <p:nvPr>
            <p:ph type="body" idx="1"/>
          </p:nvPr>
        </p:nvSpPr>
        <p:spPr>
          <a:xfrm>
            <a:off x="913985" y="4343869"/>
            <a:ext cx="5030100" cy="4114200"/>
          </a:xfrm>
          <a:prstGeom prst="rect">
            <a:avLst/>
          </a:prstGeom>
          <a:noFill/>
          <a:ln>
            <a:noFill/>
          </a:ln>
        </p:spPr>
        <p:txBody>
          <a:bodyPr spcFirstLastPara="1" wrap="square" lIns="91325" tIns="45650" rIns="91325" bIns="4565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dirty="0"/>
              <a:t>*note: For example, Mbps = transmission speed = speed at which digital bits get converted into analog (high-low voltages) bits and pushed onto the link.</a:t>
            </a:r>
          </a:p>
          <a:p>
            <a:pPr marL="0" marR="0" lvl="0" indent="0" algn="l" rtl="0">
              <a:lnSpc>
                <a:spcPct val="100000"/>
              </a:lnSpc>
              <a:spcBef>
                <a:spcPts val="0"/>
              </a:spcBef>
              <a:spcAft>
                <a:spcPts val="0"/>
              </a:spcAft>
              <a:buClr>
                <a:schemeClr val="dk1"/>
              </a:buClr>
              <a:buSzPts val="1200"/>
              <a:buFont typeface="Times New Roman"/>
              <a:buNone/>
            </a:pPr>
            <a:r>
              <a:rPr lang="en-US" dirty="0"/>
              <a:t>	-do not get link transmission speed confused with propagation speed, which depends on speed of light and the medium in which that light is travelling.</a:t>
            </a:r>
          </a:p>
          <a:p>
            <a:pPr marL="0" marR="0" lvl="0" indent="0" algn="l" rtl="0">
              <a:lnSpc>
                <a:spcPct val="100000"/>
              </a:lnSpc>
              <a:spcBef>
                <a:spcPts val="0"/>
              </a:spcBef>
              <a:spcAft>
                <a:spcPts val="0"/>
              </a:spcAft>
              <a:buClr>
                <a:schemeClr val="dk1"/>
              </a:buClr>
              <a:buSzPts val="1200"/>
              <a:buFont typeface="Times New Roman"/>
              <a:buNone/>
            </a:pPr>
            <a:r>
              <a:rPr lang="en-US" dirty="0"/>
              <a:t>*store and forward model: receive entire packet before beginning transmitting it to the next hop.</a:t>
            </a:r>
          </a:p>
          <a:p>
            <a:pPr marL="0" marR="0" lvl="0" indent="0" algn="l" rtl="0">
              <a:lnSpc>
                <a:spcPct val="100000"/>
              </a:lnSpc>
              <a:spcBef>
                <a:spcPts val="0"/>
              </a:spcBef>
              <a:spcAft>
                <a:spcPts val="0"/>
              </a:spcAft>
              <a:buClr>
                <a:schemeClr val="dk1"/>
              </a:buClr>
              <a:buSzPts val="1200"/>
              <a:buFont typeface="Times New Roman"/>
              <a:buNone/>
            </a:pPr>
            <a:endParaRPr lang="en-US" dirty="0"/>
          </a:p>
          <a:p>
            <a:pPr marL="0" marR="0" lvl="0" indent="0" algn="l" rtl="0">
              <a:lnSpc>
                <a:spcPct val="100000"/>
              </a:lnSpc>
              <a:spcBef>
                <a:spcPts val="0"/>
              </a:spcBef>
              <a:spcAft>
                <a:spcPts val="0"/>
              </a:spcAft>
              <a:buClr>
                <a:schemeClr val="dk1"/>
              </a:buClr>
              <a:buSzPts val="1200"/>
              <a:buFont typeface="Times New Roman"/>
              <a:buNone/>
            </a:pPr>
            <a:r>
              <a:rPr lang="en-US" dirty="0"/>
              <a:t>Speed of the light: 3 times 10 to the power of 8. </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Q1: Transmission Delay = Size of Transfer / Link Bandwidth </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A  B: Transmission Delay = (500/ ((4/8) x 10^6 )) = 1ms </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B  D: Transmission Delay = (125/ (10/8) x 10^6 ) = 0.1ms </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Q2: Propagation Delay = Distance of link / propagation </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A  B: Propagation Delay = 3000 / (3 x 10^5 ) = 10ms </a:t>
            </a: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B  D: Propagation Delay = 900 / (3 x 10^5 ) = 3ms </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Q3: End to end delay between A and D = (Delay between AB) + (Delay between BD) </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Delay on a link = Transmission Delay + Propagation Delay </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Therefore, Delay between AB = 1 + 10 = 11ms, </a:t>
            </a: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and Delay between BD = 0.4 + 3 = 3.4ms </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End to end delay between AD = 11ms + 3.4ms = 14.4ms </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Q4: End to end delay between AD for a 500 byte packet = 14.4ms </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End to end delay between AD for a 50 byte ACK = (0.1 + 10) + (0.04 + 3) = 13.14ms </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Total delay for a packet and ACK = 14.4 + 13.14 = 27.54ms </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#packets in a 5MB transfer = (5 x 106 ) / 500 = 10,000 </a:t>
            </a:r>
            <a:endParaRPr dirty="0"/>
          </a:p>
          <a:p>
            <a:pPr marL="0" marR="0" lvl="0" indent="0" algn="l" rtl="0">
              <a:lnSpc>
                <a:spcPct val="100000"/>
              </a:lnSpc>
              <a:spcBef>
                <a:spcPts val="400"/>
              </a:spcBef>
              <a:spcAft>
                <a:spcPts val="0"/>
              </a:spcAft>
              <a:buClr>
                <a:schemeClr val="dk1"/>
              </a:buClr>
              <a:buSzPts val="1200"/>
              <a:buFont typeface="Times New Roman"/>
              <a:buNone/>
            </a:pPr>
            <a:r>
              <a:rPr lang="en-US" dirty="0" err="1"/>
              <a:t>herefore</a:t>
            </a:r>
            <a:r>
              <a:rPr lang="en-US" dirty="0"/>
              <a:t>, total time for transfer = 10000 x 27.54ms = 275.4 sec </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Q5: throughput, 5MB/275 seconds = 18KBps = 144 Kbps  </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Throughput of a communication system, it means the physical features of the path. Has nothing to do with how the communication between the sender and receivers is designed. Or you can see it as if the sender is sending at full speed, what is the maximum throughput. </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r>
              <a:rPr lang="en-US" dirty="0"/>
              <a:t>0.144 Mbps / 4Mbps  = 3.6%</a:t>
            </a:r>
            <a:endParaRPr dirty="0"/>
          </a:p>
          <a:p>
            <a:pPr marL="0" marR="0" lvl="0" indent="0" algn="l" rtl="0">
              <a:lnSpc>
                <a:spcPct val="100000"/>
              </a:lnSpc>
              <a:spcBef>
                <a:spcPts val="400"/>
              </a:spcBef>
              <a:spcAft>
                <a:spcPts val="0"/>
              </a:spcAft>
              <a:buClr>
                <a:schemeClr val="dk1"/>
              </a:buClr>
              <a:buSzPts val="1200"/>
              <a:buFont typeface="Times New Roman"/>
              <a:buNone/>
            </a:pPr>
            <a:endParaRPr dirty="0"/>
          </a:p>
          <a:p>
            <a:pPr marL="0" marR="0" lvl="0" indent="0" algn="l" rtl="0">
              <a:lnSpc>
                <a:spcPct val="100000"/>
              </a:lnSpc>
              <a:spcBef>
                <a:spcPts val="400"/>
              </a:spcBef>
              <a:spcAft>
                <a:spcPts val="0"/>
              </a:spcAft>
              <a:buClr>
                <a:schemeClr val="dk1"/>
              </a:buClr>
              <a:buSzPts val="1200"/>
              <a:buFont typeface="Times New Roman"/>
              <a:buNone/>
            </a:pP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2"/>
        <p:cNvGrpSpPr/>
        <p:nvPr/>
      </p:nvGrpSpPr>
      <p:grpSpPr>
        <a:xfrm>
          <a:off x="0" y="0"/>
          <a:ext cx="0" cy="0"/>
          <a:chOff x="0" y="0"/>
          <a:chExt cx="0" cy="0"/>
        </a:xfrm>
      </p:grpSpPr>
      <p:sp>
        <p:nvSpPr>
          <p:cNvPr id="9133" name="Google Shape;9133;g14937f7435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4" name="Google Shape;9134;g14937f74354_0_7:notes"/>
          <p:cNvSpPr txBox="1">
            <a:spLocks noGrp="1"/>
          </p:cNvSpPr>
          <p:nvPr>
            <p:ph type="body" idx="1"/>
          </p:nvPr>
        </p:nvSpPr>
        <p:spPr>
          <a:xfrm>
            <a:off x="913985" y="4343869"/>
            <a:ext cx="5030100" cy="411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Note: for speed of light he uses KM = 3x10^5 km/s</a:t>
            </a:r>
            <a:endParaRPr dirty="0"/>
          </a:p>
        </p:txBody>
      </p:sp>
      <p:sp>
        <p:nvSpPr>
          <p:cNvPr id="9135" name="Google Shape;9135;g14937f74354_0_7:notes"/>
          <p:cNvSpPr txBox="1">
            <a:spLocks noGrp="1"/>
          </p:cNvSpPr>
          <p:nvPr>
            <p:ph type="sldNum" idx="12"/>
          </p:nvPr>
        </p:nvSpPr>
        <p:spPr>
          <a:xfrm>
            <a:off x="3885993" y="8686176"/>
            <a:ext cx="2972100" cy="457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9"/>
        <p:cNvGrpSpPr/>
        <p:nvPr/>
      </p:nvGrpSpPr>
      <p:grpSpPr>
        <a:xfrm>
          <a:off x="0" y="0"/>
          <a:ext cx="0" cy="0"/>
          <a:chOff x="0" y="0"/>
          <a:chExt cx="0" cy="0"/>
        </a:xfrm>
      </p:grpSpPr>
      <p:sp>
        <p:nvSpPr>
          <p:cNvPr id="9140" name="Google Shape;9140;g14937f7435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41" name="Google Shape;9141;g14937f74354_0_65:notes"/>
          <p:cNvSpPr txBox="1">
            <a:spLocks noGrp="1"/>
          </p:cNvSpPr>
          <p:nvPr>
            <p:ph type="body" idx="1"/>
          </p:nvPr>
        </p:nvSpPr>
        <p:spPr>
          <a:xfrm>
            <a:off x="913985" y="4343869"/>
            <a:ext cx="5030100" cy="4114200"/>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r>
              <a:rPr lang="en-US" dirty="0"/>
              <a:t>We don’t usually have numeric measurement of how ``reliable’’ a system is… </a:t>
            </a:r>
            <a:endParaRPr dirty="0"/>
          </a:p>
          <a:p>
            <a:pPr marL="444500" lvl="1" indent="0" algn="l" rtl="0">
              <a:spcBef>
                <a:spcPts val="400"/>
              </a:spcBef>
              <a:spcAft>
                <a:spcPts val="0"/>
              </a:spcAft>
              <a:buNone/>
            </a:pPr>
            <a:r>
              <a:rPr lang="en-US" dirty="0"/>
              <a:t>Instead we say the system is robust to: events/SPOF/…</a:t>
            </a:r>
            <a:endParaRPr dirty="0"/>
          </a:p>
          <a:p>
            <a:pPr marL="171450" lvl="0" indent="-171450" algn="l" rtl="0">
              <a:spcBef>
                <a:spcPts val="400"/>
              </a:spcBef>
              <a:spcAft>
                <a:spcPts val="0"/>
              </a:spcAft>
              <a:buFont typeface="Arial" panose="020B0604020202020204" pitchFamily="34" charset="0"/>
              <a:buChar char="•"/>
            </a:pPr>
            <a:r>
              <a:rPr lang="en-US" dirty="0"/>
              <a:t>Note: we sacrifice throughput for reliability by using ack messages (and thus breaking up data into packets and doing periodic acknowledgments of their reception).</a:t>
            </a:r>
            <a:endParaRPr dirty="0"/>
          </a:p>
        </p:txBody>
      </p:sp>
      <p:sp>
        <p:nvSpPr>
          <p:cNvPr id="9142" name="Google Shape;9142;g14937f74354_0_65:notes"/>
          <p:cNvSpPr txBox="1">
            <a:spLocks noGrp="1"/>
          </p:cNvSpPr>
          <p:nvPr>
            <p:ph type="sldNum" idx="12"/>
          </p:nvPr>
        </p:nvSpPr>
        <p:spPr>
          <a:xfrm>
            <a:off x="3885993" y="8686176"/>
            <a:ext cx="2972100" cy="457800"/>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6"/>
        <p:cNvGrpSpPr/>
        <p:nvPr/>
      </p:nvGrpSpPr>
      <p:grpSpPr>
        <a:xfrm>
          <a:off x="0" y="0"/>
          <a:ext cx="0" cy="0"/>
          <a:chOff x="0" y="0"/>
          <a:chExt cx="0" cy="0"/>
        </a:xfrm>
      </p:grpSpPr>
      <p:sp>
        <p:nvSpPr>
          <p:cNvPr id="9147" name="Google Shape;9147;g14937f74354_0_71:notes"/>
          <p:cNvSpPr txBox="1">
            <a:spLocks noGrp="1"/>
          </p:cNvSpPr>
          <p:nvPr>
            <p:ph type="sldNum" idx="12"/>
          </p:nvPr>
        </p:nvSpPr>
        <p:spPr>
          <a:xfrm>
            <a:off x="3885993" y="8686176"/>
            <a:ext cx="2972100" cy="457800"/>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63</a:t>
            </a:fld>
            <a:endParaRPr sz="1300" b="0" i="0" u="none" strike="noStrike" cap="none">
              <a:solidFill>
                <a:schemeClr val="dk1"/>
              </a:solidFill>
              <a:latin typeface="Times New Roman"/>
              <a:ea typeface="Times New Roman"/>
              <a:cs typeface="Times New Roman"/>
              <a:sym typeface="Times New Roman"/>
            </a:endParaRPr>
          </a:p>
        </p:txBody>
      </p:sp>
      <p:sp>
        <p:nvSpPr>
          <p:cNvPr id="9148" name="Google Shape;9148;g14937f74354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49" name="Google Shape;9149;g14937f74354_0_71:notes"/>
          <p:cNvSpPr txBox="1">
            <a:spLocks noGrp="1"/>
          </p:cNvSpPr>
          <p:nvPr>
            <p:ph type="body" idx="1"/>
          </p:nvPr>
        </p:nvSpPr>
        <p:spPr>
          <a:xfrm>
            <a:off x="913985" y="4343869"/>
            <a:ext cx="5030100" cy="4114200"/>
          </a:xfrm>
          <a:prstGeom prst="rect">
            <a:avLst/>
          </a:prstGeom>
          <a:noFill/>
          <a:ln>
            <a:noFill/>
          </a:ln>
        </p:spPr>
        <p:txBody>
          <a:bodyPr spcFirstLastPara="1" wrap="square" lIns="91325" tIns="45650" rIns="91325" bIns="45650" anchor="t" anchorCtr="0">
            <a:noAutofit/>
          </a:bodyPr>
          <a:lstStyle/>
          <a:p>
            <a:pPr marL="171450" lvl="0" indent="-171450" algn="l" rtl="0">
              <a:spcBef>
                <a:spcPts val="0"/>
              </a:spcBef>
              <a:spcAft>
                <a:spcPts val="0"/>
              </a:spcAft>
              <a:buFont typeface="Arial" panose="020B0604020202020204" pitchFamily="34" charset="0"/>
              <a:buChar char="•"/>
            </a:pPr>
            <a:r>
              <a:rPr lang="en-US" dirty="0"/>
              <a:t>Notice there is always a tradeoff</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4"/>
        <p:cNvGrpSpPr/>
        <p:nvPr/>
      </p:nvGrpSpPr>
      <p:grpSpPr>
        <a:xfrm>
          <a:off x="0" y="0"/>
          <a:ext cx="0" cy="0"/>
          <a:chOff x="0" y="0"/>
          <a:chExt cx="0" cy="0"/>
        </a:xfrm>
      </p:grpSpPr>
      <p:sp>
        <p:nvSpPr>
          <p:cNvPr id="9155" name="Google Shape;9155;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6" name="Google Shape;9156;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Segue: from performance to security</a:t>
            </a:r>
            <a:endParaRPr/>
          </a:p>
        </p:txBody>
      </p:sp>
      <p:sp>
        <p:nvSpPr>
          <p:cNvPr id="9157" name="Google Shape;9157;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3"/>
        <p:cNvGrpSpPr/>
        <p:nvPr/>
      </p:nvGrpSpPr>
      <p:grpSpPr>
        <a:xfrm>
          <a:off x="0" y="0"/>
          <a:ext cx="0" cy="0"/>
          <a:chOff x="0" y="0"/>
          <a:chExt cx="0" cy="0"/>
        </a:xfrm>
      </p:grpSpPr>
      <p:sp>
        <p:nvSpPr>
          <p:cNvPr id="9164" name="Google Shape;9164;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65" name="Google Shape;9165;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Internet was not initially designed with security in mind.</a:t>
            </a:r>
          </a:p>
          <a:p>
            <a:pPr marL="171450" lvl="0" indent="-171450" algn="l" rtl="0">
              <a:spcBef>
                <a:spcPts val="0"/>
              </a:spcBef>
              <a:spcAft>
                <a:spcPts val="0"/>
              </a:spcAft>
              <a:buFont typeface="Arial" panose="020B0604020202020204" pitchFamily="34" charset="0"/>
              <a:buChar char="•"/>
            </a:pPr>
            <a:endParaRPr dirty="0"/>
          </a:p>
        </p:txBody>
      </p:sp>
      <p:sp>
        <p:nvSpPr>
          <p:cNvPr id="9166" name="Google Shape;9166;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9"/>
        <p:cNvGrpSpPr/>
        <p:nvPr/>
      </p:nvGrpSpPr>
      <p:grpSpPr>
        <a:xfrm>
          <a:off x="0" y="0"/>
          <a:ext cx="0" cy="0"/>
          <a:chOff x="0" y="0"/>
          <a:chExt cx="0" cy="0"/>
        </a:xfrm>
      </p:grpSpPr>
      <p:sp>
        <p:nvSpPr>
          <p:cNvPr id="9180" name="Google Shape;9180;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1" name="Google Shape;9181;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Packet sniff: listening on a network</a:t>
            </a:r>
          </a:p>
          <a:p>
            <a:pPr marL="628650" lvl="1" indent="-171450" algn="l" rtl="0">
              <a:spcBef>
                <a:spcPts val="0"/>
              </a:spcBef>
              <a:spcAft>
                <a:spcPts val="0"/>
              </a:spcAft>
              <a:buFont typeface="Arial" panose="020B0604020202020204" pitchFamily="34" charset="0"/>
              <a:buChar char="•"/>
            </a:pPr>
            <a:r>
              <a:rPr lang="en-US" dirty="0"/>
              <a:t>No need to decode the message; but to know what kind of traffic and when it is being transmitted in a network</a:t>
            </a:r>
          </a:p>
          <a:p>
            <a:pPr marL="0" lvl="0" indent="0" algn="l" rtl="0">
              <a:spcBef>
                <a:spcPts val="0"/>
              </a:spcBef>
              <a:spcAft>
                <a:spcPts val="0"/>
              </a:spcAft>
              <a:buNone/>
            </a:pPr>
            <a:endParaRPr dirty="0"/>
          </a:p>
        </p:txBody>
      </p:sp>
      <p:sp>
        <p:nvSpPr>
          <p:cNvPr id="9182" name="Google Shape;9182;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4"/>
        <p:cNvGrpSpPr/>
        <p:nvPr/>
      </p:nvGrpSpPr>
      <p:grpSpPr>
        <a:xfrm>
          <a:off x="0" y="0"/>
          <a:ext cx="0" cy="0"/>
          <a:chOff x="0" y="0"/>
          <a:chExt cx="0" cy="0"/>
        </a:xfrm>
      </p:grpSpPr>
      <p:sp>
        <p:nvSpPr>
          <p:cNvPr id="9255" name="Google Shape;925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56" name="Google Shape;9256;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Snoop= pretend to be someone else</a:t>
            </a:r>
            <a:endParaRPr dirty="0"/>
          </a:p>
        </p:txBody>
      </p:sp>
      <p:sp>
        <p:nvSpPr>
          <p:cNvPr id="9257" name="Google Shape;9257;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5"/>
        <p:cNvGrpSpPr/>
        <p:nvPr/>
      </p:nvGrpSpPr>
      <p:grpSpPr>
        <a:xfrm>
          <a:off x="0" y="0"/>
          <a:ext cx="0" cy="0"/>
          <a:chOff x="0" y="0"/>
          <a:chExt cx="0" cy="0"/>
        </a:xfrm>
      </p:grpSpPr>
      <p:sp>
        <p:nvSpPr>
          <p:cNvPr id="9326" name="Google Shape;9326;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7" name="Google Shape;9327;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328" name="Google Shape;9328;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2"/>
        <p:cNvGrpSpPr/>
        <p:nvPr/>
      </p:nvGrpSpPr>
      <p:grpSpPr>
        <a:xfrm>
          <a:off x="0" y="0"/>
          <a:ext cx="0" cy="0"/>
          <a:chOff x="0" y="0"/>
          <a:chExt cx="0" cy="0"/>
        </a:xfrm>
      </p:grpSpPr>
      <p:sp>
        <p:nvSpPr>
          <p:cNvPr id="9433" name="Google Shape;9433;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34" name="Google Shape;9434;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35" name="Google Shape;9435;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0" name="Google Shape;165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1" name="Google Shape;165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1"/>
        <p:cNvGrpSpPr/>
        <p:nvPr/>
      </p:nvGrpSpPr>
      <p:grpSpPr>
        <a:xfrm>
          <a:off x="0" y="0"/>
          <a:ext cx="0" cy="0"/>
          <a:chOff x="0" y="0"/>
          <a:chExt cx="0" cy="0"/>
        </a:xfrm>
      </p:grpSpPr>
      <p:sp>
        <p:nvSpPr>
          <p:cNvPr id="9442" name="Google Shape;9442;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43" name="Google Shape;9443;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4" name="Google Shape;9444;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0"/>
        <p:cNvGrpSpPr/>
        <p:nvPr/>
      </p:nvGrpSpPr>
      <p:grpSpPr>
        <a:xfrm>
          <a:off x="0" y="0"/>
          <a:ext cx="0" cy="0"/>
          <a:chOff x="0" y="0"/>
          <a:chExt cx="0" cy="0"/>
        </a:xfrm>
      </p:grpSpPr>
      <p:sp>
        <p:nvSpPr>
          <p:cNvPr id="9451" name="Google Shape;9451;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52" name="Google Shape;9452;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Henry Ford help improve productivity with the assembly line invention because it segmented/layered the tasks so that each layer only worried about some specific task (divide and conquer and specialization).</a:t>
            </a:r>
            <a:endParaRPr dirty="0"/>
          </a:p>
        </p:txBody>
      </p:sp>
      <p:sp>
        <p:nvSpPr>
          <p:cNvPr id="9453" name="Google Shape;9453;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9"/>
        <p:cNvGrpSpPr/>
        <p:nvPr/>
      </p:nvGrpSpPr>
      <p:grpSpPr>
        <a:xfrm>
          <a:off x="0" y="0"/>
          <a:ext cx="0" cy="0"/>
          <a:chOff x="0" y="0"/>
          <a:chExt cx="0" cy="0"/>
        </a:xfrm>
      </p:grpSpPr>
      <p:sp>
        <p:nvSpPr>
          <p:cNvPr id="9460" name="Google Shape;9460;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1" name="Google Shape;9461;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62" name="Google Shape;9462;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0"/>
        <p:cNvGrpSpPr/>
        <p:nvPr/>
      </p:nvGrpSpPr>
      <p:grpSpPr>
        <a:xfrm>
          <a:off x="0" y="0"/>
          <a:ext cx="0" cy="0"/>
          <a:chOff x="0" y="0"/>
          <a:chExt cx="0" cy="0"/>
        </a:xfrm>
      </p:grpSpPr>
      <p:sp>
        <p:nvSpPr>
          <p:cNvPr id="9481" name="Google Shape;948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2" name="Google Shape;948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83" name="Google Shape;948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7"/>
        <p:cNvGrpSpPr/>
        <p:nvPr/>
      </p:nvGrpSpPr>
      <p:grpSpPr>
        <a:xfrm>
          <a:off x="0" y="0"/>
          <a:ext cx="0" cy="0"/>
          <a:chOff x="0" y="0"/>
          <a:chExt cx="0" cy="0"/>
        </a:xfrm>
      </p:grpSpPr>
      <p:sp>
        <p:nvSpPr>
          <p:cNvPr id="9518" name="Google Shape;9518;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19" name="Google Shape;9519;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Goal: each layer relies on the abstraction of the layers below it and does not have to care about how it works and can work mostly from its own framework.</a:t>
            </a:r>
            <a:endParaRPr dirty="0"/>
          </a:p>
        </p:txBody>
      </p:sp>
      <p:sp>
        <p:nvSpPr>
          <p:cNvPr id="9520" name="Google Shape;9520;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6"/>
        <p:cNvGrpSpPr/>
        <p:nvPr/>
      </p:nvGrpSpPr>
      <p:grpSpPr>
        <a:xfrm>
          <a:off x="0" y="0"/>
          <a:ext cx="0" cy="0"/>
          <a:chOff x="0" y="0"/>
          <a:chExt cx="0" cy="0"/>
        </a:xfrm>
      </p:grpSpPr>
      <p:sp>
        <p:nvSpPr>
          <p:cNvPr id="9527" name="Google Shape;952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28" name="Google Shape;9528;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Link layer: makes sure data can be transmitted effectively between two devices: manages 1 hop communication basis (switching) – handles transmission (translation from digital to analog).</a:t>
            </a:r>
          </a:p>
          <a:p>
            <a:pPr marL="171450" lvl="0" indent="-171450" algn="l" rtl="0">
              <a:spcBef>
                <a:spcPts val="0"/>
              </a:spcBef>
              <a:spcAft>
                <a:spcPts val="0"/>
              </a:spcAft>
              <a:buFont typeface="Arial" panose="020B0604020202020204" pitchFamily="34" charset="0"/>
              <a:buChar char="•"/>
            </a:pPr>
            <a:r>
              <a:rPr lang="en-US" dirty="0"/>
              <a:t>Network layer: makes sure data transmitted effectively between devices on a many-hop basis (routing).</a:t>
            </a:r>
          </a:p>
          <a:p>
            <a:pPr marL="171450" lvl="0" indent="-171450" algn="l" rtl="0">
              <a:spcBef>
                <a:spcPts val="0"/>
              </a:spcBef>
              <a:spcAft>
                <a:spcPts val="0"/>
              </a:spcAft>
              <a:buFont typeface="Arial" panose="020B0604020202020204" pitchFamily="34" charset="0"/>
              <a:buChar char="•"/>
            </a:pPr>
            <a:r>
              <a:rPr lang="en-US" dirty="0"/>
              <a:t>Transport layer manages end-to-end communications.</a:t>
            </a:r>
          </a:p>
          <a:p>
            <a:pPr marL="171450" lvl="0" indent="-171450" algn="l" rtl="0">
              <a:spcBef>
                <a:spcPts val="0"/>
              </a:spcBef>
              <a:spcAft>
                <a:spcPts val="0"/>
              </a:spcAft>
              <a:buFont typeface="Arial" panose="020B0604020202020204" pitchFamily="34" charset="0"/>
              <a:buChar char="•"/>
            </a:pPr>
            <a:r>
              <a:rPr lang="en-US" dirty="0"/>
              <a:t>OSI model is not practical; it was used as a reference for thinking about computer networks; but we no longer use that because in practice some of the layers were combined (for example presentation and session are done in the application layer now).</a:t>
            </a:r>
          </a:p>
          <a:p>
            <a:pPr marL="171450" lvl="0" indent="-171450" algn="l" rtl="0">
              <a:spcBef>
                <a:spcPts val="0"/>
              </a:spcBef>
              <a:spcAft>
                <a:spcPts val="0"/>
              </a:spcAft>
              <a:buFont typeface="Arial" panose="020B0604020202020204" pitchFamily="34" charset="0"/>
              <a:buChar char="•"/>
            </a:pPr>
            <a:endParaRPr lang="en-US" dirty="0"/>
          </a:p>
          <a:p>
            <a:pPr marL="0" lvl="0" indent="0" algn="l" rtl="0">
              <a:spcBef>
                <a:spcPts val="0"/>
              </a:spcBef>
              <a:spcAft>
                <a:spcPts val="0"/>
              </a:spcAft>
              <a:buNone/>
            </a:pPr>
            <a:endParaRPr dirty="0"/>
          </a:p>
        </p:txBody>
      </p:sp>
      <p:sp>
        <p:nvSpPr>
          <p:cNvPr id="9529" name="Google Shape;9529;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9"/>
        <p:cNvGrpSpPr/>
        <p:nvPr/>
      </p:nvGrpSpPr>
      <p:grpSpPr>
        <a:xfrm>
          <a:off x="0" y="0"/>
          <a:ext cx="0" cy="0"/>
          <a:chOff x="0" y="0"/>
          <a:chExt cx="0" cy="0"/>
        </a:xfrm>
      </p:grpSpPr>
      <p:sp>
        <p:nvSpPr>
          <p:cNvPr id="9560" name="Google Shape;9560;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61" name="Google Shape;9561;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Notice, each layer uses services of the layer below it.</a:t>
            </a:r>
          </a:p>
          <a:p>
            <a:pPr marL="171450" lvl="0" indent="-171450" algn="l" rtl="0">
              <a:spcBef>
                <a:spcPts val="0"/>
              </a:spcBef>
              <a:spcAft>
                <a:spcPts val="0"/>
              </a:spcAft>
              <a:buFont typeface="Arial" panose="020B0604020202020204" pitchFamily="34" charset="0"/>
              <a:buChar char="•"/>
            </a:pPr>
            <a:r>
              <a:rPr lang="en-US" dirty="0"/>
              <a:t>Transport layer: data is referred to as “segments”.</a:t>
            </a:r>
          </a:p>
          <a:p>
            <a:pPr marL="171450" lvl="0" indent="-171450" algn="l" rtl="0">
              <a:spcBef>
                <a:spcPts val="0"/>
              </a:spcBef>
              <a:spcAft>
                <a:spcPts val="0"/>
              </a:spcAft>
              <a:buFont typeface="Arial" panose="020B0604020202020204" pitchFamily="34" charset="0"/>
              <a:buChar char="•"/>
            </a:pPr>
            <a:endParaRPr lang="en-US" dirty="0"/>
          </a:p>
        </p:txBody>
      </p:sp>
      <p:sp>
        <p:nvSpPr>
          <p:cNvPr id="9562" name="Google Shape;9562;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0"/>
        <p:cNvGrpSpPr/>
        <p:nvPr/>
      </p:nvGrpSpPr>
      <p:grpSpPr>
        <a:xfrm>
          <a:off x="0" y="0"/>
          <a:ext cx="0" cy="0"/>
          <a:chOff x="0" y="0"/>
          <a:chExt cx="0" cy="0"/>
        </a:xfrm>
      </p:grpSpPr>
      <p:sp>
        <p:nvSpPr>
          <p:cNvPr id="9641" name="Google Shape;964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2" name="Google Shape;9642;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43" name="Google Shape;9643;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0"/>
        <p:cNvGrpSpPr/>
        <p:nvPr/>
      </p:nvGrpSpPr>
      <p:grpSpPr>
        <a:xfrm>
          <a:off x="0" y="0"/>
          <a:ext cx="0" cy="0"/>
          <a:chOff x="0" y="0"/>
          <a:chExt cx="0" cy="0"/>
        </a:xfrm>
      </p:grpSpPr>
      <p:sp>
        <p:nvSpPr>
          <p:cNvPr id="9731" name="Google Shape;9731;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32" name="Google Shape;9732;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Notice upon transmission: all headers need to be present so that receiving router of a set of bits can re-encapsulate the message so that each layer that needs that information will have what it needs.</a:t>
            </a:r>
          </a:p>
          <a:p>
            <a:pPr marL="171450" lvl="0" indent="-171450" algn="l" rtl="0">
              <a:spcBef>
                <a:spcPts val="0"/>
              </a:spcBef>
              <a:spcAft>
                <a:spcPts val="0"/>
              </a:spcAft>
              <a:buFont typeface="Arial" panose="020B0604020202020204" pitchFamily="34" charset="0"/>
              <a:buChar char="•"/>
            </a:pPr>
            <a:endParaRPr lang="en-US" dirty="0"/>
          </a:p>
        </p:txBody>
      </p:sp>
      <p:sp>
        <p:nvSpPr>
          <p:cNvPr id="9733" name="Google Shape;9733;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2"/>
        <p:cNvGrpSpPr/>
        <p:nvPr/>
      </p:nvGrpSpPr>
      <p:grpSpPr>
        <a:xfrm>
          <a:off x="0" y="0"/>
          <a:ext cx="0" cy="0"/>
          <a:chOff x="0" y="0"/>
          <a:chExt cx="0" cy="0"/>
        </a:xfrm>
      </p:grpSpPr>
      <p:sp>
        <p:nvSpPr>
          <p:cNvPr id="9843" name="Google Shape;9843;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4" name="Google Shape;9844;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Link layer = frames</a:t>
            </a:r>
          </a:p>
          <a:p>
            <a:pPr marL="171450" lvl="0" indent="-171450" algn="l" rtl="0">
              <a:spcBef>
                <a:spcPts val="0"/>
              </a:spcBef>
              <a:spcAft>
                <a:spcPts val="0"/>
              </a:spcAft>
              <a:buFont typeface="Arial" panose="020B0604020202020204" pitchFamily="34" charset="0"/>
              <a:buChar char="•"/>
            </a:pPr>
            <a:r>
              <a:rPr lang="en-US" dirty="0"/>
              <a:t>Network layers = packet</a:t>
            </a:r>
          </a:p>
          <a:p>
            <a:pPr marL="171450" lvl="0" indent="-171450" algn="l" rtl="0">
              <a:spcBef>
                <a:spcPts val="0"/>
              </a:spcBef>
              <a:spcAft>
                <a:spcPts val="0"/>
              </a:spcAft>
              <a:buFont typeface="Arial" panose="020B0604020202020204" pitchFamily="34" charset="0"/>
              <a:buChar char="•"/>
            </a:pPr>
            <a:r>
              <a:rPr lang="en-US" dirty="0"/>
              <a:t>Transport layer = segment</a:t>
            </a:r>
          </a:p>
          <a:p>
            <a:pPr marL="171450" lvl="0" indent="-171450" algn="l" rtl="0">
              <a:spcBef>
                <a:spcPts val="0"/>
              </a:spcBef>
              <a:spcAft>
                <a:spcPts val="0"/>
              </a:spcAft>
              <a:buFont typeface="Arial" panose="020B0604020202020204" pitchFamily="34" charset="0"/>
              <a:buChar char="•"/>
            </a:pPr>
            <a:r>
              <a:rPr lang="en-US" dirty="0"/>
              <a:t>Application = message</a:t>
            </a:r>
          </a:p>
          <a:p>
            <a:pPr marL="171450" lvl="0" indent="-171450" algn="l" rtl="0">
              <a:spcBef>
                <a:spcPts val="0"/>
              </a:spcBef>
              <a:spcAft>
                <a:spcPts val="0"/>
              </a:spcAft>
              <a:buFont typeface="Arial" panose="020B0604020202020204" pitchFamily="34" charset="0"/>
              <a:buChar char="•"/>
            </a:pPr>
            <a:r>
              <a:rPr lang="en-US" dirty="0"/>
              <a:t>Physical = bit stream</a:t>
            </a:r>
            <a:endParaRPr dirty="0"/>
          </a:p>
        </p:txBody>
      </p:sp>
      <p:sp>
        <p:nvSpPr>
          <p:cNvPr id="9845" name="Google Shape;9845;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3" name="Google Shape;166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Explain important points</a:t>
            </a:r>
            <a:endParaRPr/>
          </a:p>
          <a:p>
            <a:pPr marL="171450" lvl="0" indent="-171450" algn="l" rtl="0">
              <a:spcBef>
                <a:spcPts val="0"/>
              </a:spcBef>
              <a:spcAft>
                <a:spcPts val="0"/>
              </a:spcAft>
              <a:buClr>
                <a:schemeClr val="dk1"/>
              </a:buClr>
              <a:buSzPts val="1200"/>
              <a:buFont typeface="Arial"/>
              <a:buChar char="•"/>
            </a:pPr>
            <a:r>
              <a:rPr lang="en-US" b="1"/>
              <a:t>distributed</a:t>
            </a:r>
            <a:r>
              <a:rPr lang="en-US"/>
              <a:t> entities, exchanging messages (governed by protocols)</a:t>
            </a:r>
            <a:endParaRPr/>
          </a:p>
          <a:p>
            <a:pPr marL="171450" lvl="0" indent="-171450" algn="l" rtl="0">
              <a:spcBef>
                <a:spcPts val="0"/>
              </a:spcBef>
              <a:spcAft>
                <a:spcPts val="0"/>
              </a:spcAft>
              <a:buClr>
                <a:schemeClr val="dk1"/>
              </a:buClr>
              <a:buSzPts val="1200"/>
              <a:buFont typeface="Arial"/>
              <a:buChar char="•"/>
            </a:pPr>
            <a:r>
              <a:rPr lang="en-US"/>
              <a:t>Time going down</a:t>
            </a:r>
            <a:endParaRPr/>
          </a:p>
          <a:p>
            <a:pPr marL="171450" lvl="0" indent="-171450" algn="l" rtl="0">
              <a:spcBef>
                <a:spcPts val="0"/>
              </a:spcBef>
              <a:spcAft>
                <a:spcPts val="0"/>
              </a:spcAft>
              <a:buClr>
                <a:schemeClr val="dk1"/>
              </a:buClr>
              <a:buSzPts val="1200"/>
              <a:buFont typeface="Arial"/>
              <a:buChar char="•"/>
            </a:pPr>
            <a:r>
              <a:rPr lang="en-US"/>
              <a:t>go over definition of protocol (showing format, order of messages sent and received, and actions taken)</a:t>
            </a:r>
            <a:endParaRPr/>
          </a:p>
          <a:p>
            <a:pPr marL="0" lvl="0" indent="0" algn="l" rtl="0">
              <a:spcBef>
                <a:spcPts val="0"/>
              </a:spcBef>
              <a:spcAft>
                <a:spcPts val="0"/>
              </a:spcAft>
              <a:buClr>
                <a:schemeClr val="dk1"/>
              </a:buClr>
              <a:buSzPts val="1200"/>
              <a:buFont typeface="Arial"/>
              <a:buNone/>
            </a:pPr>
            <a:r>
              <a:rPr lang="en-US"/>
              <a:t>We’ll see these kinds of diagrams a lot</a:t>
            </a:r>
            <a:endParaRPr/>
          </a:p>
          <a:p>
            <a:pPr marL="171450" lvl="0" indent="-95250" algn="l" rtl="0">
              <a:spcBef>
                <a:spcPts val="0"/>
              </a:spcBef>
              <a:spcAft>
                <a:spcPts val="0"/>
              </a:spcAft>
              <a:buClr>
                <a:schemeClr val="dk1"/>
              </a:buClr>
              <a:buSzPts val="1200"/>
              <a:buFont typeface="Arial"/>
              <a:buNone/>
            </a:pPr>
            <a:endParaRPr/>
          </a:p>
        </p:txBody>
      </p:sp>
      <p:sp>
        <p:nvSpPr>
          <p:cNvPr id="1664" name="Google Shape;166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1"/>
        <p:cNvGrpSpPr/>
        <p:nvPr/>
      </p:nvGrpSpPr>
      <p:grpSpPr>
        <a:xfrm>
          <a:off x="0" y="0"/>
          <a:ext cx="0" cy="0"/>
          <a:chOff x="0" y="0"/>
          <a:chExt cx="0" cy="0"/>
        </a:xfrm>
      </p:grpSpPr>
      <p:sp>
        <p:nvSpPr>
          <p:cNvPr id="9972" name="Google Shape;9972;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73" name="Google Shape;9973;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74" name="Google Shape;9974;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2"/>
        <p:cNvGrpSpPr/>
        <p:nvPr/>
      </p:nvGrpSpPr>
      <p:grpSpPr>
        <a:xfrm>
          <a:off x="0" y="0"/>
          <a:ext cx="0" cy="0"/>
          <a:chOff x="0" y="0"/>
          <a:chExt cx="0" cy="0"/>
        </a:xfrm>
      </p:grpSpPr>
      <p:sp>
        <p:nvSpPr>
          <p:cNvPr id="10113" name="Google Shape;10113;g14937f74354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14" name="Google Shape;10114;g14937f74354_0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OSI model is not practical; it was used as a reference for thinking about computer networks; but we no longer use that because in practice some of the layers were combined (for example presentation and session are done in the application layer now).</a:t>
            </a:r>
          </a:p>
          <a:p>
            <a:pPr marL="0" lvl="0" indent="0" algn="l" rtl="0">
              <a:spcBef>
                <a:spcPts val="0"/>
              </a:spcBef>
              <a:spcAft>
                <a:spcPts val="0"/>
              </a:spcAft>
              <a:buNone/>
            </a:pPr>
            <a:endParaRPr/>
          </a:p>
        </p:txBody>
      </p:sp>
      <p:sp>
        <p:nvSpPr>
          <p:cNvPr id="10115" name="Google Shape;10115;g14937f74354_0_1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81</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0"/>
        <p:cNvGrpSpPr/>
        <p:nvPr/>
      </p:nvGrpSpPr>
      <p:grpSpPr>
        <a:xfrm>
          <a:off x="0" y="0"/>
          <a:ext cx="0" cy="0"/>
          <a:chOff x="0" y="0"/>
          <a:chExt cx="0" cy="0"/>
        </a:xfrm>
      </p:grpSpPr>
      <p:sp>
        <p:nvSpPr>
          <p:cNvPr id="10131" name="Google Shape;10131;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2" name="Google Shape;10132;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33" name="Google Shape;10133;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9"/>
        <p:cNvGrpSpPr/>
        <p:nvPr/>
      </p:nvGrpSpPr>
      <p:grpSpPr>
        <a:xfrm>
          <a:off x="0" y="0"/>
          <a:ext cx="0" cy="0"/>
          <a:chOff x="0" y="0"/>
          <a:chExt cx="0" cy="0"/>
        </a:xfrm>
      </p:grpSpPr>
      <p:sp>
        <p:nvSpPr>
          <p:cNvPr id="10140" name="Google Shape;10140;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1" name="Google Shape;10141;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42" name="Google Shape;10142;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9"/>
        <p:cNvGrpSpPr/>
        <p:nvPr/>
      </p:nvGrpSpPr>
      <p:grpSpPr>
        <a:xfrm>
          <a:off x="0" y="0"/>
          <a:ext cx="0" cy="0"/>
          <a:chOff x="0" y="0"/>
          <a:chExt cx="0" cy="0"/>
        </a:xfrm>
      </p:grpSpPr>
      <p:sp>
        <p:nvSpPr>
          <p:cNvPr id="10150" name="Google Shape;10150;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51" name="Google Shape;10151;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52" name="Google Shape;10152;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1"/>
        <p:cNvGrpSpPr/>
        <p:nvPr/>
      </p:nvGrpSpPr>
      <p:grpSpPr>
        <a:xfrm>
          <a:off x="0" y="0"/>
          <a:ext cx="0" cy="0"/>
          <a:chOff x="0" y="0"/>
          <a:chExt cx="0" cy="0"/>
        </a:xfrm>
      </p:grpSpPr>
      <p:sp>
        <p:nvSpPr>
          <p:cNvPr id="10162" name="Google Shape;10162;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63" name="Google Shape;10163;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64" name="Google Shape;10164;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2"/>
        <p:cNvGrpSpPr/>
        <p:nvPr/>
      </p:nvGrpSpPr>
      <p:grpSpPr>
        <a:xfrm>
          <a:off x="0" y="0"/>
          <a:ext cx="0" cy="0"/>
          <a:chOff x="0" y="0"/>
          <a:chExt cx="0" cy="0"/>
        </a:xfrm>
      </p:grpSpPr>
      <p:sp>
        <p:nvSpPr>
          <p:cNvPr id="10173" name="Google Shape;10173;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4" name="Google Shape;10174;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75" name="Google Shape;10175;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2"/>
        <p:cNvGrpSpPr/>
        <p:nvPr/>
      </p:nvGrpSpPr>
      <p:grpSpPr>
        <a:xfrm>
          <a:off x="0" y="0"/>
          <a:ext cx="0" cy="0"/>
          <a:chOff x="0" y="0"/>
          <a:chExt cx="0" cy="0"/>
        </a:xfrm>
      </p:grpSpPr>
      <p:sp>
        <p:nvSpPr>
          <p:cNvPr id="10183" name="Google Shape;10183;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84" name="Google Shape;10184;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5" name="Google Shape;10185;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1"/>
        <p:cNvGrpSpPr/>
        <p:nvPr/>
      </p:nvGrpSpPr>
      <p:grpSpPr>
        <a:xfrm>
          <a:off x="0" y="0"/>
          <a:ext cx="0" cy="0"/>
          <a:chOff x="0" y="0"/>
          <a:chExt cx="0" cy="0"/>
        </a:xfrm>
      </p:grpSpPr>
      <p:sp>
        <p:nvSpPr>
          <p:cNvPr id="10192" name="Google Shape;10192;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93" name="Google Shape;10193;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94" name="Google Shape;10194;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0"/>
        <p:cNvGrpSpPr/>
        <p:nvPr/>
      </p:nvGrpSpPr>
      <p:grpSpPr>
        <a:xfrm>
          <a:off x="0" y="0"/>
          <a:ext cx="0" cy="0"/>
          <a:chOff x="0" y="0"/>
          <a:chExt cx="0" cy="0"/>
        </a:xfrm>
      </p:grpSpPr>
      <p:sp>
        <p:nvSpPr>
          <p:cNvPr id="10201" name="Google Shape;10201;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02" name="Google Shape;10202;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03" name="Google Shape;10203;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6" name="Google Shape;174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7" name="Google Shape;174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7"/>
        <p:cNvGrpSpPr/>
        <p:nvPr/>
      </p:nvGrpSpPr>
      <p:grpSpPr>
        <a:xfrm>
          <a:off x="0" y="0"/>
          <a:ext cx="0" cy="0"/>
          <a:chOff x="0" y="0"/>
          <a:chExt cx="0" cy="0"/>
        </a:xfrm>
      </p:grpSpPr>
      <p:sp>
        <p:nvSpPr>
          <p:cNvPr id="10208" name="Google Shape;10208;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09" name="Google Shape;10209;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10" name="Google Shape;10210;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
        <p:cNvGrpSpPr/>
        <p:nvPr/>
      </p:nvGrpSpPr>
      <p:grpSpPr>
        <a:xfrm>
          <a:off x="0" y="0"/>
          <a:ext cx="0" cy="0"/>
          <a:chOff x="0" y="0"/>
          <a:chExt cx="0" cy="0"/>
        </a:xfrm>
      </p:grpSpPr>
      <p:sp>
        <p:nvSpPr>
          <p:cNvPr id="14" name="Google Shape;14;p88"/>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8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7F7F7F"/>
                </a:solidFill>
                <a:latin typeface="Calibri"/>
                <a:ea typeface="Calibri"/>
                <a:cs typeface="Calibri"/>
                <a:sym typeface="Calibri"/>
              </a:defRPr>
            </a:lvl1pPr>
            <a:lvl2pPr marL="0" lvl="1" indent="0" algn="r">
              <a:spcBef>
                <a:spcPts val="0"/>
              </a:spcBef>
              <a:buNone/>
              <a:defRPr sz="1100" b="0" i="0" u="none" strike="noStrike" cap="none">
                <a:solidFill>
                  <a:srgbClr val="7F7F7F"/>
                </a:solidFill>
                <a:latin typeface="Calibri"/>
                <a:ea typeface="Calibri"/>
                <a:cs typeface="Calibri"/>
                <a:sym typeface="Calibri"/>
              </a:defRPr>
            </a:lvl2pPr>
            <a:lvl3pPr marL="0" lvl="2" indent="0" algn="r">
              <a:spcBef>
                <a:spcPts val="0"/>
              </a:spcBef>
              <a:buNone/>
              <a:defRPr sz="1100" b="0" i="0" u="none" strike="noStrike" cap="none">
                <a:solidFill>
                  <a:srgbClr val="7F7F7F"/>
                </a:solidFill>
                <a:latin typeface="Calibri"/>
                <a:ea typeface="Calibri"/>
                <a:cs typeface="Calibri"/>
                <a:sym typeface="Calibri"/>
              </a:defRPr>
            </a:lvl3pPr>
            <a:lvl4pPr marL="0" lvl="3" indent="0" algn="r">
              <a:spcBef>
                <a:spcPts val="0"/>
              </a:spcBef>
              <a:buNone/>
              <a:defRPr sz="1100" b="0" i="0" u="none" strike="noStrike" cap="none">
                <a:solidFill>
                  <a:srgbClr val="7F7F7F"/>
                </a:solidFill>
                <a:latin typeface="Calibri"/>
                <a:ea typeface="Calibri"/>
                <a:cs typeface="Calibri"/>
                <a:sym typeface="Calibri"/>
              </a:defRPr>
            </a:lvl4pPr>
            <a:lvl5pPr marL="0" lvl="4" indent="0" algn="r">
              <a:spcBef>
                <a:spcPts val="0"/>
              </a:spcBef>
              <a:buNone/>
              <a:defRPr sz="1100" b="0" i="0" u="none" strike="noStrike" cap="none">
                <a:solidFill>
                  <a:srgbClr val="7F7F7F"/>
                </a:solidFill>
                <a:latin typeface="Calibri"/>
                <a:ea typeface="Calibri"/>
                <a:cs typeface="Calibri"/>
                <a:sym typeface="Calibri"/>
              </a:defRPr>
            </a:lvl5pPr>
            <a:lvl6pPr marL="0" lvl="5" indent="0" algn="r">
              <a:spcBef>
                <a:spcPts val="0"/>
              </a:spcBef>
              <a:buNone/>
              <a:defRPr sz="1100" b="0" i="0" u="none" strike="noStrike" cap="none">
                <a:solidFill>
                  <a:srgbClr val="7F7F7F"/>
                </a:solidFill>
                <a:latin typeface="Calibri"/>
                <a:ea typeface="Calibri"/>
                <a:cs typeface="Calibri"/>
                <a:sym typeface="Calibri"/>
              </a:defRPr>
            </a:lvl6pPr>
            <a:lvl7pPr marL="0" lvl="6" indent="0" algn="r">
              <a:spcBef>
                <a:spcPts val="0"/>
              </a:spcBef>
              <a:buNone/>
              <a:defRPr sz="1100" b="0" i="0" u="none" strike="noStrike" cap="none">
                <a:solidFill>
                  <a:srgbClr val="7F7F7F"/>
                </a:solidFill>
                <a:latin typeface="Calibri"/>
                <a:ea typeface="Calibri"/>
                <a:cs typeface="Calibri"/>
                <a:sym typeface="Calibri"/>
              </a:defRPr>
            </a:lvl7pPr>
            <a:lvl8pPr marL="0" lvl="7" indent="0" algn="r">
              <a:spcBef>
                <a:spcPts val="0"/>
              </a:spcBef>
              <a:buNone/>
              <a:defRPr sz="1100" b="0" i="0" u="none" strike="noStrike" cap="none">
                <a:solidFill>
                  <a:srgbClr val="7F7F7F"/>
                </a:solidFill>
                <a:latin typeface="Calibri"/>
                <a:ea typeface="Calibri"/>
                <a:cs typeface="Calibri"/>
                <a:sym typeface="Calibri"/>
              </a:defRPr>
            </a:lvl8pPr>
            <a:lvl9pPr marL="0" lvl="8" indent="0" algn="r">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6"/>
        <p:cNvGrpSpPr/>
        <p:nvPr/>
      </p:nvGrpSpPr>
      <p:grpSpPr>
        <a:xfrm>
          <a:off x="0" y="0"/>
          <a:ext cx="0" cy="0"/>
          <a:chOff x="0" y="0"/>
          <a:chExt cx="0" cy="0"/>
        </a:xfrm>
      </p:grpSpPr>
      <p:sp>
        <p:nvSpPr>
          <p:cNvPr id="17" name="Google Shape;17;p89"/>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8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8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8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7F7F7F"/>
                </a:solidFill>
                <a:latin typeface="Calibri"/>
                <a:ea typeface="Calibri"/>
                <a:cs typeface="Calibri"/>
                <a:sym typeface="Calibri"/>
              </a:defRPr>
            </a:lvl1pPr>
            <a:lvl2pPr marL="0" lvl="1" indent="0" algn="r">
              <a:spcBef>
                <a:spcPts val="0"/>
              </a:spcBef>
              <a:buNone/>
              <a:defRPr sz="1100" b="0" i="0" u="none" strike="noStrike" cap="none">
                <a:solidFill>
                  <a:srgbClr val="7F7F7F"/>
                </a:solidFill>
                <a:latin typeface="Calibri"/>
                <a:ea typeface="Calibri"/>
                <a:cs typeface="Calibri"/>
                <a:sym typeface="Calibri"/>
              </a:defRPr>
            </a:lvl2pPr>
            <a:lvl3pPr marL="0" lvl="2" indent="0" algn="r">
              <a:spcBef>
                <a:spcPts val="0"/>
              </a:spcBef>
              <a:buNone/>
              <a:defRPr sz="1100" b="0" i="0" u="none" strike="noStrike" cap="none">
                <a:solidFill>
                  <a:srgbClr val="7F7F7F"/>
                </a:solidFill>
                <a:latin typeface="Calibri"/>
                <a:ea typeface="Calibri"/>
                <a:cs typeface="Calibri"/>
                <a:sym typeface="Calibri"/>
              </a:defRPr>
            </a:lvl3pPr>
            <a:lvl4pPr marL="0" lvl="3" indent="0" algn="r">
              <a:spcBef>
                <a:spcPts val="0"/>
              </a:spcBef>
              <a:buNone/>
              <a:defRPr sz="1100" b="0" i="0" u="none" strike="noStrike" cap="none">
                <a:solidFill>
                  <a:srgbClr val="7F7F7F"/>
                </a:solidFill>
                <a:latin typeface="Calibri"/>
                <a:ea typeface="Calibri"/>
                <a:cs typeface="Calibri"/>
                <a:sym typeface="Calibri"/>
              </a:defRPr>
            </a:lvl4pPr>
            <a:lvl5pPr marL="0" lvl="4" indent="0" algn="r">
              <a:spcBef>
                <a:spcPts val="0"/>
              </a:spcBef>
              <a:buNone/>
              <a:defRPr sz="1100" b="0" i="0" u="none" strike="noStrike" cap="none">
                <a:solidFill>
                  <a:srgbClr val="7F7F7F"/>
                </a:solidFill>
                <a:latin typeface="Calibri"/>
                <a:ea typeface="Calibri"/>
                <a:cs typeface="Calibri"/>
                <a:sym typeface="Calibri"/>
              </a:defRPr>
            </a:lvl5pPr>
            <a:lvl6pPr marL="0" lvl="5" indent="0" algn="r">
              <a:spcBef>
                <a:spcPts val="0"/>
              </a:spcBef>
              <a:buNone/>
              <a:defRPr sz="1100" b="0" i="0" u="none" strike="noStrike" cap="none">
                <a:solidFill>
                  <a:srgbClr val="7F7F7F"/>
                </a:solidFill>
                <a:latin typeface="Calibri"/>
                <a:ea typeface="Calibri"/>
                <a:cs typeface="Calibri"/>
                <a:sym typeface="Calibri"/>
              </a:defRPr>
            </a:lvl6pPr>
            <a:lvl7pPr marL="0" lvl="6" indent="0" algn="r">
              <a:spcBef>
                <a:spcPts val="0"/>
              </a:spcBef>
              <a:buNone/>
              <a:defRPr sz="1100" b="0" i="0" u="none" strike="noStrike" cap="none">
                <a:solidFill>
                  <a:srgbClr val="7F7F7F"/>
                </a:solidFill>
                <a:latin typeface="Calibri"/>
                <a:ea typeface="Calibri"/>
                <a:cs typeface="Calibri"/>
                <a:sym typeface="Calibri"/>
              </a:defRPr>
            </a:lvl7pPr>
            <a:lvl8pPr marL="0" lvl="7" indent="0" algn="r">
              <a:spcBef>
                <a:spcPts val="0"/>
              </a:spcBef>
              <a:buNone/>
              <a:defRPr sz="1100" b="0" i="0" u="none" strike="noStrike" cap="none">
                <a:solidFill>
                  <a:srgbClr val="7F7F7F"/>
                </a:solidFill>
                <a:latin typeface="Calibri"/>
                <a:ea typeface="Calibri"/>
                <a:cs typeface="Calibri"/>
                <a:sym typeface="Calibri"/>
              </a:defRPr>
            </a:lvl8pPr>
            <a:lvl9pPr marL="0" lvl="8" indent="0" algn="r">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90"/>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90"/>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9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a:solidFill>
                  <a:srgbClr val="7F7F7F"/>
                </a:solidFill>
                <a:latin typeface="Calibri"/>
                <a:ea typeface="Calibri"/>
                <a:cs typeface="Calibri"/>
                <a:sym typeface="Calibri"/>
              </a:defRPr>
            </a:lvl1pPr>
            <a:lvl2pPr marL="0" lvl="1" indent="0" algn="r">
              <a:spcBef>
                <a:spcPts val="0"/>
              </a:spcBef>
              <a:buNone/>
              <a:defRPr sz="1100">
                <a:solidFill>
                  <a:srgbClr val="7F7F7F"/>
                </a:solidFill>
                <a:latin typeface="Calibri"/>
                <a:ea typeface="Calibri"/>
                <a:cs typeface="Calibri"/>
                <a:sym typeface="Calibri"/>
              </a:defRPr>
            </a:lvl2pPr>
            <a:lvl3pPr marL="0" lvl="2" indent="0" algn="r">
              <a:spcBef>
                <a:spcPts val="0"/>
              </a:spcBef>
              <a:buNone/>
              <a:defRPr sz="1100">
                <a:solidFill>
                  <a:srgbClr val="7F7F7F"/>
                </a:solidFill>
                <a:latin typeface="Calibri"/>
                <a:ea typeface="Calibri"/>
                <a:cs typeface="Calibri"/>
                <a:sym typeface="Calibri"/>
              </a:defRPr>
            </a:lvl3pPr>
            <a:lvl4pPr marL="0" lvl="3" indent="0" algn="r">
              <a:spcBef>
                <a:spcPts val="0"/>
              </a:spcBef>
              <a:buNone/>
              <a:defRPr sz="1100">
                <a:solidFill>
                  <a:srgbClr val="7F7F7F"/>
                </a:solidFill>
                <a:latin typeface="Calibri"/>
                <a:ea typeface="Calibri"/>
                <a:cs typeface="Calibri"/>
                <a:sym typeface="Calibri"/>
              </a:defRPr>
            </a:lvl4pPr>
            <a:lvl5pPr marL="0" lvl="4" indent="0" algn="r">
              <a:spcBef>
                <a:spcPts val="0"/>
              </a:spcBef>
              <a:buNone/>
              <a:defRPr sz="1100">
                <a:solidFill>
                  <a:srgbClr val="7F7F7F"/>
                </a:solidFill>
                <a:latin typeface="Calibri"/>
                <a:ea typeface="Calibri"/>
                <a:cs typeface="Calibri"/>
                <a:sym typeface="Calibri"/>
              </a:defRPr>
            </a:lvl5pPr>
            <a:lvl6pPr marL="0" lvl="5" indent="0" algn="r">
              <a:spcBef>
                <a:spcPts val="0"/>
              </a:spcBef>
              <a:buNone/>
              <a:defRPr sz="1100">
                <a:solidFill>
                  <a:srgbClr val="7F7F7F"/>
                </a:solidFill>
                <a:latin typeface="Calibri"/>
                <a:ea typeface="Calibri"/>
                <a:cs typeface="Calibri"/>
                <a:sym typeface="Calibri"/>
              </a:defRPr>
            </a:lvl6pPr>
            <a:lvl7pPr marL="0" lvl="6" indent="0" algn="r">
              <a:spcBef>
                <a:spcPts val="0"/>
              </a:spcBef>
              <a:buNone/>
              <a:defRPr sz="1100">
                <a:solidFill>
                  <a:srgbClr val="7F7F7F"/>
                </a:solidFill>
                <a:latin typeface="Calibri"/>
                <a:ea typeface="Calibri"/>
                <a:cs typeface="Calibri"/>
                <a:sym typeface="Calibri"/>
              </a:defRPr>
            </a:lvl7pPr>
            <a:lvl8pPr marL="0" lvl="7" indent="0" algn="r">
              <a:spcBef>
                <a:spcPts val="0"/>
              </a:spcBef>
              <a:buNone/>
              <a:defRPr sz="1100">
                <a:solidFill>
                  <a:srgbClr val="7F7F7F"/>
                </a:solidFill>
                <a:latin typeface="Calibri"/>
                <a:ea typeface="Calibri"/>
                <a:cs typeface="Calibri"/>
                <a:sym typeface="Calibri"/>
              </a:defRPr>
            </a:lvl8pPr>
            <a:lvl9pPr marL="0" lvl="8" indent="0" algn="r">
              <a:spcBef>
                <a:spcPts val="0"/>
              </a:spcBef>
              <a:buNone/>
              <a:defRPr sz="1100">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9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00A3"/>
              </a:buClr>
              <a:buSzPts val="6000"/>
              <a:buFont typeface="Calibri"/>
              <a:buNone/>
              <a:defRPr sz="60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9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a:solidFill>
                  <a:srgbClr val="7F7F7F"/>
                </a:solidFill>
                <a:latin typeface="Calibri"/>
                <a:ea typeface="Calibri"/>
                <a:cs typeface="Calibri"/>
                <a:sym typeface="Calibri"/>
              </a:defRPr>
            </a:lvl1pPr>
            <a:lvl2pPr marL="0" lvl="1" indent="0" algn="r">
              <a:spcBef>
                <a:spcPts val="0"/>
              </a:spcBef>
              <a:buNone/>
              <a:defRPr sz="1100">
                <a:solidFill>
                  <a:srgbClr val="7F7F7F"/>
                </a:solidFill>
                <a:latin typeface="Calibri"/>
                <a:ea typeface="Calibri"/>
                <a:cs typeface="Calibri"/>
                <a:sym typeface="Calibri"/>
              </a:defRPr>
            </a:lvl2pPr>
            <a:lvl3pPr marL="0" lvl="2" indent="0" algn="r">
              <a:spcBef>
                <a:spcPts val="0"/>
              </a:spcBef>
              <a:buNone/>
              <a:defRPr sz="1100">
                <a:solidFill>
                  <a:srgbClr val="7F7F7F"/>
                </a:solidFill>
                <a:latin typeface="Calibri"/>
                <a:ea typeface="Calibri"/>
                <a:cs typeface="Calibri"/>
                <a:sym typeface="Calibri"/>
              </a:defRPr>
            </a:lvl3pPr>
            <a:lvl4pPr marL="0" lvl="3" indent="0" algn="r">
              <a:spcBef>
                <a:spcPts val="0"/>
              </a:spcBef>
              <a:buNone/>
              <a:defRPr sz="1100">
                <a:solidFill>
                  <a:srgbClr val="7F7F7F"/>
                </a:solidFill>
                <a:latin typeface="Calibri"/>
                <a:ea typeface="Calibri"/>
                <a:cs typeface="Calibri"/>
                <a:sym typeface="Calibri"/>
              </a:defRPr>
            </a:lvl4pPr>
            <a:lvl5pPr marL="0" lvl="4" indent="0" algn="r">
              <a:spcBef>
                <a:spcPts val="0"/>
              </a:spcBef>
              <a:buNone/>
              <a:defRPr sz="1100">
                <a:solidFill>
                  <a:srgbClr val="7F7F7F"/>
                </a:solidFill>
                <a:latin typeface="Calibri"/>
                <a:ea typeface="Calibri"/>
                <a:cs typeface="Calibri"/>
                <a:sym typeface="Calibri"/>
              </a:defRPr>
            </a:lvl5pPr>
            <a:lvl6pPr marL="0" lvl="5" indent="0" algn="r">
              <a:spcBef>
                <a:spcPts val="0"/>
              </a:spcBef>
              <a:buNone/>
              <a:defRPr sz="1100">
                <a:solidFill>
                  <a:srgbClr val="7F7F7F"/>
                </a:solidFill>
                <a:latin typeface="Calibri"/>
                <a:ea typeface="Calibri"/>
                <a:cs typeface="Calibri"/>
                <a:sym typeface="Calibri"/>
              </a:defRPr>
            </a:lvl6pPr>
            <a:lvl7pPr marL="0" lvl="6" indent="0" algn="r">
              <a:spcBef>
                <a:spcPts val="0"/>
              </a:spcBef>
              <a:buNone/>
              <a:defRPr sz="1100">
                <a:solidFill>
                  <a:srgbClr val="7F7F7F"/>
                </a:solidFill>
                <a:latin typeface="Calibri"/>
                <a:ea typeface="Calibri"/>
                <a:cs typeface="Calibri"/>
                <a:sym typeface="Calibri"/>
              </a:defRPr>
            </a:lvl7pPr>
            <a:lvl8pPr marL="0" lvl="7" indent="0" algn="r">
              <a:spcBef>
                <a:spcPts val="0"/>
              </a:spcBef>
              <a:buNone/>
              <a:defRPr sz="1100">
                <a:solidFill>
                  <a:srgbClr val="7F7F7F"/>
                </a:solidFill>
                <a:latin typeface="Calibri"/>
                <a:ea typeface="Calibri"/>
                <a:cs typeface="Calibri"/>
                <a:sym typeface="Calibri"/>
              </a:defRPr>
            </a:lvl8pPr>
            <a:lvl9pPr marL="0" lvl="8" indent="0" algn="r">
              <a:spcBef>
                <a:spcPts val="0"/>
              </a:spcBef>
              <a:buNone/>
              <a:defRPr sz="1100">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g14937f74354_0_63"/>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31"/>
        <p:cNvGrpSpPr/>
        <p:nvPr/>
      </p:nvGrpSpPr>
      <p:grpSpPr>
        <a:xfrm>
          <a:off x="0" y="0"/>
          <a:ext cx="0" cy="0"/>
          <a:chOff x="0" y="0"/>
          <a:chExt cx="0" cy="0"/>
        </a:xfrm>
      </p:grpSpPr>
      <p:sp>
        <p:nvSpPr>
          <p:cNvPr id="32" name="Google Shape;32;g14937f74354_0_128"/>
          <p:cNvSpPr txBox="1">
            <a:spLocks noGrp="1"/>
          </p:cNvSpPr>
          <p:nvPr>
            <p:ph type="title"/>
          </p:nvPr>
        </p:nvSpPr>
        <p:spPr>
          <a:xfrm>
            <a:off x="914400" y="609600"/>
            <a:ext cx="103632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SzPts val="40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g14937f74354_0_128"/>
          <p:cNvSpPr txBox="1">
            <a:spLocks noGrp="1"/>
          </p:cNvSpPr>
          <p:nvPr>
            <p:ph type="body" idx="1"/>
          </p:nvPr>
        </p:nvSpPr>
        <p:spPr>
          <a:xfrm>
            <a:off x="914400" y="1981200"/>
            <a:ext cx="10363200" cy="41148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4" name="Google Shape;34;g14937f74354_0_128"/>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7"/>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00A3"/>
              </a:buClr>
              <a:buSzPts val="4000"/>
              <a:buFont typeface="Calibri"/>
              <a:buNone/>
              <a:defRPr sz="4000" b="1" i="0" u="none" strike="noStrike" cap="none">
                <a:solidFill>
                  <a:srgbClr val="0000A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00A3"/>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00A8"/>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7F7F7F"/>
                </a:solidFill>
                <a:latin typeface="Calibri"/>
                <a:ea typeface="Calibri"/>
                <a:cs typeface="Calibri"/>
                <a:sym typeface="Calibri"/>
              </a:defRPr>
            </a:lvl1pPr>
            <a:lvl2pPr marL="0" marR="0" lvl="1" indent="0" algn="r" rtl="0">
              <a:spcBef>
                <a:spcPts val="0"/>
              </a:spcBef>
              <a:buNone/>
              <a:defRPr sz="1100" b="0" i="0" u="none" strike="noStrike" cap="none">
                <a:solidFill>
                  <a:srgbClr val="7F7F7F"/>
                </a:solidFill>
                <a:latin typeface="Calibri"/>
                <a:ea typeface="Calibri"/>
                <a:cs typeface="Calibri"/>
                <a:sym typeface="Calibri"/>
              </a:defRPr>
            </a:lvl2pPr>
            <a:lvl3pPr marL="0" marR="0" lvl="2" indent="0" algn="r" rtl="0">
              <a:spcBef>
                <a:spcPts val="0"/>
              </a:spcBef>
              <a:buNone/>
              <a:defRPr sz="1100" b="0" i="0" u="none" strike="noStrike" cap="none">
                <a:solidFill>
                  <a:srgbClr val="7F7F7F"/>
                </a:solidFill>
                <a:latin typeface="Calibri"/>
                <a:ea typeface="Calibri"/>
                <a:cs typeface="Calibri"/>
                <a:sym typeface="Calibri"/>
              </a:defRPr>
            </a:lvl3pPr>
            <a:lvl4pPr marL="0" marR="0" lvl="3" indent="0" algn="r" rtl="0">
              <a:spcBef>
                <a:spcPts val="0"/>
              </a:spcBef>
              <a:buNone/>
              <a:defRPr sz="1100" b="0" i="0" u="none" strike="noStrike" cap="none">
                <a:solidFill>
                  <a:srgbClr val="7F7F7F"/>
                </a:solidFill>
                <a:latin typeface="Calibri"/>
                <a:ea typeface="Calibri"/>
                <a:cs typeface="Calibri"/>
                <a:sym typeface="Calibri"/>
              </a:defRPr>
            </a:lvl4pPr>
            <a:lvl5pPr marL="0" marR="0" lvl="4" indent="0" algn="r" rtl="0">
              <a:spcBef>
                <a:spcPts val="0"/>
              </a:spcBef>
              <a:buNone/>
              <a:defRPr sz="1100" b="0" i="0" u="none" strike="noStrike" cap="none">
                <a:solidFill>
                  <a:srgbClr val="7F7F7F"/>
                </a:solidFill>
                <a:latin typeface="Calibri"/>
                <a:ea typeface="Calibri"/>
                <a:cs typeface="Calibri"/>
                <a:sym typeface="Calibri"/>
              </a:defRPr>
            </a:lvl5pPr>
            <a:lvl6pPr marL="0" marR="0" lvl="5" indent="0" algn="r" rtl="0">
              <a:spcBef>
                <a:spcPts val="0"/>
              </a:spcBef>
              <a:buNone/>
              <a:defRPr sz="1100" b="0" i="0" u="none" strike="noStrike" cap="none">
                <a:solidFill>
                  <a:srgbClr val="7F7F7F"/>
                </a:solidFill>
                <a:latin typeface="Calibri"/>
                <a:ea typeface="Calibri"/>
                <a:cs typeface="Calibri"/>
                <a:sym typeface="Calibri"/>
              </a:defRPr>
            </a:lvl6pPr>
            <a:lvl7pPr marL="0" marR="0" lvl="6" indent="0" algn="r" rtl="0">
              <a:spcBef>
                <a:spcPts val="0"/>
              </a:spcBef>
              <a:buNone/>
              <a:defRPr sz="1100" b="0" i="0" u="none" strike="noStrike" cap="none">
                <a:solidFill>
                  <a:srgbClr val="7F7F7F"/>
                </a:solidFill>
                <a:latin typeface="Calibri"/>
                <a:ea typeface="Calibri"/>
                <a:cs typeface="Calibri"/>
                <a:sym typeface="Calibri"/>
              </a:defRPr>
            </a:lvl7pPr>
            <a:lvl8pPr marL="0" marR="0" lvl="7" indent="0" algn="r" rtl="0">
              <a:spcBef>
                <a:spcPts val="0"/>
              </a:spcBef>
              <a:buNone/>
              <a:defRPr sz="1100" b="0" i="0" u="none" strike="noStrike" cap="none">
                <a:solidFill>
                  <a:srgbClr val="7F7F7F"/>
                </a:solidFill>
                <a:latin typeface="Calibri"/>
                <a:ea typeface="Calibri"/>
                <a:cs typeface="Calibri"/>
                <a:sym typeface="Calibri"/>
              </a:defRPr>
            </a:lvl8pPr>
            <a:lvl9pPr marL="0" marR="0" lvl="8" indent="0" algn="r" rtl="0">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8.png"/><Relationship Id="rId18" Type="http://schemas.openxmlformats.org/officeDocument/2006/relationships/image" Target="../media/image12.png"/><Relationship Id="rId3" Type="http://schemas.openxmlformats.org/officeDocument/2006/relationships/image" Target="../media/image19.png"/><Relationship Id="rId21"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6.png"/><Relationship Id="rId17" Type="http://schemas.openxmlformats.org/officeDocument/2006/relationships/image" Target="../media/image24.png"/><Relationship Id="rId2" Type="http://schemas.openxmlformats.org/officeDocument/2006/relationships/notesSlide" Target="../notesSlides/notesSlide10.xml"/><Relationship Id="rId16" Type="http://schemas.openxmlformats.org/officeDocument/2006/relationships/image" Target="../media/image23.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1.png"/><Relationship Id="rId5" Type="http://schemas.openxmlformats.org/officeDocument/2006/relationships/image" Target="../media/image3.png"/><Relationship Id="rId15" Type="http://schemas.openxmlformats.org/officeDocument/2006/relationships/image" Target="../media/image22.png"/><Relationship Id="rId23" Type="http://schemas.openxmlformats.org/officeDocument/2006/relationships/image" Target="../media/image9.png"/><Relationship Id="rId10" Type="http://schemas.openxmlformats.org/officeDocument/2006/relationships/image" Target="../media/image20.png"/><Relationship Id="rId19"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13.png"/><Relationship Id="rId22"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10.png"/><Relationship Id="rId21"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5.png"/><Relationship Id="rId17" Type="http://schemas.openxmlformats.org/officeDocument/2006/relationships/image" Target="../media/image17.png"/><Relationship Id="rId2" Type="http://schemas.openxmlformats.org/officeDocument/2006/relationships/notesSlide" Target="../notesSlides/notesSlide11.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21.png"/><Relationship Id="rId15" Type="http://schemas.openxmlformats.org/officeDocument/2006/relationships/image" Target="../media/image3.png"/><Relationship Id="rId23" Type="http://schemas.openxmlformats.org/officeDocument/2006/relationships/image" Target="../media/image7.png"/><Relationship Id="rId10" Type="http://schemas.openxmlformats.org/officeDocument/2006/relationships/image" Target="../media/image24.png"/><Relationship Id="rId19"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9.png"/><Relationship Id="rId22"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10.png"/><Relationship Id="rId21"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5.png"/><Relationship Id="rId17" Type="http://schemas.openxmlformats.org/officeDocument/2006/relationships/image" Target="../media/image17.png"/><Relationship Id="rId2" Type="http://schemas.openxmlformats.org/officeDocument/2006/relationships/notesSlide" Target="../notesSlides/notesSlide12.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21.png"/><Relationship Id="rId15" Type="http://schemas.openxmlformats.org/officeDocument/2006/relationships/image" Target="../media/image3.png"/><Relationship Id="rId23" Type="http://schemas.openxmlformats.org/officeDocument/2006/relationships/image" Target="../media/image7.png"/><Relationship Id="rId10" Type="http://schemas.openxmlformats.org/officeDocument/2006/relationships/image" Target="../media/image24.png"/><Relationship Id="rId19"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9.png"/><Relationship Id="rId22"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10.png"/><Relationship Id="rId21"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5.png"/><Relationship Id="rId17" Type="http://schemas.openxmlformats.org/officeDocument/2006/relationships/image" Target="../media/image17.png"/><Relationship Id="rId2" Type="http://schemas.openxmlformats.org/officeDocument/2006/relationships/notesSlide" Target="../notesSlides/notesSlide13.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21.png"/><Relationship Id="rId15" Type="http://schemas.openxmlformats.org/officeDocument/2006/relationships/image" Target="../media/image3.png"/><Relationship Id="rId23" Type="http://schemas.openxmlformats.org/officeDocument/2006/relationships/image" Target="../media/image7.png"/><Relationship Id="rId10" Type="http://schemas.openxmlformats.org/officeDocument/2006/relationships/image" Target="../media/image24.png"/><Relationship Id="rId19"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9.png"/><Relationship Id="rId2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58.png"/><Relationship Id="rId12" Type="http://schemas.openxmlformats.org/officeDocument/2006/relationships/image" Target="../media/image61.png"/><Relationship Id="rId2" Type="http://schemas.openxmlformats.org/officeDocument/2006/relationships/notesSlide" Target="../notesSlides/notesSlide18.xml"/><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png"/><Relationship Id="rId15" Type="http://schemas.openxmlformats.org/officeDocument/2006/relationships/image" Target="../media/image63.png"/><Relationship Id="rId10" Type="http://schemas.openxmlformats.org/officeDocument/2006/relationships/image" Target="../media/image59.png"/><Relationship Id="rId4" Type="http://schemas.openxmlformats.org/officeDocument/2006/relationships/image" Target="../media/image49.png"/><Relationship Id="rId9" Type="http://schemas.openxmlformats.org/officeDocument/2006/relationships/image" Target="../media/image55.png"/><Relationship Id="rId14"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4.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49.png"/><Relationship Id="rId9" Type="http://schemas.openxmlformats.org/officeDocument/2006/relationships/image" Target="../media/image69.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10.png"/><Relationship Id="rId21" Type="http://schemas.openxmlformats.org/officeDocument/2006/relationships/image" Target="../media/image5.png"/><Relationship Id="rId7" Type="http://schemas.openxmlformats.org/officeDocument/2006/relationships/image" Target="../media/image18.png"/><Relationship Id="rId12" Type="http://schemas.openxmlformats.org/officeDocument/2006/relationships/image" Target="../media/image15.png"/><Relationship Id="rId17" Type="http://schemas.openxmlformats.org/officeDocument/2006/relationships/image" Target="../media/image17.png"/><Relationship Id="rId2" Type="http://schemas.openxmlformats.org/officeDocument/2006/relationships/notesSlide" Target="../notesSlides/notesSlide20.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2.png"/><Relationship Id="rId24" Type="http://schemas.openxmlformats.org/officeDocument/2006/relationships/image" Target="../media/image74.png"/><Relationship Id="rId5" Type="http://schemas.openxmlformats.org/officeDocument/2006/relationships/image" Target="../media/image21.png"/><Relationship Id="rId15" Type="http://schemas.openxmlformats.org/officeDocument/2006/relationships/image" Target="../media/image3.png"/><Relationship Id="rId23" Type="http://schemas.openxmlformats.org/officeDocument/2006/relationships/image" Target="../media/image14.png"/><Relationship Id="rId10" Type="http://schemas.openxmlformats.org/officeDocument/2006/relationships/image" Target="../media/image24.png"/><Relationship Id="rId19"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9.png"/><Relationship Id="rId22"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8.jp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10.png"/><Relationship Id="rId21"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5.png"/><Relationship Id="rId17" Type="http://schemas.openxmlformats.org/officeDocument/2006/relationships/image" Target="../media/image17.png"/><Relationship Id="rId2" Type="http://schemas.openxmlformats.org/officeDocument/2006/relationships/notesSlide" Target="../notesSlides/notesSlide26.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21.png"/><Relationship Id="rId15" Type="http://schemas.openxmlformats.org/officeDocument/2006/relationships/image" Target="../media/image3.png"/><Relationship Id="rId23" Type="http://schemas.openxmlformats.org/officeDocument/2006/relationships/image" Target="../media/image7.png"/><Relationship Id="rId10" Type="http://schemas.openxmlformats.org/officeDocument/2006/relationships/image" Target="../media/image24.png"/><Relationship Id="rId19"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9.png"/><Relationship Id="rId22" Type="http://schemas.openxmlformats.org/officeDocument/2006/relationships/image" Target="../media/image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jp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86.png"/><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10.png"/><Relationship Id="rId21"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5.png"/><Relationship Id="rId17" Type="http://schemas.openxmlformats.org/officeDocument/2006/relationships/image" Target="../media/image17.png"/><Relationship Id="rId2" Type="http://schemas.openxmlformats.org/officeDocument/2006/relationships/notesSlide" Target="../notesSlides/notesSlide38.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21.png"/><Relationship Id="rId15" Type="http://schemas.openxmlformats.org/officeDocument/2006/relationships/image" Target="../media/image3.png"/><Relationship Id="rId23" Type="http://schemas.openxmlformats.org/officeDocument/2006/relationships/image" Target="../media/image7.png"/><Relationship Id="rId10" Type="http://schemas.openxmlformats.org/officeDocument/2006/relationships/image" Target="../media/image24.png"/><Relationship Id="rId19"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9.png"/><Relationship Id="rId22" Type="http://schemas.openxmlformats.org/officeDocument/2006/relationships/image" Target="../media/image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4.jpg"/><Relationship Id="rId18"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29.jp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4.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6.jpg"/><Relationship Id="rId9" Type="http://schemas.openxmlformats.org/officeDocument/2006/relationships/image" Target="../media/image30.png"/><Relationship Id="rId14" Type="http://schemas.openxmlformats.org/officeDocument/2006/relationships/image" Target="../media/image3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3.png"/><Relationship Id="rId18" Type="http://schemas.openxmlformats.org/officeDocument/2006/relationships/image" Target="../media/image14.png"/><Relationship Id="rId3" Type="http://schemas.openxmlformats.org/officeDocument/2006/relationships/image" Target="../media/image19.png"/><Relationship Id="rId21"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8.png"/><Relationship Id="rId17" Type="http://schemas.openxmlformats.org/officeDocument/2006/relationships/image" Target="../media/image12.png"/><Relationship Id="rId2" Type="http://schemas.openxmlformats.org/officeDocument/2006/relationships/notesSlide" Target="../notesSlides/notesSlide5.xml"/><Relationship Id="rId16" Type="http://schemas.openxmlformats.org/officeDocument/2006/relationships/image" Target="../media/image24.png"/><Relationship Id="rId20"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3.png"/><Relationship Id="rId23" Type="http://schemas.openxmlformats.org/officeDocument/2006/relationships/image" Target="../media/image4.png"/><Relationship Id="rId10" Type="http://schemas.openxmlformats.org/officeDocument/2006/relationships/image" Target="../media/image21.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20.png"/><Relationship Id="rId14" Type="http://schemas.openxmlformats.org/officeDocument/2006/relationships/image" Target="../media/image22.png"/><Relationship Id="rId2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3.png"/><Relationship Id="rId18" Type="http://schemas.openxmlformats.org/officeDocument/2006/relationships/image" Target="../media/image14.png"/><Relationship Id="rId3" Type="http://schemas.openxmlformats.org/officeDocument/2006/relationships/image" Target="../media/image19.png"/><Relationship Id="rId21"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8.png"/><Relationship Id="rId17"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3.png"/><Relationship Id="rId23" Type="http://schemas.openxmlformats.org/officeDocument/2006/relationships/image" Target="../media/image4.png"/><Relationship Id="rId10" Type="http://schemas.openxmlformats.org/officeDocument/2006/relationships/image" Target="../media/image21.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20.png"/><Relationship Id="rId14" Type="http://schemas.openxmlformats.org/officeDocument/2006/relationships/image" Target="../media/image22.png"/><Relationship Id="rId22"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98.jpg"/><Relationship Id="rId4" Type="http://schemas.openxmlformats.org/officeDocument/2006/relationships/image" Target="../media/image97.png"/></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44.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a:t>
            </a:fld>
            <a:endParaRPr/>
          </a:p>
        </p:txBody>
      </p:sp>
      <p:sp>
        <p:nvSpPr>
          <p:cNvPr id="41" name="Google Shape;41;p1"/>
          <p:cNvSpPr/>
          <p:nvPr/>
        </p:nvSpPr>
        <p:spPr>
          <a:xfrm>
            <a:off x="1325035" y="561975"/>
            <a:ext cx="4487863" cy="1724025"/>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5400" b="1" i="0" u="none" strike="noStrike" cap="none">
                <a:solidFill>
                  <a:srgbClr val="000099"/>
                </a:solidFill>
                <a:latin typeface="Calibri"/>
                <a:ea typeface="Calibri"/>
                <a:cs typeface="Calibri"/>
                <a:sym typeface="Calibri"/>
              </a:rPr>
              <a:t>Chapter 1</a:t>
            </a:r>
            <a:br>
              <a:rPr lang="en-US" sz="6000" b="1" i="0" u="none" strike="noStrike" cap="none">
                <a:solidFill>
                  <a:srgbClr val="000099"/>
                </a:solidFill>
                <a:latin typeface="Calibri"/>
                <a:ea typeface="Calibri"/>
                <a:cs typeface="Calibri"/>
                <a:sym typeface="Calibri"/>
              </a:rPr>
            </a:br>
            <a:r>
              <a:rPr lang="en-US" sz="5400" b="1" i="0" u="none" strike="noStrike" cap="none">
                <a:solidFill>
                  <a:srgbClr val="000099"/>
                </a:solidFill>
                <a:latin typeface="Calibri"/>
                <a:ea typeface="Calibri"/>
                <a:cs typeface="Calibri"/>
                <a:sym typeface="Calibri"/>
              </a:rPr>
              <a:t>Introduction</a:t>
            </a:r>
            <a:endParaRPr/>
          </a:p>
        </p:txBody>
      </p:sp>
      <p:sp>
        <p:nvSpPr>
          <p:cNvPr id="42" name="Google Shape;42;p1"/>
          <p:cNvSpPr txBox="1"/>
          <p:nvPr/>
        </p:nvSpPr>
        <p:spPr>
          <a:xfrm>
            <a:off x="1350014" y="2647662"/>
            <a:ext cx="5378450" cy="16296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A note on the use of these PowerPoint slides:</a:t>
            </a:r>
            <a:endParaRPr/>
          </a:p>
          <a:p>
            <a:pPr marL="0" marR="0" lvl="0" indent="0" algn="l" rtl="0">
              <a:spcBef>
                <a:spcPts val="0"/>
              </a:spcBef>
              <a:spcAft>
                <a:spcPts val="0"/>
              </a:spcAft>
              <a:buNone/>
            </a:pPr>
            <a:r>
              <a:rPr lang="en-US" sz="1400" b="0" i="0" u="none" strike="noStrike" cap="none">
                <a:solidFill>
                  <a:schemeClr val="dk1"/>
                </a:solidFill>
                <a:latin typeface="Calibri"/>
                <a:ea typeface="Calibri"/>
                <a:cs typeface="Calibri"/>
                <a:sym typeface="Calibri"/>
              </a:rPr>
              <a:t>We’re making these slides freely available to all (faculty, students, readers). They’re in PowerPoint form so you see the animations; and can add, modify, and delete slides  (including this one) and slide content to suit your needs. They obviously represent a </a:t>
            </a:r>
            <a:r>
              <a:rPr lang="en-US" sz="1400" b="0" i="1" u="none" strike="noStrike" cap="none">
                <a:solidFill>
                  <a:schemeClr val="dk1"/>
                </a:solidFill>
                <a:latin typeface="Calibri"/>
                <a:ea typeface="Calibri"/>
                <a:cs typeface="Calibri"/>
                <a:sym typeface="Calibri"/>
              </a:rPr>
              <a:t>lot</a:t>
            </a:r>
            <a:r>
              <a:rPr lang="en-US" sz="1400" b="0" i="0" u="none" strike="noStrike" cap="none">
                <a:solidFill>
                  <a:schemeClr val="dk1"/>
                </a:solidFill>
                <a:latin typeface="Calibri"/>
                <a:ea typeface="Calibri"/>
                <a:cs typeface="Calibri"/>
                <a:sym typeface="Calibri"/>
              </a:rPr>
              <a:t> of work on our part. In return for use, we only ask the following:</a:t>
            </a:r>
            <a:endParaRPr/>
          </a:p>
          <a:p>
            <a:pPr marL="0" marR="0" lvl="0" indent="0" algn="l" rtl="0">
              <a:lnSpc>
                <a:spcPct val="85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 name="Google Shape;43;p1"/>
          <p:cNvSpPr txBox="1"/>
          <p:nvPr/>
        </p:nvSpPr>
        <p:spPr>
          <a:xfrm>
            <a:off x="1325035" y="3894603"/>
            <a:ext cx="5378450" cy="2636171"/>
          </a:xfrm>
          <a:prstGeom prst="rect">
            <a:avLst/>
          </a:prstGeom>
          <a:noFill/>
          <a:ln>
            <a:noFill/>
          </a:ln>
        </p:spPr>
        <p:txBody>
          <a:bodyPr spcFirstLastPara="1" wrap="square" lIns="91425" tIns="45700" rIns="91425" bIns="45700" anchor="t" anchorCtr="0">
            <a:spAutoFit/>
          </a:bodyPr>
          <a:lstStyle/>
          <a:p>
            <a:pPr marL="173038" marR="0" lvl="0" indent="-173038" algn="l" rtl="0">
              <a:lnSpc>
                <a:spcPct val="85000"/>
              </a:lnSpc>
              <a:spcBef>
                <a:spcPts val="0"/>
              </a:spcBef>
              <a:spcAft>
                <a:spcPts val="0"/>
              </a:spcAft>
              <a:buNone/>
            </a:pPr>
            <a:endParaRPr sz="1400" b="0" i="0" u="none" strike="noStrike" cap="none">
              <a:solidFill>
                <a:schemeClr val="dk1"/>
              </a:solidFill>
              <a:latin typeface="Gill Sans"/>
              <a:ea typeface="Gill Sans"/>
              <a:cs typeface="Gill Sans"/>
              <a:sym typeface="Gill Sans"/>
            </a:endParaRPr>
          </a:p>
          <a:p>
            <a:pPr marL="290513" marR="0" lvl="0" indent="-168275" algn="l" rtl="0">
              <a:spcBef>
                <a:spcPts val="0"/>
              </a:spcBef>
              <a:spcAft>
                <a:spcPts val="0"/>
              </a:spcAft>
              <a:buClr>
                <a:srgbClr val="0000A8"/>
              </a:buClr>
              <a:buSzPts val="1050"/>
              <a:buFont typeface="Noto Sans Symbols"/>
              <a:buChar char="▪"/>
            </a:pPr>
            <a:r>
              <a:rPr lang="en-US" sz="1400" b="0" i="0" u="none" strike="noStrike" cap="none">
                <a:solidFill>
                  <a:schemeClr val="dk1"/>
                </a:solidFill>
                <a:latin typeface="Calibri"/>
                <a:ea typeface="Calibri"/>
                <a:cs typeface="Calibri"/>
                <a:sym typeface="Calibri"/>
              </a:rPr>
              <a:t>If you use these slides (e.g., in a class) that you mention their source (after all, we’d like people to use our book!)</a:t>
            </a:r>
            <a:endParaRPr/>
          </a:p>
          <a:p>
            <a:pPr marL="290513" marR="0" lvl="0" indent="-168275" algn="l" rtl="0">
              <a:spcBef>
                <a:spcPts val="0"/>
              </a:spcBef>
              <a:spcAft>
                <a:spcPts val="0"/>
              </a:spcAft>
              <a:buClr>
                <a:srgbClr val="0000A8"/>
              </a:buClr>
              <a:buSzPts val="1050"/>
              <a:buFont typeface="Noto Sans Symbols"/>
              <a:buChar char="▪"/>
            </a:pPr>
            <a:r>
              <a:rPr lang="en-US" sz="1400" b="0" i="0" u="none" strike="noStrike" cap="none">
                <a:solidFill>
                  <a:schemeClr val="dk1"/>
                </a:solidFill>
                <a:latin typeface="Calibri"/>
                <a:ea typeface="Calibri"/>
                <a:cs typeface="Calibri"/>
                <a:sym typeface="Calibri"/>
              </a:rPr>
              <a:t>If you post any slides on a www site, that you note that they are adapted from (or perhaps identical to) our slides, and note our copyright of this material.</a:t>
            </a:r>
            <a:endParaRPr/>
          </a:p>
          <a:p>
            <a:pPr marL="173038" marR="0" lvl="0" indent="-173038" algn="l" rtl="0">
              <a:lnSpc>
                <a:spcPct val="85000"/>
              </a:lnSpc>
              <a:spcBef>
                <a:spcPts val="0"/>
              </a:spcBef>
              <a:spcAft>
                <a:spcPts val="0"/>
              </a:spcAft>
              <a:buClr>
                <a:schemeClr val="accent2"/>
              </a:buClr>
              <a:buSzPts val="1400"/>
              <a:buFont typeface="Noto Sans Symbols"/>
              <a:buNone/>
            </a:pPr>
            <a:endParaRPr sz="1400" b="0" i="0" u="none" strike="noStrike" cap="none">
              <a:solidFill>
                <a:schemeClr val="dk1"/>
              </a:solidFill>
              <a:latin typeface="Calibri"/>
              <a:ea typeface="Calibri"/>
              <a:cs typeface="Calibri"/>
              <a:sym typeface="Calibri"/>
            </a:endParaRPr>
          </a:p>
          <a:p>
            <a:pPr marL="15875" marR="0" lvl="0" indent="0" algn="l" rtl="0">
              <a:lnSpc>
                <a:spcPct val="85000"/>
              </a:lnSpc>
              <a:spcBef>
                <a:spcPts val="0"/>
              </a:spcBef>
              <a:spcAft>
                <a:spcPts val="0"/>
              </a:spcAft>
              <a:buClr>
                <a:schemeClr val="accent2"/>
              </a:buClr>
              <a:buSzPts val="1400"/>
              <a:buFont typeface="Noto Sans Symbols"/>
              <a:buNone/>
            </a:pPr>
            <a:r>
              <a:rPr lang="en-US" sz="1400" b="0" i="0" u="none" strike="noStrike" cap="none">
                <a:solidFill>
                  <a:schemeClr val="dk1"/>
                </a:solidFill>
                <a:latin typeface="Calibri"/>
                <a:ea typeface="Calibri"/>
                <a:cs typeface="Calibri"/>
                <a:sym typeface="Calibri"/>
              </a:rPr>
              <a:t>For a revision history, see the slide note for this page. </a:t>
            </a:r>
            <a:endParaRPr/>
          </a:p>
          <a:p>
            <a:pPr marL="15875" marR="0" lvl="0" indent="0" algn="l" rtl="0">
              <a:lnSpc>
                <a:spcPct val="85000"/>
              </a:lnSpc>
              <a:spcBef>
                <a:spcPts val="0"/>
              </a:spcBef>
              <a:spcAft>
                <a:spcPts val="0"/>
              </a:spcAft>
              <a:buClr>
                <a:schemeClr val="accent2"/>
              </a:buClr>
              <a:buSzPts val="1400"/>
              <a:buFont typeface="Noto Sans Symbols"/>
              <a:buNone/>
            </a:pPr>
            <a:endParaRPr sz="1400" b="0" i="0" u="none" strike="noStrike" cap="none">
              <a:solidFill>
                <a:schemeClr val="dk1"/>
              </a:solidFill>
              <a:latin typeface="Calibri"/>
              <a:ea typeface="Calibri"/>
              <a:cs typeface="Calibri"/>
              <a:sym typeface="Calibri"/>
            </a:endParaRPr>
          </a:p>
          <a:p>
            <a:pPr marL="15875" marR="0" lvl="0" indent="0" algn="l" rtl="0">
              <a:lnSpc>
                <a:spcPct val="85000"/>
              </a:lnSpc>
              <a:spcBef>
                <a:spcPts val="0"/>
              </a:spcBef>
              <a:spcAft>
                <a:spcPts val="0"/>
              </a:spcAft>
              <a:buClr>
                <a:schemeClr val="accent2"/>
              </a:buClr>
              <a:buSzPts val="1400"/>
              <a:buFont typeface="Noto Sans Symbols"/>
              <a:buNone/>
            </a:pPr>
            <a:r>
              <a:rPr lang="en-US" sz="1400" b="0" i="0" u="none" strike="noStrike" cap="none">
                <a:solidFill>
                  <a:schemeClr val="dk1"/>
                </a:solidFill>
                <a:latin typeface="Calibri"/>
                <a:ea typeface="Calibri"/>
                <a:cs typeface="Calibri"/>
                <a:sym typeface="Calibri"/>
              </a:rPr>
              <a:t>Thanks and enjoy!  JFK/KWR</a:t>
            </a:r>
            <a:endParaRPr/>
          </a:p>
          <a:p>
            <a:pPr marL="173038" marR="0" lvl="0" indent="-173038" algn="l" rtl="0">
              <a:lnSpc>
                <a:spcPct val="85000"/>
              </a:lnSpc>
              <a:spcBef>
                <a:spcPts val="0"/>
              </a:spcBef>
              <a:spcAft>
                <a:spcPts val="0"/>
              </a:spcAft>
              <a:buNone/>
            </a:pPr>
            <a:endParaRPr sz="1400" b="0" i="0" u="none" strike="noStrike" cap="none">
              <a:solidFill>
                <a:schemeClr val="dk1"/>
              </a:solidFill>
              <a:latin typeface="Calibri"/>
              <a:ea typeface="Calibri"/>
              <a:cs typeface="Calibri"/>
              <a:sym typeface="Calibri"/>
            </a:endParaRPr>
          </a:p>
          <a:p>
            <a:pPr marL="173038" marR="0" lvl="0" indent="-173038" algn="l" rtl="0">
              <a:lnSpc>
                <a:spcPct val="85000"/>
              </a:lnSpc>
              <a:spcBef>
                <a:spcPts val="0"/>
              </a:spcBef>
              <a:spcAft>
                <a:spcPts val="0"/>
              </a:spcAft>
              <a:buNone/>
            </a:pPr>
            <a:r>
              <a:rPr lang="en-US" sz="1400" b="0" i="0" u="none" strike="noStrike" cap="none">
                <a:solidFill>
                  <a:schemeClr val="dk1"/>
                </a:solidFill>
                <a:latin typeface="Calibri"/>
                <a:ea typeface="Calibri"/>
                <a:cs typeface="Calibri"/>
                <a:sym typeface="Calibri"/>
              </a:rPr>
              <a:t>     All material copyright 1996-2020</a:t>
            </a:r>
            <a:endParaRPr/>
          </a:p>
          <a:p>
            <a:pPr marL="173038" marR="0" lvl="0" indent="-173038" algn="l" rtl="0">
              <a:lnSpc>
                <a:spcPct val="85000"/>
              </a:lnSpc>
              <a:spcBef>
                <a:spcPts val="0"/>
              </a:spcBef>
              <a:spcAft>
                <a:spcPts val="0"/>
              </a:spcAft>
              <a:buNone/>
            </a:pPr>
            <a:r>
              <a:rPr lang="en-US" sz="1400" b="0" i="0" u="none" strike="noStrike" cap="none">
                <a:solidFill>
                  <a:schemeClr val="dk1"/>
                </a:solidFill>
                <a:latin typeface="Calibri"/>
                <a:ea typeface="Calibri"/>
                <a:cs typeface="Calibri"/>
                <a:sym typeface="Calibri"/>
              </a:rPr>
              <a:t>     J.F Kurose and K.W. Ross, All Rights Reserved</a:t>
            </a:r>
            <a:endParaRPr sz="1200" b="0" i="0" u="none" strike="noStrike" cap="none">
              <a:solidFill>
                <a:schemeClr val="dk1"/>
              </a:solidFill>
              <a:latin typeface="Calibri"/>
              <a:ea typeface="Calibri"/>
              <a:cs typeface="Calibri"/>
              <a:sym typeface="Calibri"/>
            </a:endParaRPr>
          </a:p>
        </p:txBody>
      </p:sp>
      <p:sp>
        <p:nvSpPr>
          <p:cNvPr id="44" name="Google Shape;44;p1"/>
          <p:cNvSpPr/>
          <p:nvPr/>
        </p:nvSpPr>
        <p:spPr>
          <a:xfrm>
            <a:off x="7981312" y="4289908"/>
            <a:ext cx="3981504" cy="2860675"/>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2800" b="0" i="1" u="none" strike="noStrike" cap="none">
                <a:solidFill>
                  <a:srgbClr val="0000A3"/>
                </a:solidFill>
                <a:latin typeface="Calibri"/>
                <a:ea typeface="Calibri"/>
                <a:cs typeface="Calibri"/>
                <a:sym typeface="Calibri"/>
              </a:rPr>
              <a:t>Computer Networking: A Top-Down Approach </a:t>
            </a:r>
            <a:br>
              <a:rPr lang="en-US" sz="2800" b="0" i="0" u="none" strike="noStrike" cap="none">
                <a:solidFill>
                  <a:srgbClr val="008000"/>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8</a:t>
            </a:r>
            <a:r>
              <a:rPr lang="en-US" sz="1800" b="0" i="0" u="none" strike="noStrike" cap="none" baseline="30000">
                <a:solidFill>
                  <a:schemeClr val="dk1"/>
                </a:solidFill>
                <a:latin typeface="Calibri"/>
                <a:ea typeface="Calibri"/>
                <a:cs typeface="Calibri"/>
                <a:sym typeface="Calibri"/>
              </a:rPr>
              <a:t>th</a:t>
            </a:r>
            <a:r>
              <a:rPr lang="en-US" sz="1800" b="0" i="0" u="none" strike="noStrike" cap="none">
                <a:solidFill>
                  <a:schemeClr val="dk1"/>
                </a:solidFill>
                <a:latin typeface="Calibri"/>
                <a:ea typeface="Calibri"/>
                <a:cs typeface="Calibri"/>
                <a:sym typeface="Calibri"/>
              </a:rPr>
              <a:t> edition </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Jim Kurose, Keith Ross</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Pearson, 2020</a:t>
            </a:r>
            <a:endParaRPr sz="2000" b="0" i="0" u="none" strike="noStrike" cap="none">
              <a:solidFill>
                <a:schemeClr val="dk1"/>
              </a:solidFill>
              <a:latin typeface="Calibri"/>
              <a:ea typeface="Calibri"/>
              <a:cs typeface="Calibri"/>
              <a:sym typeface="Calibri"/>
            </a:endParaRPr>
          </a:p>
        </p:txBody>
      </p:sp>
      <p:pic>
        <p:nvPicPr>
          <p:cNvPr id="45" name="Google Shape;45;p1" descr="A picture containing outdoor, water, bridge, building&#10;&#10;Description automatically generated"/>
          <p:cNvPicPr preferRelativeResize="0"/>
          <p:nvPr/>
        </p:nvPicPr>
        <p:blipFill rotWithShape="1">
          <a:blip r:embed="rId3">
            <a:alphaModFix/>
          </a:blip>
          <a:srcRect/>
          <a:stretch/>
        </p:blipFill>
        <p:spPr>
          <a:xfrm>
            <a:off x="8135257" y="887185"/>
            <a:ext cx="3040743" cy="38009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10"/>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A closer look at Internet structure</a:t>
            </a:r>
            <a:endParaRPr sz="5400" b="0"/>
          </a:p>
        </p:txBody>
      </p:sp>
      <p:grpSp>
        <p:nvGrpSpPr>
          <p:cNvPr id="1759" name="Google Shape;1759;p10"/>
          <p:cNvGrpSpPr/>
          <p:nvPr/>
        </p:nvGrpSpPr>
        <p:grpSpPr>
          <a:xfrm>
            <a:off x="7205350" y="1488461"/>
            <a:ext cx="4525460" cy="4859961"/>
            <a:chOff x="7268561" y="1458365"/>
            <a:chExt cx="4525460" cy="4859961"/>
          </a:xfrm>
        </p:grpSpPr>
        <p:sp>
          <p:nvSpPr>
            <p:cNvPr id="1760" name="Google Shape;1760;p10"/>
            <p:cNvSpPr/>
            <p:nvPr/>
          </p:nvSpPr>
          <p:spPr>
            <a:xfrm>
              <a:off x="9048399" y="3035682"/>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61" name="Google Shape;1761;p10"/>
            <p:cNvSpPr/>
            <p:nvPr/>
          </p:nvSpPr>
          <p:spPr>
            <a:xfrm>
              <a:off x="7337287" y="1795939"/>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762" name="Google Shape;1762;p10"/>
            <p:cNvGrpSpPr/>
            <p:nvPr/>
          </p:nvGrpSpPr>
          <p:grpSpPr>
            <a:xfrm>
              <a:off x="7268561" y="3259155"/>
              <a:ext cx="1458912" cy="933450"/>
              <a:chOff x="2889" y="1631"/>
              <a:chExt cx="980" cy="743"/>
            </a:xfrm>
          </p:grpSpPr>
          <p:sp>
            <p:nvSpPr>
              <p:cNvPr id="1763" name="Google Shape;1763;p10"/>
              <p:cNvSpPr/>
              <p:nvPr/>
            </p:nvSpPr>
            <p:spPr>
              <a:xfrm>
                <a:off x="3046" y="1841"/>
                <a:ext cx="663" cy="533"/>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764" name="Google Shape;1764;p10"/>
              <p:cNvSpPr/>
              <p:nvPr/>
            </p:nvSpPr>
            <p:spPr>
              <a:xfrm>
                <a:off x="2889" y="1631"/>
                <a:ext cx="980" cy="253"/>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a:ea typeface="Arial"/>
                  <a:cs typeface="Arial"/>
                  <a:sym typeface="Arial"/>
                </a:endParaRPr>
              </a:p>
            </p:txBody>
          </p:sp>
        </p:grpSp>
        <p:sp>
          <p:nvSpPr>
            <p:cNvPr id="1765" name="Google Shape;1765;p10"/>
            <p:cNvSpPr/>
            <p:nvPr/>
          </p:nvSpPr>
          <p:spPr>
            <a:xfrm>
              <a:off x="7775612" y="4653038"/>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66" name="Google Shape;1766;p10"/>
            <p:cNvSpPr txBox="1"/>
            <p:nvPr/>
          </p:nvSpPr>
          <p:spPr>
            <a:xfrm>
              <a:off x="7742485" y="1458365"/>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mobile network</a:t>
              </a:r>
              <a:endParaRPr/>
            </a:p>
          </p:txBody>
        </p:sp>
        <p:sp>
          <p:nvSpPr>
            <p:cNvPr id="1767" name="Google Shape;1767;p10"/>
            <p:cNvSpPr txBox="1"/>
            <p:nvPr/>
          </p:nvSpPr>
          <p:spPr>
            <a:xfrm>
              <a:off x="7394046" y="4161826"/>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home network</a:t>
              </a:r>
              <a:endParaRPr/>
            </a:p>
          </p:txBody>
        </p:sp>
        <p:sp>
          <p:nvSpPr>
            <p:cNvPr id="1768" name="Google Shape;1768;p10"/>
            <p:cNvSpPr txBox="1"/>
            <p:nvPr/>
          </p:nvSpPr>
          <p:spPr>
            <a:xfrm>
              <a:off x="7370119" y="5749679"/>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          network</a:t>
              </a:r>
              <a:endParaRPr/>
            </a:p>
          </p:txBody>
        </p:sp>
        <p:sp>
          <p:nvSpPr>
            <p:cNvPr id="1769" name="Google Shape;1769;p10"/>
            <p:cNvSpPr/>
            <p:nvPr/>
          </p:nvSpPr>
          <p:spPr>
            <a:xfrm>
              <a:off x="10285357" y="3149444"/>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770" name="Google Shape;1770;p10"/>
            <p:cNvGrpSpPr/>
            <p:nvPr/>
          </p:nvGrpSpPr>
          <p:grpSpPr>
            <a:xfrm>
              <a:off x="10900911" y="3897954"/>
              <a:ext cx="687393" cy="721548"/>
              <a:chOff x="5203089" y="1751190"/>
              <a:chExt cx="858331" cy="662414"/>
            </a:xfrm>
          </p:grpSpPr>
          <p:sp>
            <p:nvSpPr>
              <p:cNvPr id="1771" name="Google Shape;1771;p10"/>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72" name="Google Shape;1772;p10"/>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1773" name="Google Shape;1773;p10"/>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1774" name="Google Shape;1774;p10"/>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1775" name="Google Shape;1775;p10"/>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1776" name="Google Shape;1776;p10"/>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1777" name="Google Shape;1777;p10"/>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1778" name="Google Shape;1778;p10"/>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1779" name="Google Shape;1779;p10"/>
            <p:cNvGrpSpPr/>
            <p:nvPr/>
          </p:nvGrpSpPr>
          <p:grpSpPr>
            <a:xfrm>
              <a:off x="10834382" y="3164075"/>
              <a:ext cx="594613" cy="648336"/>
              <a:chOff x="5203089" y="1751190"/>
              <a:chExt cx="858331" cy="662414"/>
            </a:xfrm>
          </p:grpSpPr>
          <p:sp>
            <p:nvSpPr>
              <p:cNvPr id="1780" name="Google Shape;1780;p10"/>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81" name="Google Shape;1781;p10"/>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1782" name="Google Shape;1782;p10"/>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1783" name="Google Shape;1783;p10"/>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1784" name="Google Shape;1784;p10"/>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1785" name="Google Shape;1785;p10"/>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1786" name="Google Shape;1786;p10"/>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1787" name="Google Shape;1787;p10"/>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1788" name="Google Shape;1788;p10"/>
            <p:cNvSpPr/>
            <p:nvPr/>
          </p:nvSpPr>
          <p:spPr>
            <a:xfrm>
              <a:off x="9604024" y="1751946"/>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89" name="Google Shape;1789;p10"/>
            <p:cNvSpPr txBox="1"/>
            <p:nvPr/>
          </p:nvSpPr>
          <p:spPr>
            <a:xfrm>
              <a:off x="9490412" y="1821099"/>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national or global ISP</a:t>
              </a:r>
              <a:endParaRPr/>
            </a:p>
          </p:txBody>
        </p:sp>
        <p:sp>
          <p:nvSpPr>
            <p:cNvPr id="1790" name="Google Shape;1790;p10"/>
            <p:cNvSpPr/>
            <p:nvPr/>
          </p:nvSpPr>
          <p:spPr>
            <a:xfrm>
              <a:off x="9342279" y="3647812"/>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91" name="Google Shape;1791;p10"/>
            <p:cNvSpPr txBox="1"/>
            <p:nvPr/>
          </p:nvSpPr>
          <p:spPr>
            <a:xfrm>
              <a:off x="8829373" y="3417823"/>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local or regional ISP</a:t>
              </a:r>
              <a:endParaRPr/>
            </a:p>
          </p:txBody>
        </p:sp>
        <p:sp>
          <p:nvSpPr>
            <p:cNvPr id="1792" name="Google Shape;1792;p10"/>
            <p:cNvSpPr txBox="1"/>
            <p:nvPr/>
          </p:nvSpPr>
          <p:spPr>
            <a:xfrm>
              <a:off x="10980978" y="4647841"/>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network</a:t>
              </a:r>
              <a:endParaRPr/>
            </a:p>
          </p:txBody>
        </p:sp>
        <p:sp>
          <p:nvSpPr>
            <p:cNvPr id="1793" name="Google Shape;1793;p10"/>
            <p:cNvSpPr txBox="1"/>
            <p:nvPr/>
          </p:nvSpPr>
          <p:spPr>
            <a:xfrm>
              <a:off x="10126229" y="4198152"/>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000" b="0" i="0" u="none" strike="noStrike" cap="none">
                <a:solidFill>
                  <a:srgbClr val="000000"/>
                </a:solidFill>
                <a:latin typeface="Calibri"/>
                <a:ea typeface="Calibri"/>
                <a:cs typeface="Calibri"/>
                <a:sym typeface="Calibri"/>
              </a:endParaRPr>
            </a:p>
          </p:txBody>
        </p:sp>
      </p:grpSp>
      <p:grpSp>
        <p:nvGrpSpPr>
          <p:cNvPr id="1794" name="Google Shape;1794;p10"/>
          <p:cNvGrpSpPr/>
          <p:nvPr/>
        </p:nvGrpSpPr>
        <p:grpSpPr>
          <a:xfrm>
            <a:off x="7562238" y="2127325"/>
            <a:ext cx="3578867" cy="3640284"/>
            <a:chOff x="7562238" y="2127325"/>
            <a:chExt cx="3578867" cy="3640284"/>
          </a:xfrm>
        </p:grpSpPr>
        <p:cxnSp>
          <p:nvCxnSpPr>
            <p:cNvPr id="1795" name="Google Shape;1795;p10"/>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1796" name="Google Shape;1796;p10"/>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1797" name="Google Shape;1797;p10"/>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1798" name="Google Shape;1798;p10"/>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1799" name="Google Shape;1799;p10"/>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1800" name="Google Shape;1800;p10"/>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1801" name="Google Shape;1801;p10"/>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1802" name="Google Shape;1802;p10"/>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1803" name="Google Shape;1803;p10"/>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1804" name="Google Shape;1804;p10"/>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1805" name="Google Shape;1805;p10"/>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grpSp>
          <p:nvGrpSpPr>
            <p:cNvPr id="1806" name="Google Shape;1806;p10"/>
            <p:cNvGrpSpPr/>
            <p:nvPr/>
          </p:nvGrpSpPr>
          <p:grpSpPr>
            <a:xfrm>
              <a:off x="7562238" y="2127325"/>
              <a:ext cx="3578867" cy="3640284"/>
              <a:chOff x="7562238" y="2127325"/>
              <a:chExt cx="3578867" cy="3640284"/>
            </a:xfrm>
          </p:grpSpPr>
          <p:grpSp>
            <p:nvGrpSpPr>
              <p:cNvPr id="1807" name="Google Shape;1807;p10"/>
              <p:cNvGrpSpPr/>
              <p:nvPr/>
            </p:nvGrpSpPr>
            <p:grpSpPr>
              <a:xfrm>
                <a:off x="7857253" y="2127325"/>
                <a:ext cx="3283852" cy="3640284"/>
                <a:chOff x="7881336" y="2104198"/>
                <a:chExt cx="3283852" cy="3640284"/>
              </a:xfrm>
            </p:grpSpPr>
            <p:cxnSp>
              <p:nvCxnSpPr>
                <p:cNvPr id="1808" name="Google Shape;1808;p10"/>
                <p:cNvCxnSpPr/>
                <p:nvPr/>
              </p:nvCxnSpPr>
              <p:spPr>
                <a:xfrm rot="5400000" flipH="1">
                  <a:off x="9813692" y="5228612"/>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1809" name="Google Shape;1809;p10"/>
                <p:cNvCxnSpPr/>
                <p:nvPr/>
              </p:nvCxnSpPr>
              <p:spPr>
                <a:xfrm rot="10800000">
                  <a:off x="10234009" y="5382159"/>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1810" name="Google Shape;1810;p10"/>
                <p:cNvCxnSpPr/>
                <p:nvPr/>
              </p:nvCxnSpPr>
              <p:spPr>
                <a:xfrm>
                  <a:off x="9457042" y="4815390"/>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1811" name="Google Shape;1811;p10"/>
                <p:cNvCxnSpPr/>
                <p:nvPr/>
              </p:nvCxnSpPr>
              <p:spPr>
                <a:xfrm rot="10800000" flipH="1">
                  <a:off x="8874149" y="4815390"/>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1812" name="Google Shape;1812;p10"/>
                <p:cNvCxnSpPr/>
                <p:nvPr/>
              </p:nvCxnSpPr>
              <p:spPr>
                <a:xfrm>
                  <a:off x="8845827" y="5085749"/>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1813" name="Google Shape;1813;p10"/>
                <p:cNvCxnSpPr/>
                <p:nvPr/>
              </p:nvCxnSpPr>
              <p:spPr>
                <a:xfrm>
                  <a:off x="8234290" y="5094207"/>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1814" name="Google Shape;1814;p10"/>
                <p:cNvCxnSpPr/>
                <p:nvPr/>
              </p:nvCxnSpPr>
              <p:spPr>
                <a:xfrm rot="10800000" flipH="1">
                  <a:off x="7972450" y="5267343"/>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1815" name="Google Shape;1815;p10"/>
                <p:cNvCxnSpPr/>
                <p:nvPr/>
              </p:nvCxnSpPr>
              <p:spPr>
                <a:xfrm flipH="1">
                  <a:off x="8397900" y="5259125"/>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1816" name="Google Shape;1816;p10"/>
                <p:cNvCxnSpPr/>
                <p:nvPr/>
              </p:nvCxnSpPr>
              <p:spPr>
                <a:xfrm rot="10800000">
                  <a:off x="8512814" y="5284804"/>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1817" name="Google Shape;1817;p10"/>
                <p:cNvCxnSpPr/>
                <p:nvPr/>
              </p:nvCxnSpPr>
              <p:spPr>
                <a:xfrm>
                  <a:off x="8512814" y="5234921"/>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1818" name="Google Shape;1818;p10"/>
                <p:cNvCxnSpPr/>
                <p:nvPr/>
              </p:nvCxnSpPr>
              <p:spPr>
                <a:xfrm>
                  <a:off x="8271861" y="3806843"/>
                  <a:ext cx="0" cy="131762"/>
                </a:xfrm>
                <a:prstGeom prst="straightConnector1">
                  <a:avLst/>
                </a:prstGeom>
                <a:noFill/>
                <a:ln w="9525" cap="flat" cmpd="sng">
                  <a:solidFill>
                    <a:schemeClr val="dk1"/>
                  </a:solidFill>
                  <a:prstDash val="solid"/>
                  <a:round/>
                  <a:headEnd type="none" w="med" len="med"/>
                  <a:tailEnd type="none" w="med" len="med"/>
                </a:ln>
              </p:spPr>
            </p:cxnSp>
            <p:cxnSp>
              <p:nvCxnSpPr>
                <p:cNvPr id="1819" name="Google Shape;1819;p10"/>
                <p:cNvCxnSpPr/>
                <p:nvPr/>
              </p:nvCxnSpPr>
              <p:spPr>
                <a:xfrm rot="10800000" flipH="1">
                  <a:off x="7881336" y="4017980"/>
                  <a:ext cx="168275" cy="3175"/>
                </a:xfrm>
                <a:prstGeom prst="straightConnector1">
                  <a:avLst/>
                </a:prstGeom>
                <a:noFill/>
                <a:ln w="9525" cap="flat" cmpd="sng">
                  <a:solidFill>
                    <a:schemeClr val="dk1"/>
                  </a:solidFill>
                  <a:prstDash val="solid"/>
                  <a:round/>
                  <a:headEnd type="none" w="med" len="med"/>
                  <a:tailEnd type="none" w="med" len="med"/>
                </a:ln>
              </p:spPr>
            </p:cxnSp>
            <p:cxnSp>
              <p:nvCxnSpPr>
                <p:cNvPr id="1820" name="Google Shape;1820;p10"/>
                <p:cNvCxnSpPr/>
                <p:nvPr/>
              </p:nvCxnSpPr>
              <p:spPr>
                <a:xfrm rot="5400000" flipH="1">
                  <a:off x="9909628" y="5560344"/>
                  <a:ext cx="366793" cy="1482"/>
                </a:xfrm>
                <a:prstGeom prst="straightConnector1">
                  <a:avLst/>
                </a:prstGeom>
                <a:noFill/>
                <a:ln w="12700" cap="flat" cmpd="sng">
                  <a:solidFill>
                    <a:schemeClr val="dk1"/>
                  </a:solidFill>
                  <a:prstDash val="solid"/>
                  <a:round/>
                  <a:headEnd type="none" w="med" len="med"/>
                  <a:tailEnd type="none" w="med" len="med"/>
                </a:ln>
              </p:spPr>
            </p:cxnSp>
            <p:cxnSp>
              <p:nvCxnSpPr>
                <p:cNvPr id="1821" name="Google Shape;1821;p10"/>
                <p:cNvCxnSpPr/>
                <p:nvPr/>
              </p:nvCxnSpPr>
              <p:spPr>
                <a:xfrm rot="10800000" flipH="1">
                  <a:off x="8483508" y="5013435"/>
                  <a:ext cx="404236" cy="207771"/>
                </a:xfrm>
                <a:prstGeom prst="straightConnector1">
                  <a:avLst/>
                </a:prstGeom>
                <a:noFill/>
                <a:ln w="9525" cap="flat" cmpd="sng">
                  <a:solidFill>
                    <a:schemeClr val="dk1"/>
                  </a:solidFill>
                  <a:prstDash val="solid"/>
                  <a:round/>
                  <a:headEnd type="none" w="med" len="med"/>
                  <a:tailEnd type="none" w="med" len="med"/>
                </a:ln>
              </p:spPr>
            </p:cxnSp>
            <p:cxnSp>
              <p:nvCxnSpPr>
                <p:cNvPr id="1822" name="Google Shape;1822;p10"/>
                <p:cNvCxnSpPr/>
                <p:nvPr/>
              </p:nvCxnSpPr>
              <p:spPr>
                <a:xfrm flipH="1">
                  <a:off x="10124718" y="2146305"/>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1823" name="Google Shape;1823;p10"/>
                <p:cNvCxnSpPr/>
                <p:nvPr/>
              </p:nvCxnSpPr>
              <p:spPr>
                <a:xfrm flipH="1">
                  <a:off x="10124718" y="2245186"/>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1824" name="Google Shape;1824;p10"/>
                <p:cNvCxnSpPr/>
                <p:nvPr/>
              </p:nvCxnSpPr>
              <p:spPr>
                <a:xfrm flipH="1">
                  <a:off x="10696218" y="2177379"/>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1825" name="Google Shape;1825;p10"/>
                <p:cNvCxnSpPr/>
                <p:nvPr/>
              </p:nvCxnSpPr>
              <p:spPr>
                <a:xfrm flipH="1">
                  <a:off x="10166249" y="2695840"/>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1826" name="Google Shape;1826;p10"/>
                <p:cNvCxnSpPr/>
                <p:nvPr/>
              </p:nvCxnSpPr>
              <p:spPr>
                <a:xfrm flipH="1">
                  <a:off x="10093625" y="2146305"/>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1827" name="Google Shape;1827;p10"/>
                <p:cNvCxnSpPr/>
                <p:nvPr/>
              </p:nvCxnSpPr>
              <p:spPr>
                <a:xfrm flipH="1">
                  <a:off x="10886186" y="2104198"/>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1828" name="Google Shape;1828;p10"/>
                <p:cNvCxnSpPr/>
                <p:nvPr/>
              </p:nvCxnSpPr>
              <p:spPr>
                <a:xfrm rot="10800000">
                  <a:off x="10706077" y="2695840"/>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1829" name="Google Shape;1829;p10"/>
                <p:cNvCxnSpPr/>
                <p:nvPr/>
              </p:nvCxnSpPr>
              <p:spPr>
                <a:xfrm flipH="1">
                  <a:off x="8793306" y="2245186"/>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1830" name="Google Shape;1830;p10"/>
                <p:cNvCxnSpPr/>
                <p:nvPr/>
              </p:nvCxnSpPr>
              <p:spPr>
                <a:xfrm rot="10800000" flipH="1">
                  <a:off x="9402788" y="4090252"/>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1831" name="Google Shape;1831;p10"/>
                <p:cNvCxnSpPr/>
                <p:nvPr/>
              </p:nvCxnSpPr>
              <p:spPr>
                <a:xfrm rot="10800000" flipH="1">
                  <a:off x="8268637" y="4024329"/>
                  <a:ext cx="969051" cy="3175"/>
                </a:xfrm>
                <a:prstGeom prst="straightConnector1">
                  <a:avLst/>
                </a:prstGeom>
                <a:noFill/>
                <a:ln w="9525" cap="flat" cmpd="sng">
                  <a:solidFill>
                    <a:schemeClr val="dk1"/>
                  </a:solidFill>
                  <a:prstDash val="solid"/>
                  <a:round/>
                  <a:headEnd type="none" w="med" len="med"/>
                  <a:tailEnd type="none" w="med" len="med"/>
                </a:ln>
              </p:spPr>
            </p:cxnSp>
          </p:grpSp>
          <p:pic>
            <p:nvPicPr>
              <p:cNvPr id="1832" name="Google Shape;1832;p10" descr="antenna_radiation_stylized"/>
              <p:cNvPicPr preferRelativeResize="0"/>
              <p:nvPr/>
            </p:nvPicPr>
            <p:blipFill rotWithShape="1">
              <a:blip r:embed="rId3">
                <a:alphaModFix/>
              </a:blip>
              <a:srcRect/>
              <a:stretch/>
            </p:blipFill>
            <p:spPr>
              <a:xfrm>
                <a:off x="7562238" y="3813930"/>
                <a:ext cx="506412" cy="106009"/>
              </a:xfrm>
              <a:prstGeom prst="rect">
                <a:avLst/>
              </a:prstGeom>
              <a:noFill/>
              <a:ln>
                <a:noFill/>
              </a:ln>
            </p:spPr>
          </p:pic>
          <p:pic>
            <p:nvPicPr>
              <p:cNvPr id="1833" name="Google Shape;1833;p10" descr="antenna_radiation_stylized"/>
              <p:cNvPicPr preferRelativeResize="0"/>
              <p:nvPr/>
            </p:nvPicPr>
            <p:blipFill rotWithShape="1">
              <a:blip r:embed="rId4">
                <a:alphaModFix/>
              </a:blip>
              <a:srcRect/>
              <a:stretch/>
            </p:blipFill>
            <p:spPr>
              <a:xfrm>
                <a:off x="9242073" y="5480938"/>
                <a:ext cx="452014" cy="95159"/>
              </a:xfrm>
              <a:prstGeom prst="rect">
                <a:avLst/>
              </a:prstGeom>
              <a:noFill/>
              <a:ln>
                <a:noFill/>
              </a:ln>
            </p:spPr>
          </p:pic>
          <p:pic>
            <p:nvPicPr>
              <p:cNvPr id="1834" name="Google Shape;1834;p10" descr="cell_tower_radiation copy"/>
              <p:cNvPicPr preferRelativeResize="0"/>
              <p:nvPr/>
            </p:nvPicPr>
            <p:blipFill rotWithShape="1">
              <a:blip r:embed="rId5">
                <a:alphaModFix/>
              </a:blip>
              <a:srcRect/>
              <a:stretch/>
            </p:blipFill>
            <p:spPr>
              <a:xfrm>
                <a:off x="7980866" y="2158167"/>
                <a:ext cx="457200" cy="332766"/>
              </a:xfrm>
              <a:prstGeom prst="rect">
                <a:avLst/>
              </a:prstGeom>
              <a:noFill/>
              <a:ln>
                <a:noFill/>
              </a:ln>
            </p:spPr>
          </p:pic>
          <p:sp>
            <p:nvSpPr>
              <p:cNvPr id="1835" name="Google Shape;1835;p10"/>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grpSp>
        <p:nvGrpSpPr>
          <p:cNvPr id="1836" name="Google Shape;1836;p10"/>
          <p:cNvGrpSpPr/>
          <p:nvPr/>
        </p:nvGrpSpPr>
        <p:grpSpPr>
          <a:xfrm>
            <a:off x="7613882" y="2107963"/>
            <a:ext cx="3540395" cy="3733733"/>
            <a:chOff x="7619038" y="2102861"/>
            <a:chExt cx="3540395" cy="3733733"/>
          </a:xfrm>
        </p:grpSpPr>
        <p:cxnSp>
          <p:nvCxnSpPr>
            <p:cNvPr id="1837" name="Google Shape;1837;p10"/>
            <p:cNvCxnSpPr/>
            <p:nvPr/>
          </p:nvCxnSpPr>
          <p:spPr>
            <a:xfrm>
              <a:off x="8213016" y="2695257"/>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1838" name="Google Shape;1838;p10"/>
            <p:cNvGrpSpPr/>
            <p:nvPr/>
          </p:nvGrpSpPr>
          <p:grpSpPr>
            <a:xfrm>
              <a:off x="8055854" y="2304274"/>
              <a:ext cx="298450" cy="464008"/>
              <a:chOff x="3130" y="3288"/>
              <a:chExt cx="410" cy="742"/>
            </a:xfrm>
          </p:grpSpPr>
          <p:cxnSp>
            <p:nvCxnSpPr>
              <p:cNvPr id="1839" name="Google Shape;1839;p10"/>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1840" name="Google Shape;1840;p10"/>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1841" name="Google Shape;1841;p10"/>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10"/>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10"/>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1844" name="Google Shape;1844;p10"/>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1845" name="Google Shape;1845;p10"/>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1846" name="Google Shape;1846;p10"/>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1847" name="Google Shape;1847;p10"/>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1848" name="Google Shape;1848;p10"/>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1849" name="Google Shape;1849;p10"/>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1850" name="Google Shape;1850;p10"/>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851" name="Google Shape;1851;p10"/>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852" name="Google Shape;1852;p10"/>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853" name="Google Shape;1853;p10"/>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854" name="Google Shape;1854;p10" descr="access_point_stylized_small"/>
            <p:cNvPicPr preferRelativeResize="0"/>
            <p:nvPr/>
          </p:nvPicPr>
          <p:blipFill rotWithShape="1">
            <a:blip r:embed="rId6">
              <a:alphaModFix/>
            </a:blip>
            <a:srcRect/>
            <a:stretch/>
          </p:blipFill>
          <p:spPr>
            <a:xfrm>
              <a:off x="7619038" y="3856797"/>
              <a:ext cx="370169" cy="306751"/>
            </a:xfrm>
            <a:prstGeom prst="rect">
              <a:avLst/>
            </a:prstGeom>
            <a:noFill/>
            <a:ln>
              <a:noFill/>
            </a:ln>
          </p:spPr>
        </p:pic>
        <p:pic>
          <p:nvPicPr>
            <p:cNvPr id="1855" name="Google Shape;1855;p10" descr="access_point_stylized_small"/>
            <p:cNvPicPr preferRelativeResize="0"/>
            <p:nvPr/>
          </p:nvPicPr>
          <p:blipFill rotWithShape="1">
            <a:blip r:embed="rId6">
              <a:alphaModFix/>
            </a:blip>
            <a:srcRect/>
            <a:stretch/>
          </p:blipFill>
          <p:spPr>
            <a:xfrm>
              <a:off x="9295766" y="5519130"/>
              <a:ext cx="380935" cy="317464"/>
            </a:xfrm>
            <a:prstGeom prst="rect">
              <a:avLst/>
            </a:prstGeom>
            <a:noFill/>
            <a:ln>
              <a:noFill/>
            </a:ln>
          </p:spPr>
        </p:pic>
        <p:grpSp>
          <p:nvGrpSpPr>
            <p:cNvPr id="1856" name="Google Shape;1856;p10"/>
            <p:cNvGrpSpPr/>
            <p:nvPr/>
          </p:nvGrpSpPr>
          <p:grpSpPr>
            <a:xfrm>
              <a:off x="9788714" y="4984881"/>
              <a:ext cx="393760" cy="218578"/>
              <a:chOff x="7493876" y="2774731"/>
              <a:chExt cx="1481958" cy="894622"/>
            </a:xfrm>
          </p:grpSpPr>
          <p:sp>
            <p:nvSpPr>
              <p:cNvPr id="1857" name="Google Shape;1857;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858" name="Google Shape;1858;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859" name="Google Shape;1859;p10"/>
              <p:cNvGrpSpPr/>
              <p:nvPr/>
            </p:nvGrpSpPr>
            <p:grpSpPr>
              <a:xfrm>
                <a:off x="7713663" y="2848339"/>
                <a:ext cx="1042107" cy="425543"/>
                <a:chOff x="7786941" y="2884917"/>
                <a:chExt cx="897649" cy="353919"/>
              </a:xfrm>
            </p:grpSpPr>
            <p:sp>
              <p:nvSpPr>
                <p:cNvPr id="1860" name="Google Shape;1860;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61" name="Google Shape;1861;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62" name="Google Shape;1862;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63" name="Google Shape;1863;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864" name="Google Shape;1864;p10"/>
            <p:cNvGrpSpPr/>
            <p:nvPr/>
          </p:nvGrpSpPr>
          <p:grpSpPr>
            <a:xfrm>
              <a:off x="9854521" y="5333935"/>
              <a:ext cx="309740" cy="190838"/>
              <a:chOff x="3668110" y="2448910"/>
              <a:chExt cx="3794234" cy="2165130"/>
            </a:xfrm>
          </p:grpSpPr>
          <p:sp>
            <p:nvSpPr>
              <p:cNvPr id="1865" name="Google Shape;1865;p10"/>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66" name="Google Shape;1866;p10"/>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867" name="Google Shape;1867;p10"/>
              <p:cNvGrpSpPr/>
              <p:nvPr/>
            </p:nvGrpSpPr>
            <p:grpSpPr>
              <a:xfrm>
                <a:off x="3941378" y="2603243"/>
                <a:ext cx="3202061" cy="1066110"/>
                <a:chOff x="7939341" y="3037317"/>
                <a:chExt cx="897649" cy="353919"/>
              </a:xfrm>
            </p:grpSpPr>
            <p:sp>
              <p:nvSpPr>
                <p:cNvPr id="1868" name="Google Shape;1868;p10"/>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69" name="Google Shape;1869;p10"/>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70" name="Google Shape;1870;p10"/>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71" name="Google Shape;1871;p10"/>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872" name="Google Shape;1872;p10"/>
            <p:cNvGrpSpPr/>
            <p:nvPr/>
          </p:nvGrpSpPr>
          <p:grpSpPr>
            <a:xfrm>
              <a:off x="8681775" y="4962318"/>
              <a:ext cx="393760" cy="218578"/>
              <a:chOff x="7493876" y="2774731"/>
              <a:chExt cx="1481958" cy="894622"/>
            </a:xfrm>
          </p:grpSpPr>
          <p:sp>
            <p:nvSpPr>
              <p:cNvPr id="1873" name="Google Shape;1873;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874" name="Google Shape;1874;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875" name="Google Shape;1875;p10"/>
              <p:cNvGrpSpPr/>
              <p:nvPr/>
            </p:nvGrpSpPr>
            <p:grpSpPr>
              <a:xfrm>
                <a:off x="7713663" y="2848339"/>
                <a:ext cx="1042107" cy="425543"/>
                <a:chOff x="7786941" y="2884917"/>
                <a:chExt cx="897649" cy="353919"/>
              </a:xfrm>
            </p:grpSpPr>
            <p:sp>
              <p:nvSpPr>
                <p:cNvPr id="1876" name="Google Shape;1876;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77" name="Google Shape;1877;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78" name="Google Shape;1878;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79" name="Google Shape;1879;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880" name="Google Shape;1880;p10"/>
            <p:cNvGrpSpPr/>
            <p:nvPr/>
          </p:nvGrpSpPr>
          <p:grpSpPr>
            <a:xfrm>
              <a:off x="8316676" y="5189331"/>
              <a:ext cx="309740" cy="190838"/>
              <a:chOff x="3668110" y="2448910"/>
              <a:chExt cx="3794234" cy="2165130"/>
            </a:xfrm>
          </p:grpSpPr>
          <p:sp>
            <p:nvSpPr>
              <p:cNvPr id="1881" name="Google Shape;1881;p10"/>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82" name="Google Shape;1882;p10"/>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883" name="Google Shape;1883;p10"/>
              <p:cNvGrpSpPr/>
              <p:nvPr/>
            </p:nvGrpSpPr>
            <p:grpSpPr>
              <a:xfrm>
                <a:off x="3941378" y="2603243"/>
                <a:ext cx="3202061" cy="1066110"/>
                <a:chOff x="7939341" y="3037317"/>
                <a:chExt cx="897649" cy="353919"/>
              </a:xfrm>
            </p:grpSpPr>
            <p:sp>
              <p:nvSpPr>
                <p:cNvPr id="1884" name="Google Shape;1884;p10"/>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85" name="Google Shape;1885;p10"/>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86" name="Google Shape;1886;p10"/>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87" name="Google Shape;1887;p10"/>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888" name="Google Shape;1888;p10"/>
            <p:cNvGrpSpPr/>
            <p:nvPr/>
          </p:nvGrpSpPr>
          <p:grpSpPr>
            <a:xfrm>
              <a:off x="8444983" y="2807207"/>
              <a:ext cx="353678" cy="168275"/>
              <a:chOff x="7493876" y="2774731"/>
              <a:chExt cx="1481958" cy="894622"/>
            </a:xfrm>
          </p:grpSpPr>
          <p:sp>
            <p:nvSpPr>
              <p:cNvPr id="1889" name="Google Shape;1889;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890" name="Google Shape;1890;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891" name="Google Shape;1891;p10"/>
              <p:cNvGrpSpPr/>
              <p:nvPr/>
            </p:nvGrpSpPr>
            <p:grpSpPr>
              <a:xfrm>
                <a:off x="7713663" y="2848339"/>
                <a:ext cx="1042107" cy="425543"/>
                <a:chOff x="7786941" y="2884917"/>
                <a:chExt cx="897649" cy="353919"/>
              </a:xfrm>
            </p:grpSpPr>
            <p:sp>
              <p:nvSpPr>
                <p:cNvPr id="1892" name="Google Shape;1892;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93" name="Google Shape;1893;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94" name="Google Shape;1894;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95" name="Google Shape;1895;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896" name="Google Shape;1896;p10"/>
            <p:cNvGrpSpPr/>
            <p:nvPr/>
          </p:nvGrpSpPr>
          <p:grpSpPr>
            <a:xfrm>
              <a:off x="8055226" y="3960892"/>
              <a:ext cx="354986" cy="175668"/>
              <a:chOff x="7493876" y="2774731"/>
              <a:chExt cx="1481958" cy="894622"/>
            </a:xfrm>
          </p:grpSpPr>
          <p:sp>
            <p:nvSpPr>
              <p:cNvPr id="1897" name="Google Shape;1897;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898" name="Google Shape;1898;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899" name="Google Shape;1899;p10"/>
              <p:cNvGrpSpPr/>
              <p:nvPr/>
            </p:nvGrpSpPr>
            <p:grpSpPr>
              <a:xfrm>
                <a:off x="7713663" y="2848339"/>
                <a:ext cx="1042107" cy="425543"/>
                <a:chOff x="7786941" y="2884917"/>
                <a:chExt cx="897649" cy="353919"/>
              </a:xfrm>
            </p:grpSpPr>
            <p:sp>
              <p:nvSpPr>
                <p:cNvPr id="1900" name="Google Shape;1900;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01" name="Google Shape;1901;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02" name="Google Shape;1902;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03" name="Google Shape;1903;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04" name="Google Shape;1904;p10"/>
            <p:cNvGrpSpPr/>
            <p:nvPr/>
          </p:nvGrpSpPr>
          <p:grpSpPr>
            <a:xfrm>
              <a:off x="10889241" y="3596263"/>
              <a:ext cx="170989" cy="97052"/>
              <a:chOff x="7493876" y="2774731"/>
              <a:chExt cx="1481958" cy="894622"/>
            </a:xfrm>
          </p:grpSpPr>
          <p:sp>
            <p:nvSpPr>
              <p:cNvPr id="1905" name="Google Shape;1905;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06" name="Google Shape;1906;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07" name="Google Shape;1907;p10"/>
              <p:cNvGrpSpPr/>
              <p:nvPr/>
            </p:nvGrpSpPr>
            <p:grpSpPr>
              <a:xfrm>
                <a:off x="7713663" y="2848339"/>
                <a:ext cx="1042107" cy="425543"/>
                <a:chOff x="7786941" y="2884917"/>
                <a:chExt cx="897649" cy="353919"/>
              </a:xfrm>
            </p:grpSpPr>
            <p:sp>
              <p:nvSpPr>
                <p:cNvPr id="1908" name="Google Shape;1908;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09" name="Google Shape;1909;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10" name="Google Shape;1910;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11" name="Google Shape;1911;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12" name="Google Shape;1912;p10"/>
            <p:cNvGrpSpPr/>
            <p:nvPr/>
          </p:nvGrpSpPr>
          <p:grpSpPr>
            <a:xfrm>
              <a:off x="10415765" y="3491036"/>
              <a:ext cx="353678" cy="198344"/>
              <a:chOff x="7493876" y="2774731"/>
              <a:chExt cx="1481958" cy="894622"/>
            </a:xfrm>
          </p:grpSpPr>
          <p:sp>
            <p:nvSpPr>
              <p:cNvPr id="1913" name="Google Shape;1913;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14" name="Google Shape;1914;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15" name="Google Shape;1915;p10"/>
              <p:cNvGrpSpPr/>
              <p:nvPr/>
            </p:nvGrpSpPr>
            <p:grpSpPr>
              <a:xfrm>
                <a:off x="7713663" y="2848339"/>
                <a:ext cx="1042107" cy="425543"/>
                <a:chOff x="7786941" y="2884917"/>
                <a:chExt cx="897649" cy="353919"/>
              </a:xfrm>
            </p:grpSpPr>
            <p:sp>
              <p:nvSpPr>
                <p:cNvPr id="1916" name="Google Shape;1916;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17" name="Google Shape;1917;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18" name="Google Shape;1918;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19" name="Google Shape;1919;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20" name="Google Shape;1920;p10"/>
            <p:cNvGrpSpPr/>
            <p:nvPr/>
          </p:nvGrpSpPr>
          <p:grpSpPr>
            <a:xfrm>
              <a:off x="9953880" y="2197190"/>
              <a:ext cx="353678" cy="198344"/>
              <a:chOff x="7493876" y="2774731"/>
              <a:chExt cx="1481958" cy="894622"/>
            </a:xfrm>
          </p:grpSpPr>
          <p:sp>
            <p:nvSpPr>
              <p:cNvPr id="1921" name="Google Shape;1921;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22" name="Google Shape;1922;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23" name="Google Shape;1923;p10"/>
              <p:cNvGrpSpPr/>
              <p:nvPr/>
            </p:nvGrpSpPr>
            <p:grpSpPr>
              <a:xfrm>
                <a:off x="7713663" y="2848339"/>
                <a:ext cx="1042107" cy="425543"/>
                <a:chOff x="7786941" y="2884917"/>
                <a:chExt cx="897649" cy="353919"/>
              </a:xfrm>
            </p:grpSpPr>
            <p:sp>
              <p:nvSpPr>
                <p:cNvPr id="1924" name="Google Shape;1924;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25" name="Google Shape;1925;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26" name="Google Shape;1926;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27" name="Google Shape;1927;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28" name="Google Shape;1928;p10"/>
            <p:cNvGrpSpPr/>
            <p:nvPr/>
          </p:nvGrpSpPr>
          <p:grpSpPr>
            <a:xfrm>
              <a:off x="10532370" y="2608265"/>
              <a:ext cx="353678" cy="198344"/>
              <a:chOff x="7493876" y="2774731"/>
              <a:chExt cx="1481958" cy="894622"/>
            </a:xfrm>
          </p:grpSpPr>
          <p:sp>
            <p:nvSpPr>
              <p:cNvPr id="1929" name="Google Shape;1929;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30" name="Google Shape;1930;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31" name="Google Shape;1931;p10"/>
              <p:cNvGrpSpPr/>
              <p:nvPr/>
            </p:nvGrpSpPr>
            <p:grpSpPr>
              <a:xfrm>
                <a:off x="7713663" y="2848339"/>
                <a:ext cx="1042107" cy="425543"/>
                <a:chOff x="7786941" y="2884917"/>
                <a:chExt cx="897649" cy="353919"/>
              </a:xfrm>
            </p:grpSpPr>
            <p:sp>
              <p:nvSpPr>
                <p:cNvPr id="1932" name="Google Shape;1932;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33" name="Google Shape;1933;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34" name="Google Shape;1934;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35" name="Google Shape;1935;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36" name="Google Shape;1936;p10"/>
            <p:cNvGrpSpPr/>
            <p:nvPr/>
          </p:nvGrpSpPr>
          <p:grpSpPr>
            <a:xfrm>
              <a:off x="10648981" y="2102861"/>
              <a:ext cx="353678" cy="198344"/>
              <a:chOff x="7493876" y="2774731"/>
              <a:chExt cx="1481958" cy="894622"/>
            </a:xfrm>
          </p:grpSpPr>
          <p:sp>
            <p:nvSpPr>
              <p:cNvPr id="1937" name="Google Shape;1937;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38" name="Google Shape;1938;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39" name="Google Shape;1939;p10"/>
              <p:cNvGrpSpPr/>
              <p:nvPr/>
            </p:nvGrpSpPr>
            <p:grpSpPr>
              <a:xfrm>
                <a:off x="7713663" y="2848339"/>
                <a:ext cx="1042107" cy="425543"/>
                <a:chOff x="7786941" y="2884917"/>
                <a:chExt cx="897649" cy="353919"/>
              </a:xfrm>
            </p:grpSpPr>
            <p:sp>
              <p:nvSpPr>
                <p:cNvPr id="1940" name="Google Shape;1940;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41" name="Google Shape;1941;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42" name="Google Shape;1942;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43" name="Google Shape;1943;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44" name="Google Shape;1944;p10"/>
            <p:cNvGrpSpPr/>
            <p:nvPr/>
          </p:nvGrpSpPr>
          <p:grpSpPr>
            <a:xfrm>
              <a:off x="9103944" y="3951522"/>
              <a:ext cx="367224" cy="240304"/>
              <a:chOff x="7493876" y="2774731"/>
              <a:chExt cx="1481958" cy="894622"/>
            </a:xfrm>
          </p:grpSpPr>
          <p:sp>
            <p:nvSpPr>
              <p:cNvPr id="1945" name="Google Shape;1945;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46" name="Google Shape;1946;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47" name="Google Shape;1947;p10"/>
              <p:cNvGrpSpPr/>
              <p:nvPr/>
            </p:nvGrpSpPr>
            <p:grpSpPr>
              <a:xfrm>
                <a:off x="7713663" y="2848339"/>
                <a:ext cx="1042107" cy="425543"/>
                <a:chOff x="7786941" y="2884917"/>
                <a:chExt cx="897649" cy="353919"/>
              </a:xfrm>
            </p:grpSpPr>
            <p:sp>
              <p:nvSpPr>
                <p:cNvPr id="1948" name="Google Shape;1948;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49" name="Google Shape;1949;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50" name="Google Shape;1950;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51" name="Google Shape;1951;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52" name="Google Shape;1952;p10"/>
            <p:cNvGrpSpPr/>
            <p:nvPr/>
          </p:nvGrpSpPr>
          <p:grpSpPr>
            <a:xfrm>
              <a:off x="9985282" y="2656463"/>
              <a:ext cx="353678" cy="198344"/>
              <a:chOff x="7493876" y="2774731"/>
              <a:chExt cx="1481958" cy="894622"/>
            </a:xfrm>
          </p:grpSpPr>
          <p:sp>
            <p:nvSpPr>
              <p:cNvPr id="1953" name="Google Shape;1953;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54" name="Google Shape;1954;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55" name="Google Shape;1955;p10"/>
              <p:cNvGrpSpPr/>
              <p:nvPr/>
            </p:nvGrpSpPr>
            <p:grpSpPr>
              <a:xfrm>
                <a:off x="7713663" y="2848339"/>
                <a:ext cx="1042107" cy="425543"/>
                <a:chOff x="7786941" y="2884917"/>
                <a:chExt cx="897649" cy="353919"/>
              </a:xfrm>
            </p:grpSpPr>
            <p:sp>
              <p:nvSpPr>
                <p:cNvPr id="1956" name="Google Shape;1956;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57" name="Google Shape;1957;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58" name="Google Shape;1958;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59" name="Google Shape;1959;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60" name="Google Shape;1960;p10"/>
            <p:cNvGrpSpPr/>
            <p:nvPr/>
          </p:nvGrpSpPr>
          <p:grpSpPr>
            <a:xfrm>
              <a:off x="9502294" y="3388930"/>
              <a:ext cx="367224" cy="240304"/>
              <a:chOff x="7493876" y="2774731"/>
              <a:chExt cx="1481958" cy="894622"/>
            </a:xfrm>
          </p:grpSpPr>
          <p:sp>
            <p:nvSpPr>
              <p:cNvPr id="1961" name="Google Shape;1961;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62" name="Google Shape;1962;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63" name="Google Shape;1963;p10"/>
              <p:cNvGrpSpPr/>
              <p:nvPr/>
            </p:nvGrpSpPr>
            <p:grpSpPr>
              <a:xfrm>
                <a:off x="7713663" y="2848339"/>
                <a:ext cx="1042107" cy="425543"/>
                <a:chOff x="7786941" y="2884917"/>
                <a:chExt cx="897649" cy="353919"/>
              </a:xfrm>
            </p:grpSpPr>
            <p:sp>
              <p:nvSpPr>
                <p:cNvPr id="1964" name="Google Shape;1964;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65" name="Google Shape;1965;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66" name="Google Shape;1966;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67" name="Google Shape;1967;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68" name="Google Shape;1968;p10"/>
            <p:cNvGrpSpPr/>
            <p:nvPr/>
          </p:nvGrpSpPr>
          <p:grpSpPr>
            <a:xfrm>
              <a:off x="9606710" y="3994661"/>
              <a:ext cx="367224" cy="240304"/>
              <a:chOff x="7493876" y="2774731"/>
              <a:chExt cx="1481958" cy="894622"/>
            </a:xfrm>
          </p:grpSpPr>
          <p:sp>
            <p:nvSpPr>
              <p:cNvPr id="1969" name="Google Shape;1969;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70" name="Google Shape;1970;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71" name="Google Shape;1971;p10"/>
              <p:cNvGrpSpPr/>
              <p:nvPr/>
            </p:nvGrpSpPr>
            <p:grpSpPr>
              <a:xfrm>
                <a:off x="7713663" y="2848339"/>
                <a:ext cx="1042107" cy="425543"/>
                <a:chOff x="7786941" y="2884917"/>
                <a:chExt cx="897649" cy="353919"/>
              </a:xfrm>
            </p:grpSpPr>
            <p:sp>
              <p:nvSpPr>
                <p:cNvPr id="1972" name="Google Shape;1972;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73" name="Google Shape;1973;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74" name="Google Shape;1974;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75" name="Google Shape;1975;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76" name="Google Shape;1976;p10"/>
            <p:cNvGrpSpPr/>
            <p:nvPr/>
          </p:nvGrpSpPr>
          <p:grpSpPr>
            <a:xfrm>
              <a:off x="10380415" y="3987223"/>
              <a:ext cx="353678" cy="198344"/>
              <a:chOff x="7493876" y="2774731"/>
              <a:chExt cx="1481958" cy="894622"/>
            </a:xfrm>
          </p:grpSpPr>
          <p:sp>
            <p:nvSpPr>
              <p:cNvPr id="1977" name="Google Shape;1977;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78" name="Google Shape;1978;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79" name="Google Shape;1979;p10"/>
              <p:cNvGrpSpPr/>
              <p:nvPr/>
            </p:nvGrpSpPr>
            <p:grpSpPr>
              <a:xfrm>
                <a:off x="7713663" y="2848339"/>
                <a:ext cx="1042107" cy="425543"/>
                <a:chOff x="7786941" y="2884917"/>
                <a:chExt cx="897649" cy="353919"/>
              </a:xfrm>
            </p:grpSpPr>
            <p:sp>
              <p:nvSpPr>
                <p:cNvPr id="1980" name="Google Shape;1980;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81" name="Google Shape;1981;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82" name="Google Shape;1982;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83" name="Google Shape;1983;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84" name="Google Shape;1984;p10"/>
            <p:cNvGrpSpPr/>
            <p:nvPr/>
          </p:nvGrpSpPr>
          <p:grpSpPr>
            <a:xfrm>
              <a:off x="9253049" y="4770584"/>
              <a:ext cx="393760" cy="218578"/>
              <a:chOff x="7493876" y="2774731"/>
              <a:chExt cx="1481958" cy="894622"/>
            </a:xfrm>
          </p:grpSpPr>
          <p:sp>
            <p:nvSpPr>
              <p:cNvPr id="1985" name="Google Shape;1985;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86" name="Google Shape;1986;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87" name="Google Shape;1987;p10"/>
              <p:cNvGrpSpPr/>
              <p:nvPr/>
            </p:nvGrpSpPr>
            <p:grpSpPr>
              <a:xfrm>
                <a:off x="7713663" y="2848339"/>
                <a:ext cx="1042107" cy="425543"/>
                <a:chOff x="7786941" y="2884917"/>
                <a:chExt cx="897649" cy="353919"/>
              </a:xfrm>
            </p:grpSpPr>
            <p:sp>
              <p:nvSpPr>
                <p:cNvPr id="1988" name="Google Shape;1988;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89" name="Google Shape;1989;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90" name="Google Shape;1990;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91" name="Google Shape;1991;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92" name="Google Shape;1992;p10"/>
            <p:cNvGrpSpPr/>
            <p:nvPr/>
          </p:nvGrpSpPr>
          <p:grpSpPr>
            <a:xfrm>
              <a:off x="10931138" y="4364023"/>
              <a:ext cx="228295" cy="120400"/>
              <a:chOff x="7493876" y="2774731"/>
              <a:chExt cx="1481958" cy="894622"/>
            </a:xfrm>
          </p:grpSpPr>
          <p:sp>
            <p:nvSpPr>
              <p:cNvPr id="1993" name="Google Shape;1993;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94" name="Google Shape;1994;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95" name="Google Shape;1995;p10"/>
              <p:cNvGrpSpPr/>
              <p:nvPr/>
            </p:nvGrpSpPr>
            <p:grpSpPr>
              <a:xfrm>
                <a:off x="7713663" y="2848339"/>
                <a:ext cx="1042107" cy="425543"/>
                <a:chOff x="7786941" y="2884917"/>
                <a:chExt cx="897649" cy="353919"/>
              </a:xfrm>
            </p:grpSpPr>
            <p:sp>
              <p:nvSpPr>
                <p:cNvPr id="1996" name="Google Shape;1996;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97" name="Google Shape;1997;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98" name="Google Shape;1998;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99" name="Google Shape;1999;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sp>
        <p:nvSpPr>
          <p:cNvPr id="2000" name="Google Shape;2000;p10"/>
          <p:cNvSpPr/>
          <p:nvPr/>
        </p:nvSpPr>
        <p:spPr>
          <a:xfrm>
            <a:off x="6718300" y="1488461"/>
            <a:ext cx="5359400" cy="4954628"/>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001" name="Google Shape;2001;p10"/>
          <p:cNvGrpSpPr/>
          <p:nvPr/>
        </p:nvGrpSpPr>
        <p:grpSpPr>
          <a:xfrm>
            <a:off x="7439074" y="1859725"/>
            <a:ext cx="4144321" cy="4305092"/>
            <a:chOff x="7432700" y="1830405"/>
            <a:chExt cx="4144321" cy="4305092"/>
          </a:xfrm>
        </p:grpSpPr>
        <p:grpSp>
          <p:nvGrpSpPr>
            <p:cNvPr id="2002" name="Google Shape;2002;p10"/>
            <p:cNvGrpSpPr/>
            <p:nvPr/>
          </p:nvGrpSpPr>
          <p:grpSpPr>
            <a:xfrm>
              <a:off x="7432700" y="1830405"/>
              <a:ext cx="1909777" cy="938011"/>
              <a:chOff x="7432700" y="1830405"/>
              <a:chExt cx="1909777" cy="938011"/>
            </a:xfrm>
          </p:grpSpPr>
          <p:grpSp>
            <p:nvGrpSpPr>
              <p:cNvPr id="2003" name="Google Shape;2003;p10"/>
              <p:cNvGrpSpPr/>
              <p:nvPr/>
            </p:nvGrpSpPr>
            <p:grpSpPr>
              <a:xfrm>
                <a:off x="7743850" y="1830405"/>
                <a:ext cx="415925" cy="385763"/>
                <a:chOff x="2751" y="1851"/>
                <a:chExt cx="462" cy="478"/>
              </a:xfrm>
            </p:grpSpPr>
            <p:pic>
              <p:nvPicPr>
                <p:cNvPr id="2004" name="Google Shape;2004;p10" descr="iphone_stylized_small"/>
                <p:cNvPicPr preferRelativeResize="0"/>
                <p:nvPr/>
              </p:nvPicPr>
              <p:blipFill rotWithShape="1">
                <a:blip r:embed="rId7">
                  <a:alphaModFix/>
                </a:blip>
                <a:srcRect/>
                <a:stretch/>
              </p:blipFill>
              <p:spPr>
                <a:xfrm>
                  <a:off x="2928" y="1922"/>
                  <a:ext cx="152" cy="407"/>
                </a:xfrm>
                <a:prstGeom prst="rect">
                  <a:avLst/>
                </a:prstGeom>
                <a:noFill/>
                <a:ln>
                  <a:noFill/>
                </a:ln>
              </p:spPr>
            </p:pic>
            <p:pic>
              <p:nvPicPr>
                <p:cNvPr id="2005" name="Google Shape;2005;p10" descr="antenna_radiation_stylized"/>
                <p:cNvPicPr preferRelativeResize="0"/>
                <p:nvPr/>
              </p:nvPicPr>
              <p:blipFill rotWithShape="1">
                <a:blip r:embed="rId8">
                  <a:alphaModFix/>
                </a:blip>
                <a:srcRect/>
                <a:stretch/>
              </p:blipFill>
              <p:spPr>
                <a:xfrm>
                  <a:off x="2751" y="1851"/>
                  <a:ext cx="462" cy="110"/>
                </a:xfrm>
                <a:prstGeom prst="rect">
                  <a:avLst/>
                </a:prstGeom>
                <a:noFill/>
                <a:ln>
                  <a:noFill/>
                </a:ln>
              </p:spPr>
            </p:pic>
          </p:grpSp>
          <p:grpSp>
            <p:nvGrpSpPr>
              <p:cNvPr id="2006" name="Google Shape;2006;p10"/>
              <p:cNvGrpSpPr/>
              <p:nvPr/>
            </p:nvGrpSpPr>
            <p:grpSpPr>
              <a:xfrm>
                <a:off x="7432700" y="2327293"/>
                <a:ext cx="534987" cy="414882"/>
                <a:chOff x="7432700" y="2327293"/>
                <a:chExt cx="534987" cy="414882"/>
              </a:xfrm>
            </p:grpSpPr>
            <p:pic>
              <p:nvPicPr>
                <p:cNvPr id="2007" name="Google Shape;2007;p10" descr="antenna_stylized"/>
                <p:cNvPicPr preferRelativeResize="0"/>
                <p:nvPr/>
              </p:nvPicPr>
              <p:blipFill rotWithShape="1">
                <a:blip r:embed="rId9">
                  <a:alphaModFix/>
                </a:blip>
                <a:srcRect/>
                <a:stretch/>
              </p:blipFill>
              <p:spPr>
                <a:xfrm>
                  <a:off x="7432700" y="2327293"/>
                  <a:ext cx="530702" cy="223756"/>
                </a:xfrm>
                <a:prstGeom prst="rect">
                  <a:avLst/>
                </a:prstGeom>
                <a:noFill/>
                <a:ln>
                  <a:noFill/>
                </a:ln>
              </p:spPr>
            </p:pic>
            <p:pic>
              <p:nvPicPr>
                <p:cNvPr id="2008" name="Google Shape;2008;p10" descr="laptop_keyboard"/>
                <p:cNvPicPr preferRelativeResize="0"/>
                <p:nvPr/>
              </p:nvPicPr>
              <p:blipFill rotWithShape="1">
                <a:blip r:embed="rId10">
                  <a:alphaModFix/>
                </a:blip>
                <a:srcRect/>
                <a:stretch/>
              </p:blipFill>
              <p:spPr>
                <a:xfrm rot="109064" flipH="1">
                  <a:off x="7458407" y="2575770"/>
                  <a:ext cx="437221" cy="159511"/>
                </a:xfrm>
                <a:prstGeom prst="rect">
                  <a:avLst/>
                </a:prstGeom>
                <a:noFill/>
                <a:ln>
                  <a:noFill/>
                </a:ln>
              </p:spPr>
            </p:pic>
            <p:sp>
              <p:nvSpPr>
                <p:cNvPr id="2009" name="Google Shape;2009;p10"/>
                <p:cNvSpPr/>
                <p:nvPr/>
              </p:nvSpPr>
              <p:spPr>
                <a:xfrm>
                  <a:off x="7603304" y="242098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010" name="Google Shape;2010;p10" descr="screen"/>
                <p:cNvPicPr preferRelativeResize="0"/>
                <p:nvPr/>
              </p:nvPicPr>
              <p:blipFill rotWithShape="1">
                <a:blip r:embed="rId11">
                  <a:alphaModFix/>
                </a:blip>
                <a:srcRect/>
                <a:stretch/>
              </p:blipFill>
              <p:spPr>
                <a:xfrm>
                  <a:off x="7620637" y="2426338"/>
                  <a:ext cx="319785" cy="189429"/>
                </a:xfrm>
                <a:prstGeom prst="rect">
                  <a:avLst/>
                </a:prstGeom>
                <a:noFill/>
                <a:ln>
                  <a:noFill/>
                </a:ln>
              </p:spPr>
            </p:pic>
            <p:sp>
              <p:nvSpPr>
                <p:cNvPr id="2011" name="Google Shape;2011;p10"/>
                <p:cNvSpPr/>
                <p:nvPr/>
              </p:nvSpPr>
              <p:spPr>
                <a:xfrm>
                  <a:off x="7667378" y="241484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2" name="Google Shape;2012;p10"/>
                <p:cNvSpPr/>
                <p:nvPr/>
              </p:nvSpPr>
              <p:spPr>
                <a:xfrm>
                  <a:off x="7600188" y="241452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3" name="Google Shape;2013;p10"/>
                <p:cNvSpPr/>
                <p:nvPr/>
              </p:nvSpPr>
              <p:spPr>
                <a:xfrm>
                  <a:off x="7874205" y="244334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4" name="Google Shape;2014;p10"/>
                <p:cNvSpPr/>
                <p:nvPr/>
              </p:nvSpPr>
              <p:spPr>
                <a:xfrm>
                  <a:off x="7599214" y="256758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5" name="Google Shape;2015;p10"/>
                <p:cNvSpPr/>
                <p:nvPr/>
              </p:nvSpPr>
              <p:spPr>
                <a:xfrm>
                  <a:off x="7884138" y="244491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6" name="Google Shape;2016;p10"/>
                <p:cNvSpPr/>
                <p:nvPr/>
              </p:nvSpPr>
              <p:spPr>
                <a:xfrm>
                  <a:off x="7599603" y="257592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017" name="Google Shape;2017;p10"/>
                <p:cNvGrpSpPr/>
                <p:nvPr/>
              </p:nvGrpSpPr>
              <p:grpSpPr>
                <a:xfrm>
                  <a:off x="7594735" y="2642220"/>
                  <a:ext cx="98740" cy="36846"/>
                  <a:chOff x="1740" y="2642"/>
                  <a:chExt cx="752" cy="327"/>
                </a:xfrm>
              </p:grpSpPr>
              <p:sp>
                <p:nvSpPr>
                  <p:cNvPr id="2018" name="Google Shape;2018;p1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9" name="Google Shape;2019;p10"/>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0" name="Google Shape;2020;p10"/>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1" name="Google Shape;2021;p10"/>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2" name="Google Shape;2022;p10"/>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3" name="Google Shape;2023;p10"/>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024" name="Google Shape;2024;p10"/>
                <p:cNvSpPr/>
                <p:nvPr/>
              </p:nvSpPr>
              <p:spPr>
                <a:xfrm>
                  <a:off x="7763780" y="264773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5" name="Google Shape;2025;p10"/>
                <p:cNvSpPr/>
                <p:nvPr/>
              </p:nvSpPr>
              <p:spPr>
                <a:xfrm>
                  <a:off x="7458602" y="265418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6" name="Google Shape;2026;p10"/>
                <p:cNvSpPr/>
                <p:nvPr/>
              </p:nvSpPr>
              <p:spPr>
                <a:xfrm>
                  <a:off x="7458797" y="264064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7" name="Google Shape;2027;p10"/>
                <p:cNvSpPr/>
                <p:nvPr/>
              </p:nvSpPr>
              <p:spPr>
                <a:xfrm>
                  <a:off x="7458992" y="257970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8" name="Google Shape;2028;p10"/>
                <p:cNvSpPr/>
                <p:nvPr/>
              </p:nvSpPr>
              <p:spPr>
                <a:xfrm>
                  <a:off x="7468535" y="264379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9" name="Google Shape;2029;p10"/>
                <p:cNvSpPr/>
                <p:nvPr/>
              </p:nvSpPr>
              <p:spPr>
                <a:xfrm rot="10800000" flipH="1">
                  <a:off x="7758327" y="263875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30" name="Google Shape;2030;p10"/>
              <p:cNvGrpSpPr/>
              <p:nvPr/>
            </p:nvGrpSpPr>
            <p:grpSpPr>
              <a:xfrm>
                <a:off x="8631407" y="2290407"/>
                <a:ext cx="530702" cy="478009"/>
                <a:chOff x="8631407" y="2290407"/>
                <a:chExt cx="530702" cy="478009"/>
              </a:xfrm>
            </p:grpSpPr>
            <p:pic>
              <p:nvPicPr>
                <p:cNvPr id="2031" name="Google Shape;2031;p10" descr="light2.png"/>
                <p:cNvPicPr preferRelativeResize="0"/>
                <p:nvPr/>
              </p:nvPicPr>
              <p:blipFill rotWithShape="1">
                <a:blip r:embed="rId12">
                  <a:alphaModFix/>
                </a:blip>
                <a:srcRect/>
                <a:stretch/>
              </p:blipFill>
              <p:spPr>
                <a:xfrm flipH="1">
                  <a:off x="8825293" y="2362969"/>
                  <a:ext cx="92772" cy="405447"/>
                </a:xfrm>
                <a:prstGeom prst="rect">
                  <a:avLst/>
                </a:prstGeom>
                <a:noFill/>
                <a:ln>
                  <a:noFill/>
                </a:ln>
              </p:spPr>
            </p:pic>
            <p:pic>
              <p:nvPicPr>
                <p:cNvPr id="2032" name="Google Shape;2032;p10" descr="antenna_stylized"/>
                <p:cNvPicPr preferRelativeResize="0"/>
                <p:nvPr/>
              </p:nvPicPr>
              <p:blipFill rotWithShape="1">
                <a:blip r:embed="rId9">
                  <a:alphaModFix/>
                </a:blip>
                <a:srcRect/>
                <a:stretch/>
              </p:blipFill>
              <p:spPr>
                <a:xfrm>
                  <a:off x="8631407" y="2290407"/>
                  <a:ext cx="530702" cy="223756"/>
                </a:xfrm>
                <a:prstGeom prst="rect">
                  <a:avLst/>
                </a:prstGeom>
                <a:noFill/>
                <a:ln>
                  <a:noFill/>
                </a:ln>
              </p:spPr>
            </p:pic>
          </p:grpSp>
          <p:grpSp>
            <p:nvGrpSpPr>
              <p:cNvPr id="2033" name="Google Shape;2033;p10"/>
              <p:cNvGrpSpPr/>
              <p:nvPr/>
            </p:nvGrpSpPr>
            <p:grpSpPr>
              <a:xfrm>
                <a:off x="8493165" y="2029804"/>
                <a:ext cx="849312" cy="226109"/>
                <a:chOff x="8493165" y="2029804"/>
                <a:chExt cx="849312" cy="226109"/>
              </a:xfrm>
            </p:grpSpPr>
            <p:pic>
              <p:nvPicPr>
                <p:cNvPr id="2034" name="Google Shape;2034;p10" descr="car_icon_small"/>
                <p:cNvPicPr preferRelativeResize="0"/>
                <p:nvPr/>
              </p:nvPicPr>
              <p:blipFill rotWithShape="1">
                <a:blip r:embed="rId13">
                  <a:alphaModFix/>
                </a:blip>
                <a:srcRect/>
                <a:stretch/>
              </p:blipFill>
              <p:spPr>
                <a:xfrm>
                  <a:off x="8493165" y="2087638"/>
                  <a:ext cx="849312" cy="168275"/>
                </a:xfrm>
                <a:prstGeom prst="rect">
                  <a:avLst/>
                </a:prstGeom>
                <a:noFill/>
                <a:ln>
                  <a:noFill/>
                </a:ln>
              </p:spPr>
            </p:pic>
            <p:pic>
              <p:nvPicPr>
                <p:cNvPr id="2035" name="Google Shape;2035;p10" descr="antenna_stylized"/>
                <p:cNvPicPr preferRelativeResize="0"/>
                <p:nvPr/>
              </p:nvPicPr>
              <p:blipFill rotWithShape="1">
                <a:blip r:embed="rId9">
                  <a:alphaModFix/>
                </a:blip>
                <a:srcRect/>
                <a:stretch/>
              </p:blipFill>
              <p:spPr>
                <a:xfrm>
                  <a:off x="8704645" y="2029804"/>
                  <a:ext cx="530702" cy="223756"/>
                </a:xfrm>
                <a:prstGeom prst="rect">
                  <a:avLst/>
                </a:prstGeom>
                <a:noFill/>
                <a:ln>
                  <a:noFill/>
                </a:ln>
              </p:spPr>
            </p:pic>
          </p:grpSp>
        </p:grpSp>
        <p:grpSp>
          <p:nvGrpSpPr>
            <p:cNvPr id="2036" name="Google Shape;2036;p10"/>
            <p:cNvGrpSpPr/>
            <p:nvPr/>
          </p:nvGrpSpPr>
          <p:grpSpPr>
            <a:xfrm>
              <a:off x="7487144" y="3296104"/>
              <a:ext cx="857739" cy="583764"/>
              <a:chOff x="7487144" y="3296104"/>
              <a:chExt cx="857739" cy="583764"/>
            </a:xfrm>
          </p:grpSpPr>
          <p:grpSp>
            <p:nvGrpSpPr>
              <p:cNvPr id="2037" name="Google Shape;2037;p10"/>
              <p:cNvGrpSpPr/>
              <p:nvPr/>
            </p:nvGrpSpPr>
            <p:grpSpPr>
              <a:xfrm>
                <a:off x="7487144" y="3389820"/>
                <a:ext cx="350807" cy="310034"/>
                <a:chOff x="7487144" y="3389820"/>
                <a:chExt cx="350807" cy="310034"/>
              </a:xfrm>
            </p:grpSpPr>
            <p:pic>
              <p:nvPicPr>
                <p:cNvPr id="2038" name="Google Shape;2038;p10" descr="antenna_stylized"/>
                <p:cNvPicPr preferRelativeResize="0"/>
                <p:nvPr/>
              </p:nvPicPr>
              <p:blipFill rotWithShape="1">
                <a:blip r:embed="rId14">
                  <a:alphaModFix/>
                </a:blip>
                <a:srcRect/>
                <a:stretch/>
              </p:blipFill>
              <p:spPr>
                <a:xfrm>
                  <a:off x="7487144" y="3389820"/>
                  <a:ext cx="347997" cy="167557"/>
                </a:xfrm>
                <a:prstGeom prst="rect">
                  <a:avLst/>
                </a:prstGeom>
                <a:noFill/>
                <a:ln>
                  <a:noFill/>
                </a:ln>
              </p:spPr>
            </p:pic>
            <p:pic>
              <p:nvPicPr>
                <p:cNvPr id="2039" name="Google Shape;2039;p10" descr="laptop_keyboard"/>
                <p:cNvPicPr preferRelativeResize="0"/>
                <p:nvPr/>
              </p:nvPicPr>
              <p:blipFill rotWithShape="1">
                <a:blip r:embed="rId15">
                  <a:alphaModFix/>
                </a:blip>
                <a:srcRect/>
                <a:stretch/>
              </p:blipFill>
              <p:spPr>
                <a:xfrm rot="109064" flipH="1">
                  <a:off x="7504001" y="3575889"/>
                  <a:ext cx="286699" cy="119448"/>
                </a:xfrm>
                <a:prstGeom prst="rect">
                  <a:avLst/>
                </a:prstGeom>
                <a:noFill/>
                <a:ln>
                  <a:noFill/>
                </a:ln>
              </p:spPr>
            </p:pic>
            <p:sp>
              <p:nvSpPr>
                <p:cNvPr id="2040" name="Google Shape;2040;p10"/>
                <p:cNvSpPr/>
                <p:nvPr/>
              </p:nvSpPr>
              <p:spPr>
                <a:xfrm>
                  <a:off x="7599014" y="345997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041" name="Google Shape;2041;p10" descr="screen"/>
                <p:cNvPicPr preferRelativeResize="0"/>
                <p:nvPr/>
              </p:nvPicPr>
              <p:blipFill rotWithShape="1">
                <a:blip r:embed="rId16">
                  <a:alphaModFix/>
                </a:blip>
                <a:srcRect/>
                <a:stretch/>
              </p:blipFill>
              <p:spPr>
                <a:xfrm>
                  <a:off x="7610380" y="3463988"/>
                  <a:ext cx="209692" cy="141851"/>
                </a:xfrm>
                <a:prstGeom prst="rect">
                  <a:avLst/>
                </a:prstGeom>
                <a:noFill/>
                <a:ln>
                  <a:noFill/>
                </a:ln>
              </p:spPr>
            </p:pic>
            <p:sp>
              <p:nvSpPr>
                <p:cNvPr id="2042" name="Google Shape;2042;p10"/>
                <p:cNvSpPr/>
                <p:nvPr/>
              </p:nvSpPr>
              <p:spPr>
                <a:xfrm>
                  <a:off x="7641029" y="345538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43" name="Google Shape;2043;p10"/>
                <p:cNvSpPr/>
                <p:nvPr/>
              </p:nvSpPr>
              <p:spPr>
                <a:xfrm>
                  <a:off x="7596971" y="345514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44" name="Google Shape;2044;p10"/>
                <p:cNvSpPr/>
                <p:nvPr/>
              </p:nvSpPr>
              <p:spPr>
                <a:xfrm>
                  <a:off x="7776652" y="347672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45" name="Google Shape;2045;p10"/>
                <p:cNvSpPr/>
                <p:nvPr/>
              </p:nvSpPr>
              <p:spPr>
                <a:xfrm>
                  <a:off x="7596332" y="356975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46" name="Google Shape;2046;p10"/>
                <p:cNvSpPr/>
                <p:nvPr/>
              </p:nvSpPr>
              <p:spPr>
                <a:xfrm>
                  <a:off x="7783165" y="347790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47" name="Google Shape;2047;p10"/>
                <p:cNvSpPr/>
                <p:nvPr/>
              </p:nvSpPr>
              <p:spPr>
                <a:xfrm>
                  <a:off x="7596588" y="357600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048" name="Google Shape;2048;p10"/>
                <p:cNvGrpSpPr/>
                <p:nvPr/>
              </p:nvGrpSpPr>
              <p:grpSpPr>
                <a:xfrm>
                  <a:off x="7593395" y="3625649"/>
                  <a:ext cx="64747" cy="27592"/>
                  <a:chOff x="1740" y="2642"/>
                  <a:chExt cx="752" cy="327"/>
                </a:xfrm>
              </p:grpSpPr>
              <p:sp>
                <p:nvSpPr>
                  <p:cNvPr id="2049" name="Google Shape;2049;p1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0" name="Google Shape;2050;p10"/>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1" name="Google Shape;2051;p10"/>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2" name="Google Shape;2052;p10"/>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3" name="Google Shape;2053;p10"/>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4" name="Google Shape;2054;p10"/>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055" name="Google Shape;2055;p10"/>
                <p:cNvSpPr/>
                <p:nvPr/>
              </p:nvSpPr>
              <p:spPr>
                <a:xfrm>
                  <a:off x="7704243" y="362977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6" name="Google Shape;2056;p10"/>
                <p:cNvSpPr/>
                <p:nvPr/>
              </p:nvSpPr>
              <p:spPr>
                <a:xfrm>
                  <a:off x="7504129" y="363461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7" name="Google Shape;2057;p10"/>
                <p:cNvSpPr/>
                <p:nvPr/>
              </p:nvSpPr>
              <p:spPr>
                <a:xfrm>
                  <a:off x="7504257" y="362447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8" name="Google Shape;2058;p10"/>
                <p:cNvSpPr/>
                <p:nvPr/>
              </p:nvSpPr>
              <p:spPr>
                <a:xfrm>
                  <a:off x="7504384" y="357883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9" name="Google Shape;2059;p10"/>
                <p:cNvSpPr/>
                <p:nvPr/>
              </p:nvSpPr>
              <p:spPr>
                <a:xfrm>
                  <a:off x="7510642" y="362682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60" name="Google Shape;2060;p10"/>
                <p:cNvSpPr/>
                <p:nvPr/>
              </p:nvSpPr>
              <p:spPr>
                <a:xfrm rot="10800000" flipH="1">
                  <a:off x="7700668" y="362305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61" name="Google Shape;2061;p10"/>
              <p:cNvGrpSpPr/>
              <p:nvPr/>
            </p:nvGrpSpPr>
            <p:grpSpPr>
              <a:xfrm flipH="1">
                <a:off x="7985622" y="3537823"/>
                <a:ext cx="359261" cy="342045"/>
                <a:chOff x="2839" y="3501"/>
                <a:chExt cx="755" cy="803"/>
              </a:xfrm>
            </p:grpSpPr>
            <p:pic>
              <p:nvPicPr>
                <p:cNvPr id="2062" name="Google Shape;2062;p10" descr="desktop_computer_stylized_medium"/>
                <p:cNvPicPr preferRelativeResize="0"/>
                <p:nvPr/>
              </p:nvPicPr>
              <p:blipFill rotWithShape="1">
                <a:blip r:embed="rId17">
                  <a:alphaModFix/>
                </a:blip>
                <a:srcRect/>
                <a:stretch/>
              </p:blipFill>
              <p:spPr>
                <a:xfrm>
                  <a:off x="2839" y="3501"/>
                  <a:ext cx="755" cy="803"/>
                </a:xfrm>
                <a:prstGeom prst="rect">
                  <a:avLst/>
                </a:prstGeom>
                <a:noFill/>
                <a:ln>
                  <a:noFill/>
                </a:ln>
              </p:spPr>
            </p:pic>
            <p:sp>
              <p:nvSpPr>
                <p:cNvPr id="2063" name="Google Shape;2063;p1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64" name="Google Shape;2064;p10"/>
              <p:cNvGrpSpPr/>
              <p:nvPr/>
            </p:nvGrpSpPr>
            <p:grpSpPr>
              <a:xfrm>
                <a:off x="7797061" y="3296104"/>
                <a:ext cx="347997" cy="396620"/>
                <a:chOff x="7797061" y="3296104"/>
                <a:chExt cx="347997" cy="396620"/>
              </a:xfrm>
            </p:grpSpPr>
            <p:pic>
              <p:nvPicPr>
                <p:cNvPr id="2065" name="Google Shape;2065;p10" descr="fridge2.png"/>
                <p:cNvPicPr preferRelativeResize="0"/>
                <p:nvPr/>
              </p:nvPicPr>
              <p:blipFill rotWithShape="1">
                <a:blip r:embed="rId18">
                  <a:alphaModFix/>
                </a:blip>
                <a:srcRect/>
                <a:stretch/>
              </p:blipFill>
              <p:spPr>
                <a:xfrm>
                  <a:off x="7896825" y="3355697"/>
                  <a:ext cx="189578" cy="337027"/>
                </a:xfrm>
                <a:prstGeom prst="rect">
                  <a:avLst/>
                </a:prstGeom>
                <a:noFill/>
                <a:ln>
                  <a:noFill/>
                </a:ln>
              </p:spPr>
            </p:pic>
            <p:pic>
              <p:nvPicPr>
                <p:cNvPr id="2066" name="Google Shape;2066;p10" descr="antenna_stylized"/>
                <p:cNvPicPr preferRelativeResize="0"/>
                <p:nvPr/>
              </p:nvPicPr>
              <p:blipFill rotWithShape="1">
                <a:blip r:embed="rId14">
                  <a:alphaModFix/>
                </a:blip>
                <a:srcRect/>
                <a:stretch/>
              </p:blipFill>
              <p:spPr>
                <a:xfrm>
                  <a:off x="7797061" y="3296104"/>
                  <a:ext cx="347997" cy="167557"/>
                </a:xfrm>
                <a:prstGeom prst="rect">
                  <a:avLst/>
                </a:prstGeom>
                <a:noFill/>
                <a:ln>
                  <a:noFill/>
                </a:ln>
              </p:spPr>
            </p:pic>
          </p:grpSp>
        </p:grpSp>
        <p:grpSp>
          <p:nvGrpSpPr>
            <p:cNvPr id="2067" name="Google Shape;2067;p10"/>
            <p:cNvGrpSpPr/>
            <p:nvPr/>
          </p:nvGrpSpPr>
          <p:grpSpPr>
            <a:xfrm>
              <a:off x="11058573" y="3399165"/>
              <a:ext cx="518448" cy="1212242"/>
              <a:chOff x="11058573" y="3399165"/>
              <a:chExt cx="518448" cy="1212242"/>
            </a:xfrm>
          </p:grpSpPr>
          <p:grpSp>
            <p:nvGrpSpPr>
              <p:cNvPr id="2068" name="Google Shape;2068;p10"/>
              <p:cNvGrpSpPr/>
              <p:nvPr/>
            </p:nvGrpSpPr>
            <p:grpSpPr>
              <a:xfrm>
                <a:off x="11087182" y="4159591"/>
                <a:ext cx="489839" cy="451816"/>
                <a:chOff x="5103720" y="2693365"/>
                <a:chExt cx="611650" cy="414788"/>
              </a:xfrm>
            </p:grpSpPr>
            <p:cxnSp>
              <p:nvCxnSpPr>
                <p:cNvPr id="2069" name="Google Shape;2069;p10"/>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2070" name="Google Shape;2070;p10"/>
                <p:cNvGrpSpPr/>
                <p:nvPr/>
              </p:nvGrpSpPr>
              <p:grpSpPr>
                <a:xfrm>
                  <a:off x="5275406" y="2693365"/>
                  <a:ext cx="439964" cy="414788"/>
                  <a:chOff x="5275406" y="2711455"/>
                  <a:chExt cx="452949" cy="405518"/>
                </a:xfrm>
              </p:grpSpPr>
              <p:pic>
                <p:nvPicPr>
                  <p:cNvPr id="2071" name="Google Shape;2071;p10" descr="server_rack.png"/>
                  <p:cNvPicPr preferRelativeResize="0"/>
                  <p:nvPr/>
                </p:nvPicPr>
                <p:blipFill rotWithShape="1">
                  <a:blip r:embed="rId19">
                    <a:alphaModFix/>
                  </a:blip>
                  <a:srcRect/>
                  <a:stretch/>
                </p:blipFill>
                <p:spPr>
                  <a:xfrm>
                    <a:off x="5537367" y="2770786"/>
                    <a:ext cx="190988" cy="313366"/>
                  </a:xfrm>
                  <a:prstGeom prst="rect">
                    <a:avLst/>
                  </a:prstGeom>
                  <a:noFill/>
                  <a:ln>
                    <a:noFill/>
                  </a:ln>
                </p:spPr>
              </p:pic>
              <p:pic>
                <p:nvPicPr>
                  <p:cNvPr id="2072" name="Google Shape;2072;p10" descr="server_rack.png"/>
                  <p:cNvPicPr preferRelativeResize="0"/>
                  <p:nvPr/>
                </p:nvPicPr>
                <p:blipFill rotWithShape="1">
                  <a:blip r:embed="rId19">
                    <a:alphaModFix/>
                  </a:blip>
                  <a:srcRect/>
                  <a:stretch/>
                </p:blipFill>
                <p:spPr>
                  <a:xfrm>
                    <a:off x="5275406" y="2764002"/>
                    <a:ext cx="190988" cy="313366"/>
                  </a:xfrm>
                  <a:prstGeom prst="rect">
                    <a:avLst/>
                  </a:prstGeom>
                  <a:noFill/>
                  <a:ln>
                    <a:noFill/>
                  </a:ln>
                </p:spPr>
              </p:pic>
              <p:pic>
                <p:nvPicPr>
                  <p:cNvPr id="2073" name="Google Shape;2073;p10" descr="server_rack.png"/>
                  <p:cNvPicPr preferRelativeResize="0"/>
                  <p:nvPr/>
                </p:nvPicPr>
                <p:blipFill rotWithShape="1">
                  <a:blip r:embed="rId19">
                    <a:alphaModFix/>
                  </a:blip>
                  <a:srcRect/>
                  <a:stretch/>
                </p:blipFill>
                <p:spPr>
                  <a:xfrm>
                    <a:off x="5385676" y="2711455"/>
                    <a:ext cx="247152" cy="405518"/>
                  </a:xfrm>
                  <a:prstGeom prst="rect">
                    <a:avLst/>
                  </a:prstGeom>
                  <a:noFill/>
                  <a:ln>
                    <a:noFill/>
                  </a:ln>
                </p:spPr>
              </p:pic>
            </p:grpSp>
          </p:grpSp>
          <p:grpSp>
            <p:nvGrpSpPr>
              <p:cNvPr id="2074" name="Google Shape;2074;p10"/>
              <p:cNvGrpSpPr/>
              <p:nvPr/>
            </p:nvGrpSpPr>
            <p:grpSpPr>
              <a:xfrm>
                <a:off x="11058573" y="3399165"/>
                <a:ext cx="423724" cy="405973"/>
                <a:chOff x="5103720" y="2693365"/>
                <a:chExt cx="611650" cy="414788"/>
              </a:xfrm>
            </p:grpSpPr>
            <p:cxnSp>
              <p:nvCxnSpPr>
                <p:cNvPr id="2075" name="Google Shape;2075;p10"/>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2076" name="Google Shape;2076;p10"/>
                <p:cNvGrpSpPr/>
                <p:nvPr/>
              </p:nvGrpSpPr>
              <p:grpSpPr>
                <a:xfrm>
                  <a:off x="5275406" y="2693365"/>
                  <a:ext cx="439964" cy="414788"/>
                  <a:chOff x="5275406" y="2711455"/>
                  <a:chExt cx="452949" cy="405518"/>
                </a:xfrm>
              </p:grpSpPr>
              <p:pic>
                <p:nvPicPr>
                  <p:cNvPr id="2077" name="Google Shape;2077;p10" descr="server_rack.png"/>
                  <p:cNvPicPr preferRelativeResize="0"/>
                  <p:nvPr/>
                </p:nvPicPr>
                <p:blipFill rotWithShape="1">
                  <a:blip r:embed="rId19">
                    <a:alphaModFix/>
                  </a:blip>
                  <a:srcRect/>
                  <a:stretch/>
                </p:blipFill>
                <p:spPr>
                  <a:xfrm>
                    <a:off x="5537367" y="2770786"/>
                    <a:ext cx="190988" cy="313366"/>
                  </a:xfrm>
                  <a:prstGeom prst="rect">
                    <a:avLst/>
                  </a:prstGeom>
                  <a:noFill/>
                  <a:ln>
                    <a:noFill/>
                  </a:ln>
                </p:spPr>
              </p:pic>
              <p:pic>
                <p:nvPicPr>
                  <p:cNvPr id="2078" name="Google Shape;2078;p10" descr="server_rack.png"/>
                  <p:cNvPicPr preferRelativeResize="0"/>
                  <p:nvPr/>
                </p:nvPicPr>
                <p:blipFill rotWithShape="1">
                  <a:blip r:embed="rId19">
                    <a:alphaModFix/>
                  </a:blip>
                  <a:srcRect/>
                  <a:stretch/>
                </p:blipFill>
                <p:spPr>
                  <a:xfrm>
                    <a:off x="5275406" y="2764002"/>
                    <a:ext cx="190988" cy="313366"/>
                  </a:xfrm>
                  <a:prstGeom prst="rect">
                    <a:avLst/>
                  </a:prstGeom>
                  <a:noFill/>
                  <a:ln>
                    <a:noFill/>
                  </a:ln>
                </p:spPr>
              </p:pic>
              <p:pic>
                <p:nvPicPr>
                  <p:cNvPr id="2079" name="Google Shape;2079;p10" descr="server_rack.png"/>
                  <p:cNvPicPr preferRelativeResize="0"/>
                  <p:nvPr/>
                </p:nvPicPr>
                <p:blipFill rotWithShape="1">
                  <a:blip r:embed="rId19">
                    <a:alphaModFix/>
                  </a:blip>
                  <a:srcRect/>
                  <a:stretch/>
                </p:blipFill>
                <p:spPr>
                  <a:xfrm>
                    <a:off x="5385676" y="2711455"/>
                    <a:ext cx="247152" cy="405518"/>
                  </a:xfrm>
                  <a:prstGeom prst="rect">
                    <a:avLst/>
                  </a:prstGeom>
                  <a:noFill/>
                  <a:ln>
                    <a:noFill/>
                  </a:ln>
                </p:spPr>
              </p:pic>
            </p:grpSp>
          </p:grpSp>
        </p:grpSp>
        <p:grpSp>
          <p:nvGrpSpPr>
            <p:cNvPr id="2080" name="Google Shape;2080;p10"/>
            <p:cNvGrpSpPr/>
            <p:nvPr/>
          </p:nvGrpSpPr>
          <p:grpSpPr>
            <a:xfrm>
              <a:off x="7767607" y="4870841"/>
              <a:ext cx="2692126" cy="1264656"/>
              <a:chOff x="7767607" y="4870841"/>
              <a:chExt cx="2692126" cy="1264656"/>
            </a:xfrm>
          </p:grpSpPr>
          <p:grpSp>
            <p:nvGrpSpPr>
              <p:cNvPr id="2081" name="Google Shape;2081;p10"/>
              <p:cNvGrpSpPr/>
              <p:nvPr/>
            </p:nvGrpSpPr>
            <p:grpSpPr>
              <a:xfrm>
                <a:off x="10282541" y="5244631"/>
                <a:ext cx="177192" cy="330833"/>
                <a:chOff x="4140" y="429"/>
                <a:chExt cx="1425" cy="2396"/>
              </a:xfrm>
            </p:grpSpPr>
            <p:sp>
              <p:nvSpPr>
                <p:cNvPr id="2082" name="Google Shape;2082;p1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83" name="Google Shape;2083;p10"/>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084" name="Google Shape;2084;p1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85" name="Google Shape;2085;p1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86" name="Google Shape;2086;p10"/>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087" name="Google Shape;2087;p10"/>
                <p:cNvGrpSpPr/>
                <p:nvPr/>
              </p:nvGrpSpPr>
              <p:grpSpPr>
                <a:xfrm>
                  <a:off x="4748" y="666"/>
                  <a:ext cx="578" cy="150"/>
                  <a:chOff x="613" y="2566"/>
                  <a:chExt cx="721" cy="144"/>
                </a:xfrm>
              </p:grpSpPr>
              <p:sp>
                <p:nvSpPr>
                  <p:cNvPr id="2088" name="Google Shape;2088;p10"/>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089" name="Google Shape;2089;p10"/>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090" name="Google Shape;2090;p10"/>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091" name="Google Shape;2091;p10"/>
                <p:cNvGrpSpPr/>
                <p:nvPr/>
              </p:nvGrpSpPr>
              <p:grpSpPr>
                <a:xfrm>
                  <a:off x="4748" y="990"/>
                  <a:ext cx="578" cy="134"/>
                  <a:chOff x="615" y="2564"/>
                  <a:chExt cx="721" cy="139"/>
                </a:xfrm>
              </p:grpSpPr>
              <p:sp>
                <p:nvSpPr>
                  <p:cNvPr id="2092" name="Google Shape;2092;p10"/>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093" name="Google Shape;2093;p10"/>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094" name="Google Shape;2094;p10"/>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095" name="Google Shape;2095;p10"/>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096" name="Google Shape;2096;p10"/>
                <p:cNvGrpSpPr/>
                <p:nvPr/>
              </p:nvGrpSpPr>
              <p:grpSpPr>
                <a:xfrm>
                  <a:off x="4738" y="1647"/>
                  <a:ext cx="578" cy="135"/>
                  <a:chOff x="618" y="2586"/>
                  <a:chExt cx="720" cy="124"/>
                </a:xfrm>
              </p:grpSpPr>
              <p:sp>
                <p:nvSpPr>
                  <p:cNvPr id="2097" name="Google Shape;2097;p10"/>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098" name="Google Shape;2098;p10"/>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099" name="Google Shape;2099;p1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100" name="Google Shape;2100;p10"/>
                <p:cNvGrpSpPr/>
                <p:nvPr/>
              </p:nvGrpSpPr>
              <p:grpSpPr>
                <a:xfrm>
                  <a:off x="4738" y="1330"/>
                  <a:ext cx="588" cy="134"/>
                  <a:chOff x="613" y="2571"/>
                  <a:chExt cx="732" cy="134"/>
                </a:xfrm>
              </p:grpSpPr>
              <p:sp>
                <p:nvSpPr>
                  <p:cNvPr id="2101" name="Google Shape;2101;p10"/>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02" name="Google Shape;2102;p10"/>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103" name="Google Shape;2103;p10"/>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04" name="Google Shape;2104;p1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05" name="Google Shape;2105;p1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06" name="Google Shape;2106;p10"/>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07" name="Google Shape;2107;p1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08" name="Google Shape;2108;p10"/>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09" name="Google Shape;2109;p10"/>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10" name="Google Shape;2110;p10"/>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11" name="Google Shape;2111;p10"/>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2112" name="Google Shape;2112;p10"/>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13" name="Google Shape;2113;p10"/>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2114" name="Google Shape;2114;p10"/>
              <p:cNvGrpSpPr/>
              <p:nvPr/>
            </p:nvGrpSpPr>
            <p:grpSpPr>
              <a:xfrm>
                <a:off x="7767607" y="4870841"/>
                <a:ext cx="2080029" cy="1264656"/>
                <a:chOff x="7767607" y="4870841"/>
                <a:chExt cx="2080029" cy="1264656"/>
              </a:xfrm>
            </p:grpSpPr>
            <p:grpSp>
              <p:nvGrpSpPr>
                <p:cNvPr id="2115" name="Google Shape;2115;p10"/>
                <p:cNvGrpSpPr/>
                <p:nvPr/>
              </p:nvGrpSpPr>
              <p:grpSpPr>
                <a:xfrm flipH="1">
                  <a:off x="7974481" y="4870841"/>
                  <a:ext cx="345630" cy="320302"/>
                  <a:chOff x="2839" y="3501"/>
                  <a:chExt cx="755" cy="803"/>
                </a:xfrm>
              </p:grpSpPr>
              <p:pic>
                <p:nvPicPr>
                  <p:cNvPr id="2116" name="Google Shape;2116;p10" descr="desktop_computer_stylized_medium"/>
                  <p:cNvPicPr preferRelativeResize="0"/>
                  <p:nvPr/>
                </p:nvPicPr>
                <p:blipFill rotWithShape="1">
                  <a:blip r:embed="rId20">
                    <a:alphaModFix/>
                  </a:blip>
                  <a:srcRect/>
                  <a:stretch/>
                </p:blipFill>
                <p:spPr>
                  <a:xfrm>
                    <a:off x="2839" y="3501"/>
                    <a:ext cx="755" cy="803"/>
                  </a:xfrm>
                  <a:prstGeom prst="rect">
                    <a:avLst/>
                  </a:prstGeom>
                  <a:noFill/>
                  <a:ln>
                    <a:noFill/>
                  </a:ln>
                </p:spPr>
              </p:pic>
              <p:sp>
                <p:nvSpPr>
                  <p:cNvPr id="2117" name="Google Shape;2117;p1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118" name="Google Shape;2118;p10"/>
                <p:cNvGrpSpPr/>
                <p:nvPr/>
              </p:nvGrpSpPr>
              <p:grpSpPr>
                <a:xfrm>
                  <a:off x="9195307" y="5823489"/>
                  <a:ext cx="310186" cy="312008"/>
                  <a:chOff x="877" y="1008"/>
                  <a:chExt cx="2747" cy="2626"/>
                </a:xfrm>
              </p:grpSpPr>
              <p:pic>
                <p:nvPicPr>
                  <p:cNvPr id="2119" name="Google Shape;2119;p10" descr="antenna_stylized"/>
                  <p:cNvPicPr preferRelativeResize="0"/>
                  <p:nvPr/>
                </p:nvPicPr>
                <p:blipFill rotWithShape="1">
                  <a:blip r:embed="rId21">
                    <a:alphaModFix/>
                  </a:blip>
                  <a:srcRect/>
                  <a:stretch/>
                </p:blipFill>
                <p:spPr>
                  <a:xfrm>
                    <a:off x="877" y="1008"/>
                    <a:ext cx="2725" cy="1421"/>
                  </a:xfrm>
                  <a:prstGeom prst="rect">
                    <a:avLst/>
                  </a:prstGeom>
                  <a:noFill/>
                  <a:ln>
                    <a:noFill/>
                  </a:ln>
                </p:spPr>
              </p:pic>
              <p:pic>
                <p:nvPicPr>
                  <p:cNvPr id="2120" name="Google Shape;2120;p10" descr="laptop_keyboard"/>
                  <p:cNvPicPr preferRelativeResize="0"/>
                  <p:nvPr/>
                </p:nvPicPr>
                <p:blipFill rotWithShape="1">
                  <a:blip r:embed="rId22">
                    <a:alphaModFix/>
                  </a:blip>
                  <a:srcRect/>
                  <a:stretch/>
                </p:blipFill>
                <p:spPr>
                  <a:xfrm rot="109064" flipH="1">
                    <a:off x="1009" y="2586"/>
                    <a:ext cx="2245" cy="1013"/>
                  </a:xfrm>
                  <a:prstGeom prst="rect">
                    <a:avLst/>
                  </a:prstGeom>
                  <a:noFill/>
                  <a:ln>
                    <a:noFill/>
                  </a:ln>
                </p:spPr>
              </p:pic>
              <p:sp>
                <p:nvSpPr>
                  <p:cNvPr id="2121" name="Google Shape;2121;p10"/>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122" name="Google Shape;2122;p10" descr="screen"/>
                  <p:cNvPicPr preferRelativeResize="0"/>
                  <p:nvPr/>
                </p:nvPicPr>
                <p:blipFill rotWithShape="1">
                  <a:blip r:embed="rId23">
                    <a:alphaModFix/>
                  </a:blip>
                  <a:srcRect/>
                  <a:stretch/>
                </p:blipFill>
                <p:spPr>
                  <a:xfrm>
                    <a:off x="1842" y="1637"/>
                    <a:ext cx="1642" cy="1203"/>
                  </a:xfrm>
                  <a:prstGeom prst="rect">
                    <a:avLst/>
                  </a:prstGeom>
                  <a:noFill/>
                  <a:ln>
                    <a:noFill/>
                  </a:ln>
                </p:spPr>
              </p:pic>
              <p:sp>
                <p:nvSpPr>
                  <p:cNvPr id="2123" name="Google Shape;2123;p10"/>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24" name="Google Shape;2124;p10"/>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25" name="Google Shape;2125;p10"/>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26" name="Google Shape;2126;p10"/>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27" name="Google Shape;2127;p10"/>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28" name="Google Shape;2128;p10"/>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129" name="Google Shape;2129;p10"/>
                  <p:cNvGrpSpPr/>
                  <p:nvPr/>
                </p:nvGrpSpPr>
                <p:grpSpPr>
                  <a:xfrm>
                    <a:off x="1709" y="3008"/>
                    <a:ext cx="507" cy="234"/>
                    <a:chOff x="1740" y="2642"/>
                    <a:chExt cx="752" cy="327"/>
                  </a:xfrm>
                </p:grpSpPr>
                <p:sp>
                  <p:nvSpPr>
                    <p:cNvPr id="2130" name="Google Shape;2130;p1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31" name="Google Shape;2131;p10"/>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32" name="Google Shape;2132;p10"/>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33" name="Google Shape;2133;p10"/>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34" name="Google Shape;2134;p10"/>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35" name="Google Shape;2135;p10"/>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136" name="Google Shape;2136;p10"/>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37" name="Google Shape;2137;p10"/>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38" name="Google Shape;2138;p10"/>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39" name="Google Shape;2139;p10"/>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40" name="Google Shape;2140;p10"/>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41" name="Google Shape;2141;p10"/>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142" name="Google Shape;2142;p10"/>
                <p:cNvGrpSpPr/>
                <p:nvPr/>
              </p:nvGrpSpPr>
              <p:grpSpPr>
                <a:xfrm flipH="1">
                  <a:off x="7767607" y="5251740"/>
                  <a:ext cx="345630" cy="320302"/>
                  <a:chOff x="2839" y="3501"/>
                  <a:chExt cx="755" cy="803"/>
                </a:xfrm>
              </p:grpSpPr>
              <p:pic>
                <p:nvPicPr>
                  <p:cNvPr id="2143" name="Google Shape;2143;p10" descr="desktop_computer_stylized_medium"/>
                  <p:cNvPicPr preferRelativeResize="0"/>
                  <p:nvPr/>
                </p:nvPicPr>
                <p:blipFill rotWithShape="1">
                  <a:blip r:embed="rId20">
                    <a:alphaModFix/>
                  </a:blip>
                  <a:srcRect/>
                  <a:stretch/>
                </p:blipFill>
                <p:spPr>
                  <a:xfrm>
                    <a:off x="2839" y="3501"/>
                    <a:ext cx="755" cy="803"/>
                  </a:xfrm>
                  <a:prstGeom prst="rect">
                    <a:avLst/>
                  </a:prstGeom>
                  <a:noFill/>
                  <a:ln>
                    <a:noFill/>
                  </a:ln>
                </p:spPr>
              </p:pic>
              <p:sp>
                <p:nvSpPr>
                  <p:cNvPr id="2144" name="Google Shape;2144;p1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145" name="Google Shape;2145;p10"/>
                <p:cNvGrpSpPr/>
                <p:nvPr/>
              </p:nvGrpSpPr>
              <p:grpSpPr>
                <a:xfrm flipH="1">
                  <a:off x="8147535" y="5475337"/>
                  <a:ext cx="345630" cy="320302"/>
                  <a:chOff x="2839" y="3501"/>
                  <a:chExt cx="755" cy="803"/>
                </a:xfrm>
              </p:grpSpPr>
              <p:pic>
                <p:nvPicPr>
                  <p:cNvPr id="2146" name="Google Shape;2146;p10" descr="desktop_computer_stylized_medium"/>
                  <p:cNvPicPr preferRelativeResize="0"/>
                  <p:nvPr/>
                </p:nvPicPr>
                <p:blipFill rotWithShape="1">
                  <a:blip r:embed="rId20">
                    <a:alphaModFix/>
                  </a:blip>
                  <a:srcRect/>
                  <a:stretch/>
                </p:blipFill>
                <p:spPr>
                  <a:xfrm>
                    <a:off x="2839" y="3501"/>
                    <a:ext cx="755" cy="803"/>
                  </a:xfrm>
                  <a:prstGeom prst="rect">
                    <a:avLst/>
                  </a:prstGeom>
                  <a:noFill/>
                  <a:ln>
                    <a:noFill/>
                  </a:ln>
                </p:spPr>
              </p:pic>
              <p:sp>
                <p:nvSpPr>
                  <p:cNvPr id="2147" name="Google Shape;2147;p1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148" name="Google Shape;2148;p10"/>
                <p:cNvGrpSpPr/>
                <p:nvPr/>
              </p:nvGrpSpPr>
              <p:grpSpPr>
                <a:xfrm flipH="1">
                  <a:off x="8545760" y="5496810"/>
                  <a:ext cx="345630" cy="320302"/>
                  <a:chOff x="2839" y="3501"/>
                  <a:chExt cx="755" cy="803"/>
                </a:xfrm>
              </p:grpSpPr>
              <p:pic>
                <p:nvPicPr>
                  <p:cNvPr id="2149" name="Google Shape;2149;p10" descr="desktop_computer_stylized_medium"/>
                  <p:cNvPicPr preferRelativeResize="0"/>
                  <p:nvPr/>
                </p:nvPicPr>
                <p:blipFill rotWithShape="1">
                  <a:blip r:embed="rId20">
                    <a:alphaModFix/>
                  </a:blip>
                  <a:srcRect/>
                  <a:stretch/>
                </p:blipFill>
                <p:spPr>
                  <a:xfrm>
                    <a:off x="2839" y="3501"/>
                    <a:ext cx="755" cy="803"/>
                  </a:xfrm>
                  <a:prstGeom prst="rect">
                    <a:avLst/>
                  </a:prstGeom>
                  <a:noFill/>
                  <a:ln>
                    <a:noFill/>
                  </a:ln>
                </p:spPr>
              </p:pic>
              <p:sp>
                <p:nvSpPr>
                  <p:cNvPr id="2150" name="Google Shape;2150;p1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151" name="Google Shape;2151;p10"/>
                <p:cNvGrpSpPr/>
                <p:nvPr/>
              </p:nvGrpSpPr>
              <p:grpSpPr>
                <a:xfrm>
                  <a:off x="9528372" y="5765818"/>
                  <a:ext cx="319264" cy="256836"/>
                  <a:chOff x="877" y="1008"/>
                  <a:chExt cx="2747" cy="2626"/>
                </a:xfrm>
              </p:grpSpPr>
              <p:pic>
                <p:nvPicPr>
                  <p:cNvPr id="2152" name="Google Shape;2152;p10" descr="antenna_stylized"/>
                  <p:cNvPicPr preferRelativeResize="0"/>
                  <p:nvPr/>
                </p:nvPicPr>
                <p:blipFill rotWithShape="1">
                  <a:blip r:embed="rId21">
                    <a:alphaModFix/>
                  </a:blip>
                  <a:srcRect/>
                  <a:stretch/>
                </p:blipFill>
                <p:spPr>
                  <a:xfrm>
                    <a:off x="877" y="1008"/>
                    <a:ext cx="2725" cy="1421"/>
                  </a:xfrm>
                  <a:prstGeom prst="rect">
                    <a:avLst/>
                  </a:prstGeom>
                  <a:noFill/>
                  <a:ln>
                    <a:noFill/>
                  </a:ln>
                </p:spPr>
              </p:pic>
              <p:pic>
                <p:nvPicPr>
                  <p:cNvPr id="2153" name="Google Shape;2153;p10" descr="laptop_keyboard"/>
                  <p:cNvPicPr preferRelativeResize="0"/>
                  <p:nvPr/>
                </p:nvPicPr>
                <p:blipFill rotWithShape="1">
                  <a:blip r:embed="rId22">
                    <a:alphaModFix/>
                  </a:blip>
                  <a:srcRect/>
                  <a:stretch/>
                </p:blipFill>
                <p:spPr>
                  <a:xfrm rot="109064" flipH="1">
                    <a:off x="1009" y="2586"/>
                    <a:ext cx="2245" cy="1013"/>
                  </a:xfrm>
                  <a:prstGeom prst="rect">
                    <a:avLst/>
                  </a:prstGeom>
                  <a:noFill/>
                  <a:ln>
                    <a:noFill/>
                  </a:ln>
                </p:spPr>
              </p:pic>
              <p:sp>
                <p:nvSpPr>
                  <p:cNvPr id="2154" name="Google Shape;2154;p10"/>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155" name="Google Shape;2155;p10" descr="screen"/>
                  <p:cNvPicPr preferRelativeResize="0"/>
                  <p:nvPr/>
                </p:nvPicPr>
                <p:blipFill rotWithShape="1">
                  <a:blip r:embed="rId23">
                    <a:alphaModFix/>
                  </a:blip>
                  <a:srcRect/>
                  <a:stretch/>
                </p:blipFill>
                <p:spPr>
                  <a:xfrm>
                    <a:off x="1842" y="1637"/>
                    <a:ext cx="1642" cy="1203"/>
                  </a:xfrm>
                  <a:prstGeom prst="rect">
                    <a:avLst/>
                  </a:prstGeom>
                  <a:noFill/>
                  <a:ln>
                    <a:noFill/>
                  </a:ln>
                </p:spPr>
              </p:pic>
              <p:sp>
                <p:nvSpPr>
                  <p:cNvPr id="2156" name="Google Shape;2156;p10"/>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57" name="Google Shape;2157;p10"/>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58" name="Google Shape;2158;p10"/>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59" name="Google Shape;2159;p10"/>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60" name="Google Shape;2160;p10"/>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61" name="Google Shape;2161;p10"/>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162" name="Google Shape;2162;p10"/>
                  <p:cNvGrpSpPr/>
                  <p:nvPr/>
                </p:nvGrpSpPr>
                <p:grpSpPr>
                  <a:xfrm>
                    <a:off x="1709" y="3008"/>
                    <a:ext cx="507" cy="234"/>
                    <a:chOff x="1740" y="2642"/>
                    <a:chExt cx="752" cy="327"/>
                  </a:xfrm>
                </p:grpSpPr>
                <p:sp>
                  <p:nvSpPr>
                    <p:cNvPr id="2163" name="Google Shape;2163;p1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64" name="Google Shape;2164;p10"/>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65" name="Google Shape;2165;p10"/>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66" name="Google Shape;2166;p10"/>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67" name="Google Shape;2167;p10"/>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68" name="Google Shape;2168;p10"/>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169" name="Google Shape;2169;p10"/>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70" name="Google Shape;2170;p10"/>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71" name="Google Shape;2171;p10"/>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72" name="Google Shape;2172;p10"/>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73" name="Google Shape;2173;p10"/>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74" name="Google Shape;2174;p10"/>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grpSp>
            <p:nvGrpSpPr>
              <p:cNvPr id="2175" name="Google Shape;2175;p10"/>
              <p:cNvGrpSpPr/>
              <p:nvPr/>
            </p:nvGrpSpPr>
            <p:grpSpPr>
              <a:xfrm>
                <a:off x="10011503" y="5607068"/>
                <a:ext cx="171450" cy="348944"/>
                <a:chOff x="4140" y="429"/>
                <a:chExt cx="1425" cy="2396"/>
              </a:xfrm>
            </p:grpSpPr>
            <p:sp>
              <p:nvSpPr>
                <p:cNvPr id="2176" name="Google Shape;2176;p1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77" name="Google Shape;2177;p10"/>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78" name="Google Shape;2178;p1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79" name="Google Shape;2179;p1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80" name="Google Shape;2180;p10"/>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181" name="Google Shape;2181;p10"/>
                <p:cNvGrpSpPr/>
                <p:nvPr/>
              </p:nvGrpSpPr>
              <p:grpSpPr>
                <a:xfrm>
                  <a:off x="4748" y="666"/>
                  <a:ext cx="578" cy="150"/>
                  <a:chOff x="613" y="2566"/>
                  <a:chExt cx="721" cy="144"/>
                </a:xfrm>
              </p:grpSpPr>
              <p:sp>
                <p:nvSpPr>
                  <p:cNvPr id="2182" name="Google Shape;2182;p10"/>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83" name="Google Shape;2183;p10"/>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184" name="Google Shape;2184;p10"/>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185" name="Google Shape;2185;p10"/>
                <p:cNvGrpSpPr/>
                <p:nvPr/>
              </p:nvGrpSpPr>
              <p:grpSpPr>
                <a:xfrm>
                  <a:off x="4748" y="990"/>
                  <a:ext cx="578" cy="134"/>
                  <a:chOff x="615" y="2564"/>
                  <a:chExt cx="721" cy="139"/>
                </a:xfrm>
              </p:grpSpPr>
              <p:sp>
                <p:nvSpPr>
                  <p:cNvPr id="2186" name="Google Shape;2186;p10"/>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87" name="Google Shape;2187;p10"/>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188" name="Google Shape;2188;p10"/>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89" name="Google Shape;2189;p10"/>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190" name="Google Shape;2190;p10"/>
                <p:cNvGrpSpPr/>
                <p:nvPr/>
              </p:nvGrpSpPr>
              <p:grpSpPr>
                <a:xfrm>
                  <a:off x="4738" y="1647"/>
                  <a:ext cx="578" cy="135"/>
                  <a:chOff x="618" y="2586"/>
                  <a:chExt cx="720" cy="124"/>
                </a:xfrm>
              </p:grpSpPr>
              <p:sp>
                <p:nvSpPr>
                  <p:cNvPr id="2191" name="Google Shape;2191;p10"/>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92" name="Google Shape;2192;p10"/>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193" name="Google Shape;2193;p1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194" name="Google Shape;2194;p10"/>
                <p:cNvGrpSpPr/>
                <p:nvPr/>
              </p:nvGrpSpPr>
              <p:grpSpPr>
                <a:xfrm>
                  <a:off x="4738" y="1330"/>
                  <a:ext cx="588" cy="134"/>
                  <a:chOff x="613" y="2571"/>
                  <a:chExt cx="732" cy="134"/>
                </a:xfrm>
              </p:grpSpPr>
              <p:sp>
                <p:nvSpPr>
                  <p:cNvPr id="2195" name="Google Shape;2195;p10"/>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96" name="Google Shape;2196;p10"/>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197" name="Google Shape;2197;p10"/>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98" name="Google Shape;2198;p1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99" name="Google Shape;2199;p1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200" name="Google Shape;2200;p10"/>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201" name="Google Shape;2201;p1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202" name="Google Shape;2202;p10"/>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203" name="Google Shape;2203;p10"/>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204" name="Google Shape;2204;p10"/>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205" name="Google Shape;2205;p10"/>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2206" name="Google Shape;2206;p10"/>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207" name="Google Shape;2207;p10"/>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grpSp>
      <p:grpSp>
        <p:nvGrpSpPr>
          <p:cNvPr id="2208" name="Google Shape;2208;p10"/>
          <p:cNvGrpSpPr/>
          <p:nvPr/>
        </p:nvGrpSpPr>
        <p:grpSpPr>
          <a:xfrm>
            <a:off x="7332141" y="1814171"/>
            <a:ext cx="4398669" cy="4440468"/>
            <a:chOff x="7295123" y="1843082"/>
            <a:chExt cx="4398669" cy="4440468"/>
          </a:xfrm>
        </p:grpSpPr>
        <p:sp>
          <p:nvSpPr>
            <p:cNvPr id="2209" name="Google Shape;2209;p10"/>
            <p:cNvSpPr/>
            <p:nvPr/>
          </p:nvSpPr>
          <p:spPr>
            <a:xfrm>
              <a:off x="7866885" y="3450880"/>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0" name="Google Shape;2210;p10"/>
            <p:cNvSpPr/>
            <p:nvPr/>
          </p:nvSpPr>
          <p:spPr>
            <a:xfrm>
              <a:off x="7675465" y="3247424"/>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1" name="Google Shape;2211;p10"/>
            <p:cNvSpPr/>
            <p:nvPr/>
          </p:nvSpPr>
          <p:spPr>
            <a:xfrm>
              <a:off x="7295123" y="3349484"/>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212" name="Google Shape;2212;p10"/>
            <p:cNvGrpSpPr/>
            <p:nvPr/>
          </p:nvGrpSpPr>
          <p:grpSpPr>
            <a:xfrm>
              <a:off x="7384850" y="1843082"/>
              <a:ext cx="4308942" cy="4440468"/>
              <a:chOff x="7384850" y="1843082"/>
              <a:chExt cx="4308942" cy="4440468"/>
            </a:xfrm>
          </p:grpSpPr>
          <p:sp>
            <p:nvSpPr>
              <p:cNvPr id="2213" name="Google Shape;2213;p10"/>
              <p:cNvSpPr/>
              <p:nvPr/>
            </p:nvSpPr>
            <p:spPr>
              <a:xfrm>
                <a:off x="9026135" y="5773481"/>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4" name="Google Shape;2214;p10"/>
              <p:cNvSpPr/>
              <p:nvPr/>
            </p:nvSpPr>
            <p:spPr>
              <a:xfrm>
                <a:off x="8465833" y="5458029"/>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5" name="Google Shape;2215;p10"/>
              <p:cNvSpPr/>
              <p:nvPr/>
            </p:nvSpPr>
            <p:spPr>
              <a:xfrm>
                <a:off x="7992829" y="5385020"/>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6" name="Google Shape;2216;p10"/>
              <p:cNvSpPr/>
              <p:nvPr/>
            </p:nvSpPr>
            <p:spPr>
              <a:xfrm>
                <a:off x="7652236" y="5189752"/>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7" name="Google Shape;2217;p10"/>
              <p:cNvSpPr/>
              <p:nvPr/>
            </p:nvSpPr>
            <p:spPr>
              <a:xfrm>
                <a:off x="11017339" y="3399436"/>
                <a:ext cx="612311" cy="510076"/>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8" name="Google Shape;2218;p10"/>
              <p:cNvSpPr/>
              <p:nvPr/>
            </p:nvSpPr>
            <p:spPr>
              <a:xfrm>
                <a:off x="8605132" y="1925480"/>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9" name="Google Shape;2219;p10"/>
              <p:cNvSpPr/>
              <p:nvPr/>
            </p:nvSpPr>
            <p:spPr>
              <a:xfrm>
                <a:off x="7384850" y="2332725"/>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20" name="Google Shape;2220;p10"/>
              <p:cNvSpPr/>
              <p:nvPr/>
            </p:nvSpPr>
            <p:spPr>
              <a:xfrm>
                <a:off x="7643306" y="1843082"/>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21" name="Google Shape;2221;p10"/>
              <p:cNvSpPr/>
              <p:nvPr/>
            </p:nvSpPr>
            <p:spPr>
              <a:xfrm>
                <a:off x="11081481" y="4188998"/>
                <a:ext cx="612311" cy="510076"/>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22" name="Google Shape;2222;p10"/>
              <p:cNvSpPr/>
              <p:nvPr/>
            </p:nvSpPr>
            <p:spPr>
              <a:xfrm>
                <a:off x="7866885" y="4808926"/>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23" name="Google Shape;2223;p10"/>
              <p:cNvSpPr/>
              <p:nvPr/>
            </p:nvSpPr>
            <p:spPr>
              <a:xfrm>
                <a:off x="9786432" y="5583683"/>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24" name="Google Shape;2224;p10"/>
              <p:cNvSpPr/>
              <p:nvPr/>
            </p:nvSpPr>
            <p:spPr>
              <a:xfrm>
                <a:off x="10048818" y="5198326"/>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2225" name="Google Shape;2225;p10"/>
          <p:cNvSpPr txBox="1">
            <a:spLocks noGrp="1"/>
          </p:cNvSpPr>
          <p:nvPr>
            <p:ph type="body" idx="1"/>
          </p:nvPr>
        </p:nvSpPr>
        <p:spPr>
          <a:xfrm>
            <a:off x="838199" y="1825625"/>
            <a:ext cx="5692665" cy="461746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sz="3200">
                <a:solidFill>
                  <a:srgbClr val="CC0000"/>
                </a:solidFill>
                <a:latin typeface="Calibri"/>
                <a:ea typeface="Calibri"/>
                <a:cs typeface="Calibri"/>
                <a:sym typeface="Calibri"/>
              </a:rPr>
              <a:t>Network edge:</a:t>
            </a:r>
            <a:endParaRPr/>
          </a:p>
          <a:p>
            <a:pPr marL="350838" lvl="0" indent="-225425" algn="l" rtl="0">
              <a:lnSpc>
                <a:spcPct val="90000"/>
              </a:lnSpc>
              <a:spcBef>
                <a:spcPts val="1000"/>
              </a:spcBef>
              <a:spcAft>
                <a:spcPts val="0"/>
              </a:spcAft>
              <a:buSzPts val="2800"/>
              <a:buChar char="▪"/>
            </a:pPr>
            <a:r>
              <a:rPr lang="en-US">
                <a:latin typeface="Calibri"/>
                <a:ea typeface="Calibri"/>
                <a:cs typeface="Calibri"/>
                <a:sym typeface="Calibri"/>
              </a:rPr>
              <a:t>hosts: clients and servers</a:t>
            </a:r>
            <a:endParaRPr/>
          </a:p>
          <a:p>
            <a:pPr marL="350838" lvl="0" indent="-225425" algn="l" rtl="0">
              <a:lnSpc>
                <a:spcPct val="90000"/>
              </a:lnSpc>
              <a:spcBef>
                <a:spcPts val="1000"/>
              </a:spcBef>
              <a:spcAft>
                <a:spcPts val="0"/>
              </a:spcAft>
              <a:buSzPts val="2800"/>
              <a:buChar char="▪"/>
            </a:pPr>
            <a:r>
              <a:rPr lang="en-US">
                <a:latin typeface="Calibri"/>
                <a:ea typeface="Calibri"/>
                <a:cs typeface="Calibri"/>
                <a:sym typeface="Calibri"/>
              </a:rPr>
              <a:t>servers often in data centers</a:t>
            </a:r>
            <a:endParaRPr/>
          </a:p>
          <a:p>
            <a:pPr marL="174625" lvl="0" indent="0" algn="l" rtl="0">
              <a:lnSpc>
                <a:spcPct val="90000"/>
              </a:lnSpc>
              <a:spcBef>
                <a:spcPts val="1000"/>
              </a:spcBef>
              <a:spcAft>
                <a:spcPts val="0"/>
              </a:spcAft>
              <a:buSzPts val="2100"/>
              <a:buNone/>
            </a:pPr>
            <a:endParaRPr/>
          </a:p>
          <a:p>
            <a:pPr marL="352425" lvl="0" indent="-44450" algn="l" rtl="0">
              <a:lnSpc>
                <a:spcPct val="90000"/>
              </a:lnSpc>
              <a:spcBef>
                <a:spcPts val="1000"/>
              </a:spcBef>
              <a:spcAft>
                <a:spcPts val="0"/>
              </a:spcAft>
              <a:buSzPts val="2800"/>
              <a:buNone/>
            </a:pPr>
            <a:endParaRPr/>
          </a:p>
        </p:txBody>
      </p:sp>
      <p:sp>
        <p:nvSpPr>
          <p:cNvPr id="2226" name="Google Shape;2226;p1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0"/>
                                        </p:tgtEl>
                                        <p:attrNameLst>
                                          <p:attrName>style.visibility</p:attrName>
                                        </p:attrNameLst>
                                      </p:cBhvr>
                                      <p:to>
                                        <p:strVal val="visible"/>
                                      </p:to>
                                    </p:set>
                                    <p:animEffect transition="in" filter="fade">
                                      <p:cBhvr>
                                        <p:cTn id="7" dur="500"/>
                                        <p:tgtEl>
                                          <p:spTgt spid="2000"/>
                                        </p:tgtEl>
                                      </p:cBhvr>
                                    </p:animEffect>
                                  </p:childTnLst>
                                </p:cTn>
                              </p:par>
                              <p:par>
                                <p:cTn id="8" presetID="10" presetClass="entr" presetSubtype="0" fill="hold" nodeType="withEffect">
                                  <p:stCondLst>
                                    <p:cond delay="0"/>
                                  </p:stCondLst>
                                  <p:childTnLst>
                                    <p:set>
                                      <p:cBhvr>
                                        <p:cTn id="9" dur="1" fill="hold">
                                          <p:stCondLst>
                                            <p:cond delay="0"/>
                                          </p:stCondLst>
                                        </p:cTn>
                                        <p:tgtEl>
                                          <p:spTgt spid="2208"/>
                                        </p:tgtEl>
                                        <p:attrNameLst>
                                          <p:attrName>style.visibility</p:attrName>
                                        </p:attrNameLst>
                                      </p:cBhvr>
                                      <p:to>
                                        <p:strVal val="visible"/>
                                      </p:to>
                                    </p:set>
                                    <p:animEffect transition="in" filter="fade">
                                      <p:cBhvr>
                                        <p:cTn id="10" dur="500"/>
                                        <p:tgtEl>
                                          <p:spTgt spid="2208"/>
                                        </p:tgtEl>
                                      </p:cBhvr>
                                    </p:animEffect>
                                  </p:childTnLst>
                                </p:cTn>
                              </p:par>
                              <p:par>
                                <p:cTn id="11" presetID="10" presetClass="entr" presetSubtype="0" fill="hold" nodeType="withEffect">
                                  <p:stCondLst>
                                    <p:cond delay="0"/>
                                  </p:stCondLst>
                                  <p:childTnLst>
                                    <p:set>
                                      <p:cBhvr>
                                        <p:cTn id="12" dur="1" fill="hold">
                                          <p:stCondLst>
                                            <p:cond delay="0"/>
                                          </p:stCondLst>
                                        </p:cTn>
                                        <p:tgtEl>
                                          <p:spTgt spid="2225">
                                            <p:txEl>
                                              <p:pRg st="0" end="0"/>
                                            </p:txEl>
                                          </p:spTgt>
                                        </p:tgtEl>
                                        <p:attrNameLst>
                                          <p:attrName>style.visibility</p:attrName>
                                        </p:attrNameLst>
                                      </p:cBhvr>
                                      <p:to>
                                        <p:strVal val="visible"/>
                                      </p:to>
                                    </p:set>
                                    <p:animEffect transition="in" filter="fade">
                                      <p:cBhvr>
                                        <p:cTn id="13" dur="500"/>
                                        <p:tgtEl>
                                          <p:spTgt spid="2225">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25">
                                            <p:txEl>
                                              <p:pRg st="1" end="1"/>
                                            </p:txEl>
                                          </p:spTgt>
                                        </p:tgtEl>
                                        <p:attrNameLst>
                                          <p:attrName>style.visibility</p:attrName>
                                        </p:attrNameLst>
                                      </p:cBhvr>
                                      <p:to>
                                        <p:strVal val="visible"/>
                                      </p:to>
                                    </p:set>
                                    <p:animEffect transition="in" filter="fade">
                                      <p:cBhvr>
                                        <p:cTn id="16" dur="500"/>
                                        <p:tgtEl>
                                          <p:spTgt spid="2225">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25">
                                            <p:txEl>
                                              <p:pRg st="2" end="2"/>
                                            </p:txEl>
                                          </p:spTgt>
                                        </p:tgtEl>
                                        <p:attrNameLst>
                                          <p:attrName>style.visibility</p:attrName>
                                        </p:attrNameLst>
                                      </p:cBhvr>
                                      <p:to>
                                        <p:strVal val="visible"/>
                                      </p:to>
                                    </p:set>
                                    <p:animEffect transition="in" filter="fade">
                                      <p:cBhvr>
                                        <p:cTn id="19" dur="500"/>
                                        <p:tgtEl>
                                          <p:spTgt spid="2225">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25">
                                            <p:txEl>
                                              <p:pRg st="3" end="3"/>
                                            </p:txEl>
                                          </p:spTgt>
                                        </p:tgtEl>
                                        <p:attrNameLst>
                                          <p:attrName>style.visibility</p:attrName>
                                        </p:attrNameLst>
                                      </p:cBhvr>
                                      <p:to>
                                        <p:strVal val="visible"/>
                                      </p:to>
                                    </p:set>
                                    <p:animEffect transition="in" filter="fade">
                                      <p:cBhvr>
                                        <p:cTn id="22" dur="500"/>
                                        <p:tgtEl>
                                          <p:spTgt spid="2225">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25">
                                            <p:txEl>
                                              <p:pRg st="4" end="4"/>
                                            </p:txEl>
                                          </p:spTgt>
                                        </p:tgtEl>
                                        <p:attrNameLst>
                                          <p:attrName>style.visibility</p:attrName>
                                        </p:attrNameLst>
                                      </p:cBhvr>
                                      <p:to>
                                        <p:strVal val="visible"/>
                                      </p:to>
                                    </p:set>
                                    <p:animEffect transition="in" filter="fade">
                                      <p:cBhvr>
                                        <p:cTn id="25" dur="500"/>
                                        <p:tgtEl>
                                          <p:spTgt spid="22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p11"/>
          <p:cNvSpPr/>
          <p:nvPr/>
        </p:nvSpPr>
        <p:spPr>
          <a:xfrm>
            <a:off x="7439074" y="3553079"/>
            <a:ext cx="986999" cy="669622"/>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233" name="Google Shape;2233;p11"/>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A closer look at Internet structure</a:t>
            </a:r>
            <a:endParaRPr sz="5400" b="0"/>
          </a:p>
        </p:txBody>
      </p:sp>
      <p:sp>
        <p:nvSpPr>
          <p:cNvPr id="2234" name="Google Shape;2234;p11"/>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35" name="Google Shape;2235;p11"/>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236" name="Google Shape;2236;p11"/>
          <p:cNvSpPr/>
          <p:nvPr/>
        </p:nvSpPr>
        <p:spPr>
          <a:xfrm>
            <a:off x="7205350" y="3289251"/>
            <a:ext cx="1458912" cy="317850"/>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a:ea typeface="Arial"/>
              <a:cs typeface="Arial"/>
              <a:sym typeface="Arial"/>
            </a:endParaRPr>
          </a:p>
        </p:txBody>
      </p:sp>
      <p:sp>
        <p:nvSpPr>
          <p:cNvPr id="2237" name="Google Shape;2237;p11"/>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238" name="Google Shape;2238;p11"/>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mobile network</a:t>
            </a:r>
            <a:endParaRPr/>
          </a:p>
        </p:txBody>
      </p:sp>
      <p:sp>
        <p:nvSpPr>
          <p:cNvPr id="2239" name="Google Shape;2239;p11"/>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home network</a:t>
            </a:r>
            <a:endParaRPr/>
          </a:p>
        </p:txBody>
      </p:sp>
      <p:sp>
        <p:nvSpPr>
          <p:cNvPr id="2240" name="Google Shape;2240;p11"/>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          network</a:t>
            </a:r>
            <a:endParaRPr/>
          </a:p>
        </p:txBody>
      </p:sp>
      <p:sp>
        <p:nvSpPr>
          <p:cNvPr id="2241" name="Google Shape;2241;p11"/>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242" name="Google Shape;2242;p11"/>
          <p:cNvGrpSpPr/>
          <p:nvPr/>
        </p:nvGrpSpPr>
        <p:grpSpPr>
          <a:xfrm>
            <a:off x="10837700" y="3928050"/>
            <a:ext cx="687393" cy="721548"/>
            <a:chOff x="5203089" y="1751190"/>
            <a:chExt cx="858331" cy="662414"/>
          </a:xfrm>
        </p:grpSpPr>
        <p:sp>
          <p:nvSpPr>
            <p:cNvPr id="2243" name="Google Shape;2243;p11"/>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44" name="Google Shape;2244;p11"/>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2245" name="Google Shape;2245;p11"/>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2246" name="Google Shape;2246;p11"/>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2247" name="Google Shape;2247;p11"/>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2248" name="Google Shape;2248;p11"/>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2249" name="Google Shape;2249;p11"/>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2250" name="Google Shape;2250;p11"/>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2251" name="Google Shape;2251;p11"/>
          <p:cNvGrpSpPr/>
          <p:nvPr/>
        </p:nvGrpSpPr>
        <p:grpSpPr>
          <a:xfrm>
            <a:off x="10771171" y="3194171"/>
            <a:ext cx="594613" cy="648336"/>
            <a:chOff x="5203089" y="1751190"/>
            <a:chExt cx="858331" cy="662414"/>
          </a:xfrm>
        </p:grpSpPr>
        <p:sp>
          <p:nvSpPr>
            <p:cNvPr id="2252" name="Google Shape;2252;p11"/>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53" name="Google Shape;2253;p11"/>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2254" name="Google Shape;2254;p11"/>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2255" name="Google Shape;2255;p11"/>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2256" name="Google Shape;2256;p11"/>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2257" name="Google Shape;2257;p11"/>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2258" name="Google Shape;2258;p11"/>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2259" name="Google Shape;2259;p11"/>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2260" name="Google Shape;2260;p11"/>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61" name="Google Shape;2261;p11"/>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national or global ISP</a:t>
            </a:r>
            <a:endParaRPr/>
          </a:p>
        </p:txBody>
      </p:sp>
      <p:sp>
        <p:nvSpPr>
          <p:cNvPr id="2262" name="Google Shape;2262;p11"/>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63" name="Google Shape;2263;p11"/>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local or regional ISP</a:t>
            </a:r>
            <a:endParaRPr/>
          </a:p>
        </p:txBody>
      </p:sp>
      <p:sp>
        <p:nvSpPr>
          <p:cNvPr id="2264" name="Google Shape;2264;p11"/>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network</a:t>
            </a:r>
            <a:endParaRPr/>
          </a:p>
        </p:txBody>
      </p:sp>
      <p:sp>
        <p:nvSpPr>
          <p:cNvPr id="2265" name="Google Shape;2265;p11"/>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000" b="0" i="0" u="none" strike="noStrike" cap="none">
              <a:solidFill>
                <a:srgbClr val="000000"/>
              </a:solidFill>
              <a:latin typeface="Calibri"/>
              <a:ea typeface="Calibri"/>
              <a:cs typeface="Calibri"/>
              <a:sym typeface="Calibri"/>
            </a:endParaRPr>
          </a:p>
        </p:txBody>
      </p:sp>
      <p:cxnSp>
        <p:nvCxnSpPr>
          <p:cNvPr id="2266" name="Google Shape;2266;p11"/>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2267" name="Google Shape;2267;p11"/>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2268" name="Google Shape;2268;p11"/>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2269" name="Google Shape;2269;p11"/>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2270" name="Google Shape;2270;p11"/>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2271" name="Google Shape;2271;p11"/>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2272" name="Google Shape;2272;p11"/>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2273" name="Google Shape;2273;p11"/>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2274" name="Google Shape;2274;p11"/>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2275" name="Google Shape;2275;p11"/>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2276" name="Google Shape;2276;p11"/>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cxnSp>
        <p:nvCxnSpPr>
          <p:cNvPr id="2277" name="Google Shape;2277;p11"/>
          <p:cNvCxnSpPr/>
          <p:nvPr/>
        </p:nvCxnSpPr>
        <p:spPr>
          <a:xfrm flipH="1">
            <a:off x="10100635" y="2169432"/>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2278" name="Google Shape;2278;p11"/>
          <p:cNvCxnSpPr/>
          <p:nvPr/>
        </p:nvCxnSpPr>
        <p:spPr>
          <a:xfrm flipH="1">
            <a:off x="10100635" y="2268313"/>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2279" name="Google Shape;2279;p11"/>
          <p:cNvCxnSpPr/>
          <p:nvPr/>
        </p:nvCxnSpPr>
        <p:spPr>
          <a:xfrm flipH="1">
            <a:off x="10672135" y="2200506"/>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2280" name="Google Shape;2280;p11"/>
          <p:cNvCxnSpPr/>
          <p:nvPr/>
        </p:nvCxnSpPr>
        <p:spPr>
          <a:xfrm flipH="1">
            <a:off x="10142166" y="2718967"/>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2281" name="Google Shape;2281;p11"/>
          <p:cNvCxnSpPr/>
          <p:nvPr/>
        </p:nvCxnSpPr>
        <p:spPr>
          <a:xfrm flipH="1">
            <a:off x="10069542" y="2169432"/>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2282" name="Google Shape;2282;p11"/>
          <p:cNvCxnSpPr/>
          <p:nvPr/>
        </p:nvCxnSpPr>
        <p:spPr>
          <a:xfrm flipH="1">
            <a:off x="10862103" y="2127325"/>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2283" name="Google Shape;2283;p11"/>
          <p:cNvCxnSpPr/>
          <p:nvPr/>
        </p:nvCxnSpPr>
        <p:spPr>
          <a:xfrm rot="10800000">
            <a:off x="10681994" y="2718967"/>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2284" name="Google Shape;2284;p11"/>
          <p:cNvCxnSpPr/>
          <p:nvPr/>
        </p:nvCxnSpPr>
        <p:spPr>
          <a:xfrm flipH="1">
            <a:off x="8769223" y="2268313"/>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2285" name="Google Shape;2285;p11"/>
          <p:cNvCxnSpPr/>
          <p:nvPr/>
        </p:nvCxnSpPr>
        <p:spPr>
          <a:xfrm rot="10800000" flipH="1">
            <a:off x="9378705" y="4113379"/>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2286" name="Google Shape;2286;p11"/>
          <p:cNvCxnSpPr/>
          <p:nvPr/>
        </p:nvCxnSpPr>
        <p:spPr>
          <a:xfrm rot="10800000" flipH="1">
            <a:off x="8244554" y="4047456"/>
            <a:ext cx="969051" cy="3175"/>
          </a:xfrm>
          <a:prstGeom prst="straightConnector1">
            <a:avLst/>
          </a:prstGeom>
          <a:noFill/>
          <a:ln w="9525" cap="flat" cmpd="sng">
            <a:solidFill>
              <a:schemeClr val="dk1"/>
            </a:solidFill>
            <a:prstDash val="solid"/>
            <a:round/>
            <a:headEnd type="none" w="med" len="med"/>
            <a:tailEnd type="none" w="med" len="med"/>
          </a:ln>
        </p:spPr>
      </p:cxnSp>
      <p:sp>
        <p:nvSpPr>
          <p:cNvPr id="2287" name="Google Shape;2287;p11"/>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288" name="Google Shape;2288;p11"/>
          <p:cNvGrpSpPr/>
          <p:nvPr/>
        </p:nvGrpSpPr>
        <p:grpSpPr>
          <a:xfrm>
            <a:off x="10410609" y="3496138"/>
            <a:ext cx="353678" cy="198344"/>
            <a:chOff x="7493876" y="2774731"/>
            <a:chExt cx="1481958" cy="894622"/>
          </a:xfrm>
        </p:grpSpPr>
        <p:sp>
          <p:nvSpPr>
            <p:cNvPr id="2289" name="Google Shape;2289;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290" name="Google Shape;2290;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291" name="Google Shape;2291;p11"/>
            <p:cNvGrpSpPr/>
            <p:nvPr/>
          </p:nvGrpSpPr>
          <p:grpSpPr>
            <a:xfrm>
              <a:off x="7713663" y="2848339"/>
              <a:ext cx="1042107" cy="425543"/>
              <a:chOff x="7786941" y="2884917"/>
              <a:chExt cx="897649" cy="353919"/>
            </a:xfrm>
          </p:grpSpPr>
          <p:sp>
            <p:nvSpPr>
              <p:cNvPr id="2292" name="Google Shape;2292;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93" name="Google Shape;2293;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94" name="Google Shape;2294;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95" name="Google Shape;2295;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296" name="Google Shape;2296;p11"/>
          <p:cNvGrpSpPr/>
          <p:nvPr/>
        </p:nvGrpSpPr>
        <p:grpSpPr>
          <a:xfrm>
            <a:off x="9948724" y="2202292"/>
            <a:ext cx="353678" cy="198344"/>
            <a:chOff x="7493876" y="2774731"/>
            <a:chExt cx="1481958" cy="894622"/>
          </a:xfrm>
        </p:grpSpPr>
        <p:sp>
          <p:nvSpPr>
            <p:cNvPr id="2297" name="Google Shape;2297;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298" name="Google Shape;2298;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299" name="Google Shape;2299;p11"/>
            <p:cNvGrpSpPr/>
            <p:nvPr/>
          </p:nvGrpSpPr>
          <p:grpSpPr>
            <a:xfrm>
              <a:off x="7713663" y="2848339"/>
              <a:ext cx="1042107" cy="425543"/>
              <a:chOff x="7786941" y="2884917"/>
              <a:chExt cx="897649" cy="353919"/>
            </a:xfrm>
          </p:grpSpPr>
          <p:sp>
            <p:nvSpPr>
              <p:cNvPr id="2300" name="Google Shape;2300;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01" name="Google Shape;2301;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02" name="Google Shape;2302;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03" name="Google Shape;2303;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304" name="Google Shape;2304;p11"/>
          <p:cNvGrpSpPr/>
          <p:nvPr/>
        </p:nvGrpSpPr>
        <p:grpSpPr>
          <a:xfrm>
            <a:off x="10527214" y="2613367"/>
            <a:ext cx="353678" cy="198344"/>
            <a:chOff x="7493876" y="2774731"/>
            <a:chExt cx="1481958" cy="894622"/>
          </a:xfrm>
        </p:grpSpPr>
        <p:sp>
          <p:nvSpPr>
            <p:cNvPr id="2305" name="Google Shape;2305;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306" name="Google Shape;2306;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307" name="Google Shape;2307;p11"/>
            <p:cNvGrpSpPr/>
            <p:nvPr/>
          </p:nvGrpSpPr>
          <p:grpSpPr>
            <a:xfrm>
              <a:off x="7713663" y="2848339"/>
              <a:ext cx="1042107" cy="425543"/>
              <a:chOff x="7786941" y="2884917"/>
              <a:chExt cx="897649" cy="353919"/>
            </a:xfrm>
          </p:grpSpPr>
          <p:sp>
            <p:nvSpPr>
              <p:cNvPr id="2308" name="Google Shape;2308;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09" name="Google Shape;2309;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10" name="Google Shape;2310;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11" name="Google Shape;2311;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312" name="Google Shape;2312;p11"/>
          <p:cNvGrpSpPr/>
          <p:nvPr/>
        </p:nvGrpSpPr>
        <p:grpSpPr>
          <a:xfrm>
            <a:off x="10643825" y="2107963"/>
            <a:ext cx="353678" cy="198344"/>
            <a:chOff x="7493876" y="2774731"/>
            <a:chExt cx="1481958" cy="894622"/>
          </a:xfrm>
        </p:grpSpPr>
        <p:sp>
          <p:nvSpPr>
            <p:cNvPr id="2313" name="Google Shape;2313;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314" name="Google Shape;2314;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315" name="Google Shape;2315;p11"/>
            <p:cNvGrpSpPr/>
            <p:nvPr/>
          </p:nvGrpSpPr>
          <p:grpSpPr>
            <a:xfrm>
              <a:off x="7713663" y="2848339"/>
              <a:ext cx="1042107" cy="425543"/>
              <a:chOff x="7786941" y="2884917"/>
              <a:chExt cx="897649" cy="353919"/>
            </a:xfrm>
          </p:grpSpPr>
          <p:sp>
            <p:nvSpPr>
              <p:cNvPr id="2316" name="Google Shape;2316;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17" name="Google Shape;2317;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18" name="Google Shape;2318;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19" name="Google Shape;2319;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320" name="Google Shape;2320;p11"/>
          <p:cNvGrpSpPr/>
          <p:nvPr/>
        </p:nvGrpSpPr>
        <p:grpSpPr>
          <a:xfrm>
            <a:off x="9098788" y="3956624"/>
            <a:ext cx="367224" cy="240304"/>
            <a:chOff x="7493876" y="2774731"/>
            <a:chExt cx="1481958" cy="894622"/>
          </a:xfrm>
        </p:grpSpPr>
        <p:sp>
          <p:nvSpPr>
            <p:cNvPr id="2321" name="Google Shape;2321;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322" name="Google Shape;2322;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323" name="Google Shape;2323;p11"/>
            <p:cNvGrpSpPr/>
            <p:nvPr/>
          </p:nvGrpSpPr>
          <p:grpSpPr>
            <a:xfrm>
              <a:off x="7713663" y="2848339"/>
              <a:ext cx="1042107" cy="425543"/>
              <a:chOff x="7786941" y="2884917"/>
              <a:chExt cx="897649" cy="353919"/>
            </a:xfrm>
          </p:grpSpPr>
          <p:sp>
            <p:nvSpPr>
              <p:cNvPr id="2324" name="Google Shape;2324;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25" name="Google Shape;2325;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26" name="Google Shape;2326;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27" name="Google Shape;2327;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328" name="Google Shape;2328;p11"/>
          <p:cNvGrpSpPr/>
          <p:nvPr/>
        </p:nvGrpSpPr>
        <p:grpSpPr>
          <a:xfrm>
            <a:off x="9980126" y="2661565"/>
            <a:ext cx="353678" cy="198344"/>
            <a:chOff x="7493876" y="2774731"/>
            <a:chExt cx="1481958" cy="894622"/>
          </a:xfrm>
        </p:grpSpPr>
        <p:sp>
          <p:nvSpPr>
            <p:cNvPr id="2329" name="Google Shape;2329;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330" name="Google Shape;2330;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331" name="Google Shape;2331;p11"/>
            <p:cNvGrpSpPr/>
            <p:nvPr/>
          </p:nvGrpSpPr>
          <p:grpSpPr>
            <a:xfrm>
              <a:off x="7713663" y="2848339"/>
              <a:ext cx="1042107" cy="425543"/>
              <a:chOff x="7786941" y="2884917"/>
              <a:chExt cx="897649" cy="353919"/>
            </a:xfrm>
          </p:grpSpPr>
          <p:sp>
            <p:nvSpPr>
              <p:cNvPr id="2332" name="Google Shape;2332;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33" name="Google Shape;2333;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34" name="Google Shape;2334;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35" name="Google Shape;2335;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336" name="Google Shape;2336;p11"/>
          <p:cNvGrpSpPr/>
          <p:nvPr/>
        </p:nvGrpSpPr>
        <p:grpSpPr>
          <a:xfrm>
            <a:off x="9497138" y="3394032"/>
            <a:ext cx="367224" cy="240304"/>
            <a:chOff x="7493876" y="2774731"/>
            <a:chExt cx="1481958" cy="894622"/>
          </a:xfrm>
        </p:grpSpPr>
        <p:sp>
          <p:nvSpPr>
            <p:cNvPr id="2337" name="Google Shape;2337;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338" name="Google Shape;2338;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339" name="Google Shape;2339;p11"/>
            <p:cNvGrpSpPr/>
            <p:nvPr/>
          </p:nvGrpSpPr>
          <p:grpSpPr>
            <a:xfrm>
              <a:off x="7713663" y="2848339"/>
              <a:ext cx="1042107" cy="425543"/>
              <a:chOff x="7786941" y="2884917"/>
              <a:chExt cx="897649" cy="353919"/>
            </a:xfrm>
          </p:grpSpPr>
          <p:sp>
            <p:nvSpPr>
              <p:cNvPr id="2340" name="Google Shape;2340;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41" name="Google Shape;2341;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42" name="Google Shape;2342;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43" name="Google Shape;2343;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344" name="Google Shape;2344;p11"/>
          <p:cNvGrpSpPr/>
          <p:nvPr/>
        </p:nvGrpSpPr>
        <p:grpSpPr>
          <a:xfrm>
            <a:off x="9601554" y="3999763"/>
            <a:ext cx="367224" cy="240304"/>
            <a:chOff x="7493876" y="2774731"/>
            <a:chExt cx="1481958" cy="894622"/>
          </a:xfrm>
        </p:grpSpPr>
        <p:sp>
          <p:nvSpPr>
            <p:cNvPr id="2345" name="Google Shape;2345;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346" name="Google Shape;2346;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347" name="Google Shape;2347;p11"/>
            <p:cNvGrpSpPr/>
            <p:nvPr/>
          </p:nvGrpSpPr>
          <p:grpSpPr>
            <a:xfrm>
              <a:off x="7713663" y="2848339"/>
              <a:ext cx="1042107" cy="425543"/>
              <a:chOff x="7786941" y="2884917"/>
              <a:chExt cx="897649" cy="353919"/>
            </a:xfrm>
          </p:grpSpPr>
          <p:sp>
            <p:nvSpPr>
              <p:cNvPr id="2348" name="Google Shape;2348;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49" name="Google Shape;2349;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50" name="Google Shape;2350;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51" name="Google Shape;2351;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352" name="Google Shape;2352;p11"/>
          <p:cNvGrpSpPr/>
          <p:nvPr/>
        </p:nvGrpSpPr>
        <p:grpSpPr>
          <a:xfrm>
            <a:off x="10375259" y="3992325"/>
            <a:ext cx="353678" cy="198344"/>
            <a:chOff x="7493876" y="2774731"/>
            <a:chExt cx="1481958" cy="894622"/>
          </a:xfrm>
        </p:grpSpPr>
        <p:sp>
          <p:nvSpPr>
            <p:cNvPr id="2353" name="Google Shape;2353;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354" name="Google Shape;2354;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355" name="Google Shape;2355;p11"/>
            <p:cNvGrpSpPr/>
            <p:nvPr/>
          </p:nvGrpSpPr>
          <p:grpSpPr>
            <a:xfrm>
              <a:off x="7713663" y="2848339"/>
              <a:ext cx="1042107" cy="425543"/>
              <a:chOff x="7786941" y="2884917"/>
              <a:chExt cx="897649" cy="353919"/>
            </a:xfrm>
          </p:grpSpPr>
          <p:sp>
            <p:nvSpPr>
              <p:cNvPr id="2356" name="Google Shape;2356;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57" name="Google Shape;2357;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58" name="Google Shape;2358;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59" name="Google Shape;2359;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2360" name="Google Shape;2360;p11" descr="iphone_stylized_small"/>
          <p:cNvPicPr preferRelativeResize="0"/>
          <p:nvPr/>
        </p:nvPicPr>
        <p:blipFill rotWithShape="1">
          <a:blip r:embed="rId3">
            <a:alphaModFix/>
          </a:blip>
          <a:srcRect/>
          <a:stretch/>
        </p:blipFill>
        <p:spPr>
          <a:xfrm>
            <a:off x="7909572" y="1917025"/>
            <a:ext cx="136841" cy="328463"/>
          </a:xfrm>
          <a:prstGeom prst="rect">
            <a:avLst/>
          </a:prstGeom>
          <a:noFill/>
          <a:ln>
            <a:noFill/>
          </a:ln>
        </p:spPr>
      </p:pic>
      <p:pic>
        <p:nvPicPr>
          <p:cNvPr id="2361" name="Google Shape;2361;p11" descr="laptop_keyboard"/>
          <p:cNvPicPr preferRelativeResize="0"/>
          <p:nvPr/>
        </p:nvPicPr>
        <p:blipFill rotWithShape="1">
          <a:blip r:embed="rId4">
            <a:alphaModFix/>
          </a:blip>
          <a:srcRect/>
          <a:stretch/>
        </p:blipFill>
        <p:spPr>
          <a:xfrm rot="109064" flipH="1">
            <a:off x="7464781" y="2605090"/>
            <a:ext cx="437221" cy="159511"/>
          </a:xfrm>
          <a:prstGeom prst="rect">
            <a:avLst/>
          </a:prstGeom>
          <a:noFill/>
          <a:ln>
            <a:noFill/>
          </a:ln>
        </p:spPr>
      </p:pic>
      <p:sp>
        <p:nvSpPr>
          <p:cNvPr id="2362" name="Google Shape;2362;p11"/>
          <p:cNvSpPr/>
          <p:nvPr/>
        </p:nvSpPr>
        <p:spPr>
          <a:xfrm>
            <a:off x="7609678" y="245030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363" name="Google Shape;2363;p11" descr="screen"/>
          <p:cNvPicPr preferRelativeResize="0"/>
          <p:nvPr/>
        </p:nvPicPr>
        <p:blipFill rotWithShape="1">
          <a:blip r:embed="rId5">
            <a:alphaModFix/>
          </a:blip>
          <a:srcRect/>
          <a:stretch/>
        </p:blipFill>
        <p:spPr>
          <a:xfrm>
            <a:off x="7627011" y="2455658"/>
            <a:ext cx="319785" cy="189429"/>
          </a:xfrm>
          <a:prstGeom prst="rect">
            <a:avLst/>
          </a:prstGeom>
          <a:noFill/>
          <a:ln>
            <a:noFill/>
          </a:ln>
        </p:spPr>
      </p:pic>
      <p:sp>
        <p:nvSpPr>
          <p:cNvPr id="2364" name="Google Shape;2364;p11"/>
          <p:cNvSpPr/>
          <p:nvPr/>
        </p:nvSpPr>
        <p:spPr>
          <a:xfrm>
            <a:off x="7673752" y="244416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65" name="Google Shape;2365;p11"/>
          <p:cNvSpPr/>
          <p:nvPr/>
        </p:nvSpPr>
        <p:spPr>
          <a:xfrm>
            <a:off x="7606562" y="244384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66" name="Google Shape;2366;p11"/>
          <p:cNvSpPr/>
          <p:nvPr/>
        </p:nvSpPr>
        <p:spPr>
          <a:xfrm>
            <a:off x="7880579" y="247266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67" name="Google Shape;2367;p11"/>
          <p:cNvSpPr/>
          <p:nvPr/>
        </p:nvSpPr>
        <p:spPr>
          <a:xfrm>
            <a:off x="7605588" y="259690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68" name="Google Shape;2368;p11"/>
          <p:cNvSpPr/>
          <p:nvPr/>
        </p:nvSpPr>
        <p:spPr>
          <a:xfrm>
            <a:off x="7890512" y="247423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69" name="Google Shape;2369;p11"/>
          <p:cNvSpPr/>
          <p:nvPr/>
        </p:nvSpPr>
        <p:spPr>
          <a:xfrm>
            <a:off x="7605977" y="260524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370" name="Google Shape;2370;p11"/>
          <p:cNvGrpSpPr/>
          <p:nvPr/>
        </p:nvGrpSpPr>
        <p:grpSpPr>
          <a:xfrm>
            <a:off x="7601109" y="2671540"/>
            <a:ext cx="98740" cy="36846"/>
            <a:chOff x="1740" y="2642"/>
            <a:chExt cx="752" cy="327"/>
          </a:xfrm>
        </p:grpSpPr>
        <p:sp>
          <p:nvSpPr>
            <p:cNvPr id="2371" name="Google Shape;2371;p11"/>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72" name="Google Shape;2372;p11"/>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73" name="Google Shape;2373;p11"/>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74" name="Google Shape;2374;p11"/>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75" name="Google Shape;2375;p11"/>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76" name="Google Shape;2376;p11"/>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377" name="Google Shape;2377;p11"/>
          <p:cNvSpPr/>
          <p:nvPr/>
        </p:nvSpPr>
        <p:spPr>
          <a:xfrm>
            <a:off x="7770154" y="267705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78" name="Google Shape;2378;p11"/>
          <p:cNvSpPr/>
          <p:nvPr/>
        </p:nvSpPr>
        <p:spPr>
          <a:xfrm>
            <a:off x="7464976" y="268350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79" name="Google Shape;2379;p11"/>
          <p:cNvSpPr/>
          <p:nvPr/>
        </p:nvSpPr>
        <p:spPr>
          <a:xfrm>
            <a:off x="7465171" y="266996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80" name="Google Shape;2380;p11"/>
          <p:cNvSpPr/>
          <p:nvPr/>
        </p:nvSpPr>
        <p:spPr>
          <a:xfrm>
            <a:off x="7465366" y="260902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81" name="Google Shape;2381;p11"/>
          <p:cNvSpPr/>
          <p:nvPr/>
        </p:nvSpPr>
        <p:spPr>
          <a:xfrm>
            <a:off x="7474909" y="267311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82" name="Google Shape;2382;p11"/>
          <p:cNvSpPr/>
          <p:nvPr/>
        </p:nvSpPr>
        <p:spPr>
          <a:xfrm rot="10800000" flipH="1">
            <a:off x="7764701" y="266807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383" name="Google Shape;2383;p11" descr="light2.png"/>
          <p:cNvPicPr preferRelativeResize="0"/>
          <p:nvPr/>
        </p:nvPicPr>
        <p:blipFill rotWithShape="1">
          <a:blip r:embed="rId6">
            <a:alphaModFix/>
          </a:blip>
          <a:srcRect/>
          <a:stretch/>
        </p:blipFill>
        <p:spPr>
          <a:xfrm flipH="1">
            <a:off x="8831667" y="2392289"/>
            <a:ext cx="92772" cy="405447"/>
          </a:xfrm>
          <a:prstGeom prst="rect">
            <a:avLst/>
          </a:prstGeom>
          <a:noFill/>
          <a:ln>
            <a:noFill/>
          </a:ln>
        </p:spPr>
      </p:pic>
      <p:pic>
        <p:nvPicPr>
          <p:cNvPr id="2384" name="Google Shape;2384;p11" descr="car_icon_small"/>
          <p:cNvPicPr preferRelativeResize="0"/>
          <p:nvPr/>
        </p:nvPicPr>
        <p:blipFill rotWithShape="1">
          <a:blip r:embed="rId7">
            <a:alphaModFix/>
          </a:blip>
          <a:srcRect/>
          <a:stretch/>
        </p:blipFill>
        <p:spPr>
          <a:xfrm>
            <a:off x="8499539" y="2116958"/>
            <a:ext cx="849312" cy="168275"/>
          </a:xfrm>
          <a:prstGeom prst="rect">
            <a:avLst/>
          </a:prstGeom>
          <a:noFill/>
          <a:ln>
            <a:noFill/>
          </a:ln>
        </p:spPr>
      </p:pic>
      <p:pic>
        <p:nvPicPr>
          <p:cNvPr id="2385" name="Google Shape;2385;p11" descr="laptop_keyboard"/>
          <p:cNvPicPr preferRelativeResize="0"/>
          <p:nvPr/>
        </p:nvPicPr>
        <p:blipFill rotWithShape="1">
          <a:blip r:embed="rId8">
            <a:alphaModFix/>
          </a:blip>
          <a:srcRect/>
          <a:stretch/>
        </p:blipFill>
        <p:spPr>
          <a:xfrm rot="109064" flipH="1">
            <a:off x="7510375" y="3605209"/>
            <a:ext cx="286699" cy="119448"/>
          </a:xfrm>
          <a:prstGeom prst="rect">
            <a:avLst/>
          </a:prstGeom>
          <a:noFill/>
          <a:ln>
            <a:noFill/>
          </a:ln>
        </p:spPr>
      </p:pic>
      <p:sp>
        <p:nvSpPr>
          <p:cNvPr id="2386" name="Google Shape;2386;p11"/>
          <p:cNvSpPr/>
          <p:nvPr/>
        </p:nvSpPr>
        <p:spPr>
          <a:xfrm>
            <a:off x="7605388" y="348929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387" name="Google Shape;2387;p11" descr="screen"/>
          <p:cNvPicPr preferRelativeResize="0"/>
          <p:nvPr/>
        </p:nvPicPr>
        <p:blipFill rotWithShape="1">
          <a:blip r:embed="rId9">
            <a:alphaModFix/>
          </a:blip>
          <a:srcRect/>
          <a:stretch/>
        </p:blipFill>
        <p:spPr>
          <a:xfrm>
            <a:off x="7616754" y="3493308"/>
            <a:ext cx="209692" cy="141851"/>
          </a:xfrm>
          <a:prstGeom prst="rect">
            <a:avLst/>
          </a:prstGeom>
          <a:noFill/>
          <a:ln>
            <a:noFill/>
          </a:ln>
        </p:spPr>
      </p:pic>
      <p:sp>
        <p:nvSpPr>
          <p:cNvPr id="2388" name="Google Shape;2388;p11"/>
          <p:cNvSpPr/>
          <p:nvPr/>
        </p:nvSpPr>
        <p:spPr>
          <a:xfrm>
            <a:off x="7647403" y="348470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89" name="Google Shape;2389;p11"/>
          <p:cNvSpPr/>
          <p:nvPr/>
        </p:nvSpPr>
        <p:spPr>
          <a:xfrm>
            <a:off x="7603345" y="348446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0" name="Google Shape;2390;p11"/>
          <p:cNvSpPr/>
          <p:nvPr/>
        </p:nvSpPr>
        <p:spPr>
          <a:xfrm>
            <a:off x="7783026" y="350604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1" name="Google Shape;2391;p11"/>
          <p:cNvSpPr/>
          <p:nvPr/>
        </p:nvSpPr>
        <p:spPr>
          <a:xfrm>
            <a:off x="7602706" y="359907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2" name="Google Shape;2392;p11"/>
          <p:cNvSpPr/>
          <p:nvPr/>
        </p:nvSpPr>
        <p:spPr>
          <a:xfrm>
            <a:off x="7789539" y="350722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3" name="Google Shape;2393;p11"/>
          <p:cNvSpPr/>
          <p:nvPr/>
        </p:nvSpPr>
        <p:spPr>
          <a:xfrm>
            <a:off x="7602962" y="360532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394" name="Google Shape;2394;p11"/>
          <p:cNvGrpSpPr/>
          <p:nvPr/>
        </p:nvGrpSpPr>
        <p:grpSpPr>
          <a:xfrm>
            <a:off x="7599769" y="3654969"/>
            <a:ext cx="64747" cy="27592"/>
            <a:chOff x="1740" y="2642"/>
            <a:chExt cx="752" cy="327"/>
          </a:xfrm>
        </p:grpSpPr>
        <p:sp>
          <p:nvSpPr>
            <p:cNvPr id="2395" name="Google Shape;2395;p11"/>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6" name="Google Shape;2396;p11"/>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7" name="Google Shape;2397;p11"/>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8" name="Google Shape;2398;p11"/>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9" name="Google Shape;2399;p11"/>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00" name="Google Shape;2400;p11"/>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401" name="Google Shape;2401;p11"/>
          <p:cNvSpPr/>
          <p:nvPr/>
        </p:nvSpPr>
        <p:spPr>
          <a:xfrm>
            <a:off x="7710617" y="365909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02" name="Google Shape;2402;p11"/>
          <p:cNvSpPr/>
          <p:nvPr/>
        </p:nvSpPr>
        <p:spPr>
          <a:xfrm>
            <a:off x="7510503" y="366393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03" name="Google Shape;2403;p11"/>
          <p:cNvSpPr/>
          <p:nvPr/>
        </p:nvSpPr>
        <p:spPr>
          <a:xfrm>
            <a:off x="7510631" y="365379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04" name="Google Shape;2404;p11"/>
          <p:cNvSpPr/>
          <p:nvPr/>
        </p:nvSpPr>
        <p:spPr>
          <a:xfrm>
            <a:off x="7510758" y="360815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05" name="Google Shape;2405;p11"/>
          <p:cNvSpPr/>
          <p:nvPr/>
        </p:nvSpPr>
        <p:spPr>
          <a:xfrm>
            <a:off x="7517016" y="365614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06" name="Google Shape;2406;p11"/>
          <p:cNvSpPr/>
          <p:nvPr/>
        </p:nvSpPr>
        <p:spPr>
          <a:xfrm rot="10800000" flipH="1">
            <a:off x="7707042" y="365237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407" name="Google Shape;2407;p11" descr="desktop_computer_stylized_medium"/>
          <p:cNvPicPr preferRelativeResize="0"/>
          <p:nvPr/>
        </p:nvPicPr>
        <p:blipFill rotWithShape="1">
          <a:blip r:embed="rId10">
            <a:alphaModFix/>
          </a:blip>
          <a:srcRect/>
          <a:stretch/>
        </p:blipFill>
        <p:spPr>
          <a:xfrm flipH="1">
            <a:off x="7991996" y="3567143"/>
            <a:ext cx="359261" cy="342045"/>
          </a:xfrm>
          <a:prstGeom prst="rect">
            <a:avLst/>
          </a:prstGeom>
          <a:noFill/>
          <a:ln>
            <a:noFill/>
          </a:ln>
        </p:spPr>
      </p:pic>
      <p:sp>
        <p:nvSpPr>
          <p:cNvPr id="2408" name="Google Shape;2408;p11"/>
          <p:cNvSpPr/>
          <p:nvPr/>
        </p:nvSpPr>
        <p:spPr>
          <a:xfrm flipH="1">
            <a:off x="8145217" y="3599942"/>
            <a:ext cx="169400" cy="15675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409" name="Google Shape;2409;p11" descr="fridge2.png"/>
          <p:cNvPicPr preferRelativeResize="0"/>
          <p:nvPr/>
        </p:nvPicPr>
        <p:blipFill rotWithShape="1">
          <a:blip r:embed="rId11">
            <a:alphaModFix/>
          </a:blip>
          <a:srcRect/>
          <a:stretch/>
        </p:blipFill>
        <p:spPr>
          <a:xfrm>
            <a:off x="7903199" y="3385017"/>
            <a:ext cx="189578" cy="337027"/>
          </a:xfrm>
          <a:prstGeom prst="rect">
            <a:avLst/>
          </a:prstGeom>
          <a:noFill/>
          <a:ln>
            <a:noFill/>
          </a:ln>
        </p:spPr>
      </p:pic>
      <p:grpSp>
        <p:nvGrpSpPr>
          <p:cNvPr id="2410" name="Google Shape;2410;p11"/>
          <p:cNvGrpSpPr/>
          <p:nvPr/>
        </p:nvGrpSpPr>
        <p:grpSpPr>
          <a:xfrm>
            <a:off x="10288915" y="5273951"/>
            <a:ext cx="177192" cy="330833"/>
            <a:chOff x="4140" y="429"/>
            <a:chExt cx="1425" cy="2396"/>
          </a:xfrm>
        </p:grpSpPr>
        <p:sp>
          <p:nvSpPr>
            <p:cNvPr id="2411" name="Google Shape;2411;p11"/>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12" name="Google Shape;2412;p11"/>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13" name="Google Shape;2413;p11"/>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14" name="Google Shape;2414;p11"/>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15" name="Google Shape;2415;p11"/>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416" name="Google Shape;2416;p11"/>
            <p:cNvGrpSpPr/>
            <p:nvPr/>
          </p:nvGrpSpPr>
          <p:grpSpPr>
            <a:xfrm>
              <a:off x="4748" y="666"/>
              <a:ext cx="578" cy="150"/>
              <a:chOff x="613" y="2566"/>
              <a:chExt cx="721" cy="144"/>
            </a:xfrm>
          </p:grpSpPr>
          <p:sp>
            <p:nvSpPr>
              <p:cNvPr id="2417" name="Google Shape;2417;p11"/>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18" name="Google Shape;2418;p11"/>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419" name="Google Shape;2419;p11"/>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420" name="Google Shape;2420;p11"/>
            <p:cNvGrpSpPr/>
            <p:nvPr/>
          </p:nvGrpSpPr>
          <p:grpSpPr>
            <a:xfrm>
              <a:off x="4748" y="990"/>
              <a:ext cx="578" cy="134"/>
              <a:chOff x="615" y="2564"/>
              <a:chExt cx="721" cy="139"/>
            </a:xfrm>
          </p:grpSpPr>
          <p:sp>
            <p:nvSpPr>
              <p:cNvPr id="2421" name="Google Shape;2421;p11"/>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22" name="Google Shape;2422;p11"/>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423" name="Google Shape;2423;p11"/>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24" name="Google Shape;2424;p11"/>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425" name="Google Shape;2425;p11"/>
            <p:cNvGrpSpPr/>
            <p:nvPr/>
          </p:nvGrpSpPr>
          <p:grpSpPr>
            <a:xfrm>
              <a:off x="4738" y="1647"/>
              <a:ext cx="578" cy="135"/>
              <a:chOff x="618" y="2586"/>
              <a:chExt cx="720" cy="124"/>
            </a:xfrm>
          </p:grpSpPr>
          <p:sp>
            <p:nvSpPr>
              <p:cNvPr id="2426" name="Google Shape;2426;p11"/>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27" name="Google Shape;2427;p11"/>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428" name="Google Shape;2428;p11"/>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429" name="Google Shape;2429;p11"/>
            <p:cNvGrpSpPr/>
            <p:nvPr/>
          </p:nvGrpSpPr>
          <p:grpSpPr>
            <a:xfrm>
              <a:off x="4738" y="1330"/>
              <a:ext cx="588" cy="134"/>
              <a:chOff x="613" y="2571"/>
              <a:chExt cx="732" cy="134"/>
            </a:xfrm>
          </p:grpSpPr>
          <p:sp>
            <p:nvSpPr>
              <p:cNvPr id="2430" name="Google Shape;2430;p11"/>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31" name="Google Shape;2431;p11"/>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432" name="Google Shape;2432;p11"/>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33" name="Google Shape;2433;p11"/>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34" name="Google Shape;2434;p11"/>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35" name="Google Shape;2435;p11"/>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36" name="Google Shape;2436;p11"/>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37" name="Google Shape;2437;p11"/>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38" name="Google Shape;2438;p11"/>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39" name="Google Shape;2439;p11"/>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40" name="Google Shape;2440;p11"/>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2441" name="Google Shape;2441;p11"/>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42" name="Google Shape;2442;p11"/>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2443" name="Google Shape;2443;p11"/>
          <p:cNvGrpSpPr/>
          <p:nvPr/>
        </p:nvGrpSpPr>
        <p:grpSpPr>
          <a:xfrm flipH="1">
            <a:off x="7980855" y="4900161"/>
            <a:ext cx="345630" cy="320302"/>
            <a:chOff x="2839" y="3501"/>
            <a:chExt cx="755" cy="803"/>
          </a:xfrm>
        </p:grpSpPr>
        <p:pic>
          <p:nvPicPr>
            <p:cNvPr id="2444" name="Google Shape;2444;p11"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2445" name="Google Shape;2445;p11"/>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2446" name="Google Shape;2446;p11" descr="laptop_keyboard"/>
          <p:cNvPicPr preferRelativeResize="0"/>
          <p:nvPr/>
        </p:nvPicPr>
        <p:blipFill rotWithShape="1">
          <a:blip r:embed="rId13">
            <a:alphaModFix/>
          </a:blip>
          <a:srcRect/>
          <a:stretch/>
        </p:blipFill>
        <p:spPr>
          <a:xfrm rot="109064" flipH="1">
            <a:off x="9216586" y="6040274"/>
            <a:ext cx="253501" cy="120343"/>
          </a:xfrm>
          <a:prstGeom prst="rect">
            <a:avLst/>
          </a:prstGeom>
          <a:noFill/>
          <a:ln>
            <a:noFill/>
          </a:ln>
        </p:spPr>
      </p:pic>
      <p:sp>
        <p:nvSpPr>
          <p:cNvPr id="2447" name="Google Shape;2447;p11"/>
          <p:cNvSpPr/>
          <p:nvPr/>
        </p:nvSpPr>
        <p:spPr>
          <a:xfrm>
            <a:off x="9300597" y="5923494"/>
            <a:ext cx="204043" cy="15705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448" name="Google Shape;2448;p11" descr="screen"/>
          <p:cNvPicPr preferRelativeResize="0"/>
          <p:nvPr/>
        </p:nvPicPr>
        <p:blipFill rotWithShape="1">
          <a:blip r:embed="rId14">
            <a:alphaModFix/>
          </a:blip>
          <a:srcRect/>
          <a:stretch/>
        </p:blipFill>
        <p:spPr>
          <a:xfrm>
            <a:off x="9310647" y="5927534"/>
            <a:ext cx="185412" cy="142915"/>
          </a:xfrm>
          <a:prstGeom prst="rect">
            <a:avLst/>
          </a:prstGeom>
          <a:noFill/>
          <a:ln>
            <a:noFill/>
          </a:ln>
        </p:spPr>
      </p:pic>
      <p:sp>
        <p:nvSpPr>
          <p:cNvPr id="2449" name="Google Shape;2449;p11"/>
          <p:cNvSpPr/>
          <p:nvPr/>
        </p:nvSpPr>
        <p:spPr>
          <a:xfrm>
            <a:off x="9337747" y="5918861"/>
            <a:ext cx="172878" cy="29225"/>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0" name="Google Shape;2450;p11"/>
          <p:cNvSpPr/>
          <p:nvPr/>
        </p:nvSpPr>
        <p:spPr>
          <a:xfrm>
            <a:off x="9298791" y="5918624"/>
            <a:ext cx="47990" cy="121650"/>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1" name="Google Shape;2451;p11"/>
          <p:cNvSpPr/>
          <p:nvPr/>
        </p:nvSpPr>
        <p:spPr>
          <a:xfrm>
            <a:off x="9457666" y="5940364"/>
            <a:ext cx="51716" cy="14042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2" name="Google Shape;2452;p11"/>
          <p:cNvSpPr/>
          <p:nvPr/>
        </p:nvSpPr>
        <p:spPr>
          <a:xfrm>
            <a:off x="9298226" y="6034096"/>
            <a:ext cx="189702" cy="47401"/>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3" name="Google Shape;2453;p11"/>
          <p:cNvSpPr/>
          <p:nvPr/>
        </p:nvSpPr>
        <p:spPr>
          <a:xfrm>
            <a:off x="9463425" y="5941552"/>
            <a:ext cx="48442" cy="141014"/>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4" name="Google Shape;2454;p11"/>
          <p:cNvSpPr/>
          <p:nvPr/>
        </p:nvSpPr>
        <p:spPr>
          <a:xfrm>
            <a:off x="9298452" y="6040392"/>
            <a:ext cx="168700" cy="46807"/>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455" name="Google Shape;2455;p11"/>
          <p:cNvGrpSpPr/>
          <p:nvPr/>
        </p:nvGrpSpPr>
        <p:grpSpPr>
          <a:xfrm>
            <a:off x="9295629" y="6090407"/>
            <a:ext cx="57249" cy="27799"/>
            <a:chOff x="1740" y="2642"/>
            <a:chExt cx="752" cy="327"/>
          </a:xfrm>
        </p:grpSpPr>
        <p:sp>
          <p:nvSpPr>
            <p:cNvPr id="2456" name="Google Shape;2456;p11"/>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7" name="Google Shape;2457;p11"/>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8" name="Google Shape;2458;p11"/>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9" name="Google Shape;2459;p11"/>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60" name="Google Shape;2460;p11"/>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61" name="Google Shape;2461;p11"/>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462" name="Google Shape;2462;p11"/>
          <p:cNvSpPr/>
          <p:nvPr/>
        </p:nvSpPr>
        <p:spPr>
          <a:xfrm>
            <a:off x="9393642" y="6094565"/>
            <a:ext cx="69332" cy="610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63" name="Google Shape;2463;p11"/>
          <p:cNvSpPr/>
          <p:nvPr/>
        </p:nvSpPr>
        <p:spPr>
          <a:xfrm>
            <a:off x="9216699" y="6099436"/>
            <a:ext cx="177394" cy="5571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64" name="Google Shape;2464;p11"/>
          <p:cNvSpPr/>
          <p:nvPr/>
        </p:nvSpPr>
        <p:spPr>
          <a:xfrm>
            <a:off x="9216812" y="6089219"/>
            <a:ext cx="1920" cy="11286"/>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65" name="Google Shape;2465;p11"/>
          <p:cNvSpPr/>
          <p:nvPr/>
        </p:nvSpPr>
        <p:spPr>
          <a:xfrm>
            <a:off x="9216925" y="6043244"/>
            <a:ext cx="82430" cy="46688"/>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66" name="Google Shape;2466;p11"/>
          <p:cNvSpPr/>
          <p:nvPr/>
        </p:nvSpPr>
        <p:spPr>
          <a:xfrm>
            <a:off x="9222458" y="6091595"/>
            <a:ext cx="168248" cy="53578"/>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67" name="Google Shape;2467;p11"/>
          <p:cNvSpPr/>
          <p:nvPr/>
        </p:nvSpPr>
        <p:spPr>
          <a:xfrm rot="10800000" flipH="1">
            <a:off x="9390480" y="6087793"/>
            <a:ext cx="68654" cy="5547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468" name="Google Shape;2468;p11"/>
          <p:cNvGrpSpPr/>
          <p:nvPr/>
        </p:nvGrpSpPr>
        <p:grpSpPr>
          <a:xfrm flipH="1">
            <a:off x="8153909" y="5504657"/>
            <a:ext cx="345630" cy="320302"/>
            <a:chOff x="2839" y="3501"/>
            <a:chExt cx="755" cy="803"/>
          </a:xfrm>
        </p:grpSpPr>
        <p:pic>
          <p:nvPicPr>
            <p:cNvPr id="2469" name="Google Shape;2469;p11"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2470" name="Google Shape;2470;p11"/>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471" name="Google Shape;2471;p11"/>
          <p:cNvGrpSpPr/>
          <p:nvPr/>
        </p:nvGrpSpPr>
        <p:grpSpPr>
          <a:xfrm flipH="1">
            <a:off x="8552134" y="5526130"/>
            <a:ext cx="345630" cy="320302"/>
            <a:chOff x="2839" y="3501"/>
            <a:chExt cx="755" cy="803"/>
          </a:xfrm>
        </p:grpSpPr>
        <p:pic>
          <p:nvPicPr>
            <p:cNvPr id="2472" name="Google Shape;2472;p11"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2473" name="Google Shape;2473;p11"/>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2474" name="Google Shape;2474;p11" descr="laptop_keyboard"/>
          <p:cNvPicPr preferRelativeResize="0"/>
          <p:nvPr/>
        </p:nvPicPr>
        <p:blipFill rotWithShape="1">
          <a:blip r:embed="rId13">
            <a:alphaModFix/>
          </a:blip>
          <a:srcRect/>
          <a:stretch/>
        </p:blipFill>
        <p:spPr>
          <a:xfrm rot="109064" flipH="1">
            <a:off x="9550087" y="5949454"/>
            <a:ext cx="260920" cy="99063"/>
          </a:xfrm>
          <a:prstGeom prst="rect">
            <a:avLst/>
          </a:prstGeom>
          <a:noFill/>
          <a:ln>
            <a:noFill/>
          </a:ln>
        </p:spPr>
      </p:pic>
      <p:sp>
        <p:nvSpPr>
          <p:cNvPr id="2475" name="Google Shape;2475;p11"/>
          <p:cNvSpPr/>
          <p:nvPr/>
        </p:nvSpPr>
        <p:spPr>
          <a:xfrm>
            <a:off x="9636557" y="5853324"/>
            <a:ext cx="210015" cy="129281"/>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476" name="Google Shape;2476;p11" descr="screen"/>
          <p:cNvPicPr preferRelativeResize="0"/>
          <p:nvPr/>
        </p:nvPicPr>
        <p:blipFill rotWithShape="1">
          <a:blip r:embed="rId14">
            <a:alphaModFix/>
          </a:blip>
          <a:srcRect/>
          <a:stretch/>
        </p:blipFill>
        <p:spPr>
          <a:xfrm>
            <a:off x="9646901" y="5856649"/>
            <a:ext cx="190838" cy="117644"/>
          </a:xfrm>
          <a:prstGeom prst="rect">
            <a:avLst/>
          </a:prstGeom>
          <a:noFill/>
          <a:ln>
            <a:noFill/>
          </a:ln>
        </p:spPr>
      </p:pic>
      <p:sp>
        <p:nvSpPr>
          <p:cNvPr id="2477" name="Google Shape;2477;p11"/>
          <p:cNvSpPr/>
          <p:nvPr/>
        </p:nvSpPr>
        <p:spPr>
          <a:xfrm>
            <a:off x="9674794" y="5849510"/>
            <a:ext cx="177937" cy="2405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78" name="Google Shape;2478;p11"/>
          <p:cNvSpPr/>
          <p:nvPr/>
        </p:nvSpPr>
        <p:spPr>
          <a:xfrm>
            <a:off x="9634698" y="5849315"/>
            <a:ext cx="49395" cy="100139"/>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79" name="Google Shape;2479;p11"/>
          <p:cNvSpPr/>
          <p:nvPr/>
        </p:nvSpPr>
        <p:spPr>
          <a:xfrm>
            <a:off x="9798223" y="5867211"/>
            <a:ext cx="53230" cy="11559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80" name="Google Shape;2480;p11"/>
          <p:cNvSpPr/>
          <p:nvPr/>
        </p:nvSpPr>
        <p:spPr>
          <a:xfrm>
            <a:off x="9634116" y="5944369"/>
            <a:ext cx="195254" cy="3901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81" name="Google Shape;2481;p11"/>
          <p:cNvSpPr/>
          <p:nvPr/>
        </p:nvSpPr>
        <p:spPr>
          <a:xfrm>
            <a:off x="9804150" y="5868189"/>
            <a:ext cx="49860" cy="11607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82" name="Google Shape;2482;p11"/>
          <p:cNvSpPr/>
          <p:nvPr/>
        </p:nvSpPr>
        <p:spPr>
          <a:xfrm>
            <a:off x="9634349" y="5949552"/>
            <a:ext cx="173637" cy="38530"/>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483" name="Google Shape;2483;p11"/>
          <p:cNvGrpSpPr/>
          <p:nvPr/>
        </p:nvGrpSpPr>
        <p:grpSpPr>
          <a:xfrm>
            <a:off x="9631443" y="5990722"/>
            <a:ext cx="58925" cy="22883"/>
            <a:chOff x="1740" y="2642"/>
            <a:chExt cx="752" cy="327"/>
          </a:xfrm>
        </p:grpSpPr>
        <p:sp>
          <p:nvSpPr>
            <p:cNvPr id="2484" name="Google Shape;2484;p11"/>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85" name="Google Shape;2485;p11"/>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86" name="Google Shape;2486;p11"/>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87" name="Google Shape;2487;p11"/>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88" name="Google Shape;2488;p11"/>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89" name="Google Shape;2489;p11"/>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490" name="Google Shape;2490;p11"/>
          <p:cNvSpPr/>
          <p:nvPr/>
        </p:nvSpPr>
        <p:spPr>
          <a:xfrm>
            <a:off x="9732325" y="5994145"/>
            <a:ext cx="71361" cy="50265"/>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91" name="Google Shape;2491;p11"/>
          <p:cNvSpPr/>
          <p:nvPr/>
        </p:nvSpPr>
        <p:spPr>
          <a:xfrm>
            <a:off x="9550204" y="5998154"/>
            <a:ext cx="182586" cy="4586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92" name="Google Shape;2492;p11"/>
          <p:cNvSpPr/>
          <p:nvPr/>
        </p:nvSpPr>
        <p:spPr>
          <a:xfrm>
            <a:off x="9550320" y="5989744"/>
            <a:ext cx="1976" cy="9290"/>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93" name="Google Shape;2493;p11"/>
          <p:cNvSpPr/>
          <p:nvPr/>
        </p:nvSpPr>
        <p:spPr>
          <a:xfrm>
            <a:off x="9550436" y="5951899"/>
            <a:ext cx="84843" cy="3843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94" name="Google Shape;2494;p11"/>
          <p:cNvSpPr/>
          <p:nvPr/>
        </p:nvSpPr>
        <p:spPr>
          <a:xfrm>
            <a:off x="9556131" y="5991700"/>
            <a:ext cx="173172" cy="4410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95" name="Google Shape;2495;p11"/>
          <p:cNvSpPr/>
          <p:nvPr/>
        </p:nvSpPr>
        <p:spPr>
          <a:xfrm rot="10800000" flipH="1">
            <a:off x="9729071" y="5988571"/>
            <a:ext cx="70663" cy="456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496" name="Google Shape;2496;p11"/>
          <p:cNvGrpSpPr/>
          <p:nvPr/>
        </p:nvGrpSpPr>
        <p:grpSpPr>
          <a:xfrm>
            <a:off x="10017877" y="5636388"/>
            <a:ext cx="171450" cy="348944"/>
            <a:chOff x="4140" y="429"/>
            <a:chExt cx="1425" cy="2396"/>
          </a:xfrm>
        </p:grpSpPr>
        <p:sp>
          <p:nvSpPr>
            <p:cNvPr id="2497" name="Google Shape;2497;p11"/>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98" name="Google Shape;2498;p11"/>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99" name="Google Shape;2499;p11"/>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00" name="Google Shape;2500;p11"/>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01" name="Google Shape;2501;p11"/>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502" name="Google Shape;2502;p11"/>
            <p:cNvGrpSpPr/>
            <p:nvPr/>
          </p:nvGrpSpPr>
          <p:grpSpPr>
            <a:xfrm>
              <a:off x="4748" y="666"/>
              <a:ext cx="578" cy="150"/>
              <a:chOff x="613" y="2566"/>
              <a:chExt cx="721" cy="144"/>
            </a:xfrm>
          </p:grpSpPr>
          <p:sp>
            <p:nvSpPr>
              <p:cNvPr id="2503" name="Google Shape;2503;p11"/>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04" name="Google Shape;2504;p11"/>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505" name="Google Shape;2505;p11"/>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506" name="Google Shape;2506;p11"/>
            <p:cNvGrpSpPr/>
            <p:nvPr/>
          </p:nvGrpSpPr>
          <p:grpSpPr>
            <a:xfrm>
              <a:off x="4748" y="990"/>
              <a:ext cx="578" cy="134"/>
              <a:chOff x="615" y="2564"/>
              <a:chExt cx="721" cy="139"/>
            </a:xfrm>
          </p:grpSpPr>
          <p:sp>
            <p:nvSpPr>
              <p:cNvPr id="2507" name="Google Shape;2507;p11"/>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08" name="Google Shape;2508;p11"/>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509" name="Google Shape;2509;p11"/>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10" name="Google Shape;2510;p11"/>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511" name="Google Shape;2511;p11"/>
            <p:cNvGrpSpPr/>
            <p:nvPr/>
          </p:nvGrpSpPr>
          <p:grpSpPr>
            <a:xfrm>
              <a:off x="4738" y="1647"/>
              <a:ext cx="578" cy="135"/>
              <a:chOff x="618" y="2586"/>
              <a:chExt cx="720" cy="124"/>
            </a:xfrm>
          </p:grpSpPr>
          <p:sp>
            <p:nvSpPr>
              <p:cNvPr id="2512" name="Google Shape;2512;p11"/>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13" name="Google Shape;2513;p11"/>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514" name="Google Shape;2514;p11"/>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515" name="Google Shape;2515;p11"/>
            <p:cNvGrpSpPr/>
            <p:nvPr/>
          </p:nvGrpSpPr>
          <p:grpSpPr>
            <a:xfrm>
              <a:off x="4738" y="1330"/>
              <a:ext cx="588" cy="134"/>
              <a:chOff x="613" y="2571"/>
              <a:chExt cx="732" cy="134"/>
            </a:xfrm>
          </p:grpSpPr>
          <p:sp>
            <p:nvSpPr>
              <p:cNvPr id="2516" name="Google Shape;2516;p11"/>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17" name="Google Shape;2517;p11"/>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518" name="Google Shape;2518;p11"/>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19" name="Google Shape;2519;p11"/>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20" name="Google Shape;2520;p11"/>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21" name="Google Shape;2521;p11"/>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22" name="Google Shape;2522;p11"/>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23" name="Google Shape;2523;p11"/>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24" name="Google Shape;2524;p11"/>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25" name="Google Shape;2525;p11"/>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26" name="Google Shape;2526;p11"/>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2527" name="Google Shape;2527;p11"/>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28" name="Google Shape;2528;p11"/>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2529" name="Google Shape;2529;p11"/>
          <p:cNvGrpSpPr/>
          <p:nvPr/>
        </p:nvGrpSpPr>
        <p:grpSpPr>
          <a:xfrm flipH="1">
            <a:off x="7773981" y="5281060"/>
            <a:ext cx="345630" cy="320302"/>
            <a:chOff x="2839" y="3501"/>
            <a:chExt cx="755" cy="803"/>
          </a:xfrm>
        </p:grpSpPr>
        <p:pic>
          <p:nvPicPr>
            <p:cNvPr id="2530" name="Google Shape;2530;p11"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2531" name="Google Shape;2531;p11"/>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532" name="Google Shape;2532;p11"/>
          <p:cNvSpPr/>
          <p:nvPr/>
        </p:nvSpPr>
        <p:spPr>
          <a:xfrm>
            <a:off x="6471025" y="1451551"/>
            <a:ext cx="5359400" cy="4954628"/>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533" name="Google Shape;2533;p11"/>
          <p:cNvGrpSpPr/>
          <p:nvPr/>
        </p:nvGrpSpPr>
        <p:grpSpPr>
          <a:xfrm>
            <a:off x="7439074" y="1859725"/>
            <a:ext cx="4144321" cy="4127477"/>
            <a:chOff x="7439074" y="1859725"/>
            <a:chExt cx="4144321" cy="4127477"/>
          </a:xfrm>
        </p:grpSpPr>
        <p:grpSp>
          <p:nvGrpSpPr>
            <p:cNvPr id="2534" name="Google Shape;2534;p11"/>
            <p:cNvGrpSpPr/>
            <p:nvPr/>
          </p:nvGrpSpPr>
          <p:grpSpPr>
            <a:xfrm>
              <a:off x="7439074" y="1859725"/>
              <a:ext cx="1802647" cy="1120859"/>
              <a:chOff x="7439074" y="1859725"/>
              <a:chExt cx="1802647" cy="1120859"/>
            </a:xfrm>
          </p:grpSpPr>
          <p:pic>
            <p:nvPicPr>
              <p:cNvPr id="2535" name="Google Shape;2535;p11" descr="cell_tower_radiation copy"/>
              <p:cNvPicPr preferRelativeResize="0"/>
              <p:nvPr/>
            </p:nvPicPr>
            <p:blipFill rotWithShape="1">
              <a:blip r:embed="rId15">
                <a:alphaModFix/>
              </a:blip>
              <a:srcRect/>
              <a:stretch/>
            </p:blipFill>
            <p:spPr>
              <a:xfrm>
                <a:off x="7980866" y="2158167"/>
                <a:ext cx="457200" cy="332766"/>
              </a:xfrm>
              <a:prstGeom prst="rect">
                <a:avLst/>
              </a:prstGeom>
              <a:noFill/>
              <a:ln>
                <a:noFill/>
              </a:ln>
            </p:spPr>
          </p:pic>
          <p:cxnSp>
            <p:nvCxnSpPr>
              <p:cNvPr id="2536" name="Google Shape;2536;p11"/>
              <p:cNvCxnSpPr/>
              <p:nvPr/>
            </p:nvCxnSpPr>
            <p:spPr>
              <a:xfrm>
                <a:off x="8207860" y="2700359"/>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2537" name="Google Shape;2537;p11"/>
              <p:cNvGrpSpPr/>
              <p:nvPr/>
            </p:nvGrpSpPr>
            <p:grpSpPr>
              <a:xfrm>
                <a:off x="8050698" y="2309376"/>
                <a:ext cx="298450" cy="464008"/>
                <a:chOff x="3130" y="3288"/>
                <a:chExt cx="410" cy="742"/>
              </a:xfrm>
            </p:grpSpPr>
            <p:cxnSp>
              <p:nvCxnSpPr>
                <p:cNvPr id="2538" name="Google Shape;2538;p11"/>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2539" name="Google Shape;2539;p11"/>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2540" name="Google Shape;2540;p11"/>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2541" name="Google Shape;2541;p11"/>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2542" name="Google Shape;2542;p11"/>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2543" name="Google Shape;2543;p11"/>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2544" name="Google Shape;2544;p11"/>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2545" name="Google Shape;2545;p11"/>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2546" name="Google Shape;2546;p11"/>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2547" name="Google Shape;2547;p11"/>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2548" name="Google Shape;2548;p11"/>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2549" name="Google Shape;2549;p11"/>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2550" name="Google Shape;2550;p11"/>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2551" name="Google Shape;2551;p11"/>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2552" name="Google Shape;2552;p11"/>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grpSp>
            <p:nvGrpSpPr>
              <p:cNvPr id="2553" name="Google Shape;2553;p11"/>
              <p:cNvGrpSpPr/>
              <p:nvPr/>
            </p:nvGrpSpPr>
            <p:grpSpPr>
              <a:xfrm>
                <a:off x="8439827" y="2812309"/>
                <a:ext cx="353678" cy="168275"/>
                <a:chOff x="7493876" y="2774731"/>
                <a:chExt cx="1481958" cy="894622"/>
              </a:xfrm>
            </p:grpSpPr>
            <p:sp>
              <p:nvSpPr>
                <p:cNvPr id="2554" name="Google Shape;2554;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555" name="Google Shape;2555;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556" name="Google Shape;2556;p11"/>
                <p:cNvGrpSpPr/>
                <p:nvPr/>
              </p:nvGrpSpPr>
              <p:grpSpPr>
                <a:xfrm>
                  <a:off x="7713663" y="2848339"/>
                  <a:ext cx="1042107" cy="425543"/>
                  <a:chOff x="7786941" y="2884917"/>
                  <a:chExt cx="897649" cy="353919"/>
                </a:xfrm>
              </p:grpSpPr>
              <p:sp>
                <p:nvSpPr>
                  <p:cNvPr id="2557" name="Google Shape;2557;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58" name="Google Shape;2558;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59" name="Google Shape;2559;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60" name="Google Shape;2560;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2561" name="Google Shape;2561;p11" descr="antenna_radiation_stylized"/>
              <p:cNvPicPr preferRelativeResize="0"/>
              <p:nvPr/>
            </p:nvPicPr>
            <p:blipFill rotWithShape="1">
              <a:blip r:embed="rId16">
                <a:alphaModFix/>
              </a:blip>
              <a:srcRect/>
              <a:stretch/>
            </p:blipFill>
            <p:spPr>
              <a:xfrm>
                <a:off x="7750224" y="1859725"/>
                <a:ext cx="415925" cy="88774"/>
              </a:xfrm>
              <a:prstGeom prst="rect">
                <a:avLst/>
              </a:prstGeom>
              <a:noFill/>
              <a:ln>
                <a:noFill/>
              </a:ln>
            </p:spPr>
          </p:pic>
          <p:pic>
            <p:nvPicPr>
              <p:cNvPr id="2562" name="Google Shape;2562;p11" descr="antenna_stylized"/>
              <p:cNvPicPr preferRelativeResize="0"/>
              <p:nvPr/>
            </p:nvPicPr>
            <p:blipFill rotWithShape="1">
              <a:blip r:embed="rId17">
                <a:alphaModFix/>
              </a:blip>
              <a:srcRect/>
              <a:stretch/>
            </p:blipFill>
            <p:spPr>
              <a:xfrm>
                <a:off x="7439074" y="2356613"/>
                <a:ext cx="530702" cy="223756"/>
              </a:xfrm>
              <a:prstGeom prst="rect">
                <a:avLst/>
              </a:prstGeom>
              <a:noFill/>
              <a:ln>
                <a:noFill/>
              </a:ln>
            </p:spPr>
          </p:pic>
          <p:pic>
            <p:nvPicPr>
              <p:cNvPr id="2563" name="Google Shape;2563;p11" descr="antenna_stylized"/>
              <p:cNvPicPr preferRelativeResize="0"/>
              <p:nvPr/>
            </p:nvPicPr>
            <p:blipFill rotWithShape="1">
              <a:blip r:embed="rId17">
                <a:alphaModFix/>
              </a:blip>
              <a:srcRect/>
              <a:stretch/>
            </p:blipFill>
            <p:spPr>
              <a:xfrm>
                <a:off x="8637781" y="2319727"/>
                <a:ext cx="530702" cy="223756"/>
              </a:xfrm>
              <a:prstGeom prst="rect">
                <a:avLst/>
              </a:prstGeom>
              <a:noFill/>
              <a:ln>
                <a:noFill/>
              </a:ln>
            </p:spPr>
          </p:pic>
          <p:pic>
            <p:nvPicPr>
              <p:cNvPr id="2564" name="Google Shape;2564;p11" descr="antenna_stylized"/>
              <p:cNvPicPr preferRelativeResize="0"/>
              <p:nvPr/>
            </p:nvPicPr>
            <p:blipFill rotWithShape="1">
              <a:blip r:embed="rId17">
                <a:alphaModFix/>
              </a:blip>
              <a:srcRect/>
              <a:stretch/>
            </p:blipFill>
            <p:spPr>
              <a:xfrm>
                <a:off x="8711019" y="2059124"/>
                <a:ext cx="530702" cy="223756"/>
              </a:xfrm>
              <a:prstGeom prst="rect">
                <a:avLst/>
              </a:prstGeom>
              <a:noFill/>
              <a:ln>
                <a:noFill/>
              </a:ln>
            </p:spPr>
          </p:pic>
        </p:grpSp>
        <p:grpSp>
          <p:nvGrpSpPr>
            <p:cNvPr id="2565" name="Google Shape;2565;p11"/>
            <p:cNvGrpSpPr/>
            <p:nvPr/>
          </p:nvGrpSpPr>
          <p:grpSpPr>
            <a:xfrm>
              <a:off x="7493518" y="3325424"/>
              <a:ext cx="911538" cy="843226"/>
              <a:chOff x="7493518" y="3325424"/>
              <a:chExt cx="911538" cy="843226"/>
            </a:xfrm>
          </p:grpSpPr>
          <p:pic>
            <p:nvPicPr>
              <p:cNvPr id="2566" name="Google Shape;2566;p11" descr="access_point_stylized_small"/>
              <p:cNvPicPr preferRelativeResize="0"/>
              <p:nvPr/>
            </p:nvPicPr>
            <p:blipFill rotWithShape="1">
              <a:blip r:embed="rId18">
                <a:alphaModFix/>
              </a:blip>
              <a:srcRect/>
              <a:stretch/>
            </p:blipFill>
            <p:spPr>
              <a:xfrm>
                <a:off x="7613882" y="3861899"/>
                <a:ext cx="370169" cy="306751"/>
              </a:xfrm>
              <a:prstGeom prst="rect">
                <a:avLst/>
              </a:prstGeom>
              <a:noFill/>
              <a:ln>
                <a:noFill/>
              </a:ln>
            </p:spPr>
          </p:pic>
          <p:grpSp>
            <p:nvGrpSpPr>
              <p:cNvPr id="2567" name="Google Shape;2567;p11"/>
              <p:cNvGrpSpPr/>
              <p:nvPr/>
            </p:nvGrpSpPr>
            <p:grpSpPr>
              <a:xfrm>
                <a:off x="7493518" y="3325424"/>
                <a:ext cx="911538" cy="816238"/>
                <a:chOff x="7493518" y="3325424"/>
                <a:chExt cx="911538" cy="816238"/>
              </a:xfrm>
            </p:grpSpPr>
            <p:cxnSp>
              <p:nvCxnSpPr>
                <p:cNvPr id="2568" name="Google Shape;2568;p11"/>
                <p:cNvCxnSpPr/>
                <p:nvPr/>
              </p:nvCxnSpPr>
              <p:spPr>
                <a:xfrm>
                  <a:off x="8247778" y="3829970"/>
                  <a:ext cx="0" cy="131762"/>
                </a:xfrm>
                <a:prstGeom prst="straightConnector1">
                  <a:avLst/>
                </a:prstGeom>
                <a:noFill/>
                <a:ln w="9525" cap="flat" cmpd="sng">
                  <a:solidFill>
                    <a:schemeClr val="dk1"/>
                  </a:solidFill>
                  <a:prstDash val="solid"/>
                  <a:round/>
                  <a:headEnd type="none" w="med" len="med"/>
                  <a:tailEnd type="none" w="med" len="med"/>
                </a:ln>
              </p:spPr>
            </p:cxnSp>
            <p:cxnSp>
              <p:nvCxnSpPr>
                <p:cNvPr id="2569" name="Google Shape;2569;p11"/>
                <p:cNvCxnSpPr/>
                <p:nvPr/>
              </p:nvCxnSpPr>
              <p:spPr>
                <a:xfrm rot="10800000" flipH="1">
                  <a:off x="7857253" y="4041107"/>
                  <a:ext cx="168275" cy="3175"/>
                </a:xfrm>
                <a:prstGeom prst="straightConnector1">
                  <a:avLst/>
                </a:prstGeom>
                <a:noFill/>
                <a:ln w="9525" cap="flat" cmpd="sng">
                  <a:solidFill>
                    <a:schemeClr val="dk1"/>
                  </a:solidFill>
                  <a:prstDash val="solid"/>
                  <a:round/>
                  <a:headEnd type="none" w="med" len="med"/>
                  <a:tailEnd type="none" w="med" len="med"/>
                </a:ln>
              </p:spPr>
            </p:cxnSp>
            <p:pic>
              <p:nvPicPr>
                <p:cNvPr id="2570" name="Google Shape;2570;p11" descr="antenna_radiation_stylized"/>
                <p:cNvPicPr preferRelativeResize="0"/>
                <p:nvPr/>
              </p:nvPicPr>
              <p:blipFill rotWithShape="1">
                <a:blip r:embed="rId19">
                  <a:alphaModFix/>
                </a:blip>
                <a:srcRect/>
                <a:stretch/>
              </p:blipFill>
              <p:spPr>
                <a:xfrm>
                  <a:off x="7562238" y="3813930"/>
                  <a:ext cx="506412" cy="106009"/>
                </a:xfrm>
                <a:prstGeom prst="rect">
                  <a:avLst/>
                </a:prstGeom>
                <a:noFill/>
                <a:ln>
                  <a:noFill/>
                </a:ln>
              </p:spPr>
            </p:pic>
            <p:grpSp>
              <p:nvGrpSpPr>
                <p:cNvPr id="2571" name="Google Shape;2571;p11"/>
                <p:cNvGrpSpPr/>
                <p:nvPr/>
              </p:nvGrpSpPr>
              <p:grpSpPr>
                <a:xfrm>
                  <a:off x="8050070" y="3965994"/>
                  <a:ext cx="354986" cy="175668"/>
                  <a:chOff x="7493876" y="2774731"/>
                  <a:chExt cx="1481958" cy="894622"/>
                </a:xfrm>
              </p:grpSpPr>
              <p:sp>
                <p:nvSpPr>
                  <p:cNvPr id="2572" name="Google Shape;2572;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573" name="Google Shape;2573;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574" name="Google Shape;2574;p11"/>
                  <p:cNvGrpSpPr/>
                  <p:nvPr/>
                </p:nvGrpSpPr>
                <p:grpSpPr>
                  <a:xfrm>
                    <a:off x="7713663" y="2848339"/>
                    <a:ext cx="1042107" cy="425543"/>
                    <a:chOff x="7786941" y="2884917"/>
                    <a:chExt cx="897649" cy="353919"/>
                  </a:xfrm>
                </p:grpSpPr>
                <p:sp>
                  <p:nvSpPr>
                    <p:cNvPr id="2575" name="Google Shape;2575;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76" name="Google Shape;2576;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77" name="Google Shape;2577;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78" name="Google Shape;2578;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2579" name="Google Shape;2579;p11" descr="antenna_stylized"/>
                <p:cNvPicPr preferRelativeResize="0"/>
                <p:nvPr/>
              </p:nvPicPr>
              <p:blipFill rotWithShape="1">
                <a:blip r:embed="rId20">
                  <a:alphaModFix/>
                </a:blip>
                <a:srcRect/>
                <a:stretch/>
              </p:blipFill>
              <p:spPr>
                <a:xfrm>
                  <a:off x="7493518" y="3419140"/>
                  <a:ext cx="347997" cy="167557"/>
                </a:xfrm>
                <a:prstGeom prst="rect">
                  <a:avLst/>
                </a:prstGeom>
                <a:noFill/>
                <a:ln>
                  <a:noFill/>
                </a:ln>
              </p:spPr>
            </p:pic>
            <p:pic>
              <p:nvPicPr>
                <p:cNvPr id="2580" name="Google Shape;2580;p11" descr="antenna_stylized"/>
                <p:cNvPicPr preferRelativeResize="0"/>
                <p:nvPr/>
              </p:nvPicPr>
              <p:blipFill rotWithShape="1">
                <a:blip r:embed="rId20">
                  <a:alphaModFix/>
                </a:blip>
                <a:srcRect/>
                <a:stretch/>
              </p:blipFill>
              <p:spPr>
                <a:xfrm>
                  <a:off x="7803435" y="3325424"/>
                  <a:ext cx="347997" cy="167557"/>
                </a:xfrm>
                <a:prstGeom prst="rect">
                  <a:avLst/>
                </a:prstGeom>
                <a:noFill/>
                <a:ln>
                  <a:noFill/>
                </a:ln>
              </p:spPr>
            </p:pic>
          </p:grpSp>
        </p:grpSp>
        <p:grpSp>
          <p:nvGrpSpPr>
            <p:cNvPr id="2581" name="Google Shape;2581;p11"/>
            <p:cNvGrpSpPr/>
            <p:nvPr/>
          </p:nvGrpSpPr>
          <p:grpSpPr>
            <a:xfrm>
              <a:off x="10884085" y="3428485"/>
              <a:ext cx="604586" cy="405973"/>
              <a:chOff x="10884085" y="3428485"/>
              <a:chExt cx="604586" cy="405973"/>
            </a:xfrm>
          </p:grpSpPr>
          <p:grpSp>
            <p:nvGrpSpPr>
              <p:cNvPr id="2582" name="Google Shape;2582;p11"/>
              <p:cNvGrpSpPr/>
              <p:nvPr/>
            </p:nvGrpSpPr>
            <p:grpSpPr>
              <a:xfrm>
                <a:off x="10884085" y="3601365"/>
                <a:ext cx="170989" cy="97052"/>
                <a:chOff x="7493876" y="2774731"/>
                <a:chExt cx="1481958" cy="894622"/>
              </a:xfrm>
            </p:grpSpPr>
            <p:sp>
              <p:nvSpPr>
                <p:cNvPr id="2583" name="Google Shape;2583;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584" name="Google Shape;2584;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585" name="Google Shape;2585;p11"/>
                <p:cNvGrpSpPr/>
                <p:nvPr/>
              </p:nvGrpSpPr>
              <p:grpSpPr>
                <a:xfrm>
                  <a:off x="7713663" y="2848339"/>
                  <a:ext cx="1042107" cy="425543"/>
                  <a:chOff x="7786941" y="2884917"/>
                  <a:chExt cx="897649" cy="353919"/>
                </a:xfrm>
              </p:grpSpPr>
              <p:sp>
                <p:nvSpPr>
                  <p:cNvPr id="2586" name="Google Shape;2586;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87" name="Google Shape;2587;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88" name="Google Shape;2588;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89" name="Google Shape;2589;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590" name="Google Shape;2590;p11"/>
              <p:cNvGrpSpPr/>
              <p:nvPr/>
            </p:nvGrpSpPr>
            <p:grpSpPr>
              <a:xfrm>
                <a:off x="11064947" y="3428485"/>
                <a:ext cx="423724" cy="405973"/>
                <a:chOff x="5103720" y="2693365"/>
                <a:chExt cx="611650" cy="414788"/>
              </a:xfrm>
            </p:grpSpPr>
            <p:cxnSp>
              <p:nvCxnSpPr>
                <p:cNvPr id="2591" name="Google Shape;2591;p11"/>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2592" name="Google Shape;2592;p11"/>
                <p:cNvGrpSpPr/>
                <p:nvPr/>
              </p:nvGrpSpPr>
              <p:grpSpPr>
                <a:xfrm>
                  <a:off x="5275406" y="2693365"/>
                  <a:ext cx="439964" cy="414788"/>
                  <a:chOff x="5275406" y="2711455"/>
                  <a:chExt cx="452949" cy="405518"/>
                </a:xfrm>
              </p:grpSpPr>
              <p:pic>
                <p:nvPicPr>
                  <p:cNvPr id="2593" name="Google Shape;2593;p11"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2594" name="Google Shape;2594;p11"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2595" name="Google Shape;2595;p11"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grpSp>
          <p:nvGrpSpPr>
            <p:cNvPr id="2596" name="Google Shape;2596;p11"/>
            <p:cNvGrpSpPr/>
            <p:nvPr/>
          </p:nvGrpSpPr>
          <p:grpSpPr>
            <a:xfrm>
              <a:off x="7975881" y="4741266"/>
              <a:ext cx="2318709" cy="1245936"/>
              <a:chOff x="7948367" y="4775686"/>
              <a:chExt cx="2318709" cy="1245936"/>
            </a:xfrm>
          </p:grpSpPr>
          <p:cxnSp>
            <p:nvCxnSpPr>
              <p:cNvPr id="2597" name="Google Shape;2597;p11"/>
              <p:cNvCxnSpPr/>
              <p:nvPr/>
            </p:nvCxnSpPr>
            <p:spPr>
              <a:xfrm rot="5400000" flipH="1">
                <a:off x="9789609" y="5251739"/>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2598" name="Google Shape;2598;p11"/>
              <p:cNvCxnSpPr/>
              <p:nvPr/>
            </p:nvCxnSpPr>
            <p:spPr>
              <a:xfrm>
                <a:off x="8210207" y="5117334"/>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2599" name="Google Shape;2599;p11"/>
              <p:cNvCxnSpPr/>
              <p:nvPr/>
            </p:nvCxnSpPr>
            <p:spPr>
              <a:xfrm rot="10800000" flipH="1">
                <a:off x="8459425" y="5036562"/>
                <a:ext cx="404236" cy="207771"/>
              </a:xfrm>
              <a:prstGeom prst="straightConnector1">
                <a:avLst/>
              </a:prstGeom>
              <a:noFill/>
              <a:ln w="9525" cap="flat" cmpd="sng">
                <a:solidFill>
                  <a:schemeClr val="dk1"/>
                </a:solidFill>
                <a:prstDash val="solid"/>
                <a:round/>
                <a:headEnd type="none" w="med" len="med"/>
                <a:tailEnd type="none" w="med" len="med"/>
              </a:ln>
            </p:spPr>
          </p:cxnSp>
          <p:grpSp>
            <p:nvGrpSpPr>
              <p:cNvPr id="2600" name="Google Shape;2600;p11"/>
              <p:cNvGrpSpPr/>
              <p:nvPr/>
            </p:nvGrpSpPr>
            <p:grpSpPr>
              <a:xfrm>
                <a:off x="7948367" y="4775686"/>
                <a:ext cx="2318709" cy="1245936"/>
                <a:chOff x="7948367" y="4775686"/>
                <a:chExt cx="2318709" cy="1245936"/>
              </a:xfrm>
            </p:grpSpPr>
            <p:cxnSp>
              <p:nvCxnSpPr>
                <p:cNvPr id="2601" name="Google Shape;2601;p11"/>
                <p:cNvCxnSpPr/>
                <p:nvPr/>
              </p:nvCxnSpPr>
              <p:spPr>
                <a:xfrm rot="10800000">
                  <a:off x="10209926" y="5405286"/>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2602" name="Google Shape;2602;p11"/>
                <p:cNvCxnSpPr/>
                <p:nvPr/>
              </p:nvCxnSpPr>
              <p:spPr>
                <a:xfrm>
                  <a:off x="9432959" y="4838517"/>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2603" name="Google Shape;2603;p11"/>
                <p:cNvCxnSpPr/>
                <p:nvPr/>
              </p:nvCxnSpPr>
              <p:spPr>
                <a:xfrm rot="10800000" flipH="1">
                  <a:off x="8850066" y="4838517"/>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2604" name="Google Shape;2604;p11"/>
                <p:cNvCxnSpPr/>
                <p:nvPr/>
              </p:nvCxnSpPr>
              <p:spPr>
                <a:xfrm>
                  <a:off x="8821744" y="5108876"/>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2605" name="Google Shape;2605;p11"/>
                <p:cNvCxnSpPr/>
                <p:nvPr/>
              </p:nvCxnSpPr>
              <p:spPr>
                <a:xfrm rot="10800000" flipH="1">
                  <a:off x="7948367" y="5290470"/>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2606" name="Google Shape;2606;p11"/>
                <p:cNvCxnSpPr/>
                <p:nvPr/>
              </p:nvCxnSpPr>
              <p:spPr>
                <a:xfrm flipH="1">
                  <a:off x="8373817" y="5282252"/>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2607" name="Google Shape;2607;p11"/>
                <p:cNvCxnSpPr/>
                <p:nvPr/>
              </p:nvCxnSpPr>
              <p:spPr>
                <a:xfrm rot="10800000">
                  <a:off x="8488731" y="5307931"/>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2608" name="Google Shape;2608;p11"/>
                <p:cNvCxnSpPr/>
                <p:nvPr/>
              </p:nvCxnSpPr>
              <p:spPr>
                <a:xfrm>
                  <a:off x="8488731" y="5258048"/>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2609" name="Google Shape;2609;p11"/>
                <p:cNvCxnSpPr/>
                <p:nvPr/>
              </p:nvCxnSpPr>
              <p:spPr>
                <a:xfrm rot="5400000" flipH="1">
                  <a:off x="9885545" y="5583471"/>
                  <a:ext cx="366793" cy="1482"/>
                </a:xfrm>
                <a:prstGeom prst="straightConnector1">
                  <a:avLst/>
                </a:prstGeom>
                <a:noFill/>
                <a:ln w="12700" cap="flat" cmpd="sng">
                  <a:solidFill>
                    <a:schemeClr val="dk1"/>
                  </a:solidFill>
                  <a:prstDash val="solid"/>
                  <a:round/>
                  <a:headEnd type="none" w="med" len="med"/>
                  <a:tailEnd type="none" w="med" len="med"/>
                </a:ln>
              </p:spPr>
            </p:cxnSp>
            <p:pic>
              <p:nvPicPr>
                <p:cNvPr id="2610" name="Google Shape;2610;p11" descr="antenna_radiation_stylized"/>
                <p:cNvPicPr preferRelativeResize="0"/>
                <p:nvPr/>
              </p:nvPicPr>
              <p:blipFill rotWithShape="1">
                <a:blip r:embed="rId22">
                  <a:alphaModFix/>
                </a:blip>
                <a:srcRect/>
                <a:stretch/>
              </p:blipFill>
              <p:spPr>
                <a:xfrm>
                  <a:off x="9242073" y="5480938"/>
                  <a:ext cx="452014" cy="95159"/>
                </a:xfrm>
                <a:prstGeom prst="rect">
                  <a:avLst/>
                </a:prstGeom>
                <a:noFill/>
                <a:ln>
                  <a:noFill/>
                </a:ln>
              </p:spPr>
            </p:pic>
            <p:pic>
              <p:nvPicPr>
                <p:cNvPr id="2611" name="Google Shape;2611;p11" descr="access_point_stylized_small"/>
                <p:cNvPicPr preferRelativeResize="0"/>
                <p:nvPr/>
              </p:nvPicPr>
              <p:blipFill rotWithShape="1">
                <a:blip r:embed="rId18">
                  <a:alphaModFix/>
                </a:blip>
                <a:srcRect/>
                <a:stretch/>
              </p:blipFill>
              <p:spPr>
                <a:xfrm>
                  <a:off x="9290610" y="5524232"/>
                  <a:ext cx="380935" cy="317464"/>
                </a:xfrm>
                <a:prstGeom prst="rect">
                  <a:avLst/>
                </a:prstGeom>
                <a:noFill/>
                <a:ln>
                  <a:noFill/>
                </a:ln>
              </p:spPr>
            </p:pic>
            <p:grpSp>
              <p:nvGrpSpPr>
                <p:cNvPr id="2612" name="Google Shape;2612;p11"/>
                <p:cNvGrpSpPr/>
                <p:nvPr/>
              </p:nvGrpSpPr>
              <p:grpSpPr>
                <a:xfrm>
                  <a:off x="9783558" y="4989983"/>
                  <a:ext cx="393760" cy="218578"/>
                  <a:chOff x="7493876" y="2774731"/>
                  <a:chExt cx="1481958" cy="894622"/>
                </a:xfrm>
              </p:grpSpPr>
              <p:sp>
                <p:nvSpPr>
                  <p:cNvPr id="2613" name="Google Shape;2613;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614" name="Google Shape;2614;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615" name="Google Shape;2615;p11"/>
                  <p:cNvGrpSpPr/>
                  <p:nvPr/>
                </p:nvGrpSpPr>
                <p:grpSpPr>
                  <a:xfrm>
                    <a:off x="7713663" y="2848339"/>
                    <a:ext cx="1042107" cy="425543"/>
                    <a:chOff x="7786941" y="2884917"/>
                    <a:chExt cx="897649" cy="353919"/>
                  </a:xfrm>
                </p:grpSpPr>
                <p:sp>
                  <p:nvSpPr>
                    <p:cNvPr id="2616" name="Google Shape;2616;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17" name="Google Shape;2617;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18" name="Google Shape;2618;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19" name="Google Shape;2619;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620" name="Google Shape;2620;p11"/>
                <p:cNvGrpSpPr/>
                <p:nvPr/>
              </p:nvGrpSpPr>
              <p:grpSpPr>
                <a:xfrm>
                  <a:off x="9849365" y="5339037"/>
                  <a:ext cx="309740" cy="190838"/>
                  <a:chOff x="3668110" y="2448910"/>
                  <a:chExt cx="3794234" cy="2165130"/>
                </a:xfrm>
              </p:grpSpPr>
              <p:sp>
                <p:nvSpPr>
                  <p:cNvPr id="2621" name="Google Shape;2621;p11"/>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22" name="Google Shape;2622;p11"/>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623" name="Google Shape;2623;p11"/>
                  <p:cNvGrpSpPr/>
                  <p:nvPr/>
                </p:nvGrpSpPr>
                <p:grpSpPr>
                  <a:xfrm>
                    <a:off x="3941378" y="2603243"/>
                    <a:ext cx="3202061" cy="1066110"/>
                    <a:chOff x="7939341" y="3037317"/>
                    <a:chExt cx="897649" cy="353919"/>
                  </a:xfrm>
                </p:grpSpPr>
                <p:sp>
                  <p:nvSpPr>
                    <p:cNvPr id="2624" name="Google Shape;2624;p11"/>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25" name="Google Shape;2625;p11"/>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26" name="Google Shape;2626;p11"/>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27" name="Google Shape;2627;p11"/>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628" name="Google Shape;2628;p11"/>
                <p:cNvGrpSpPr/>
                <p:nvPr/>
              </p:nvGrpSpPr>
              <p:grpSpPr>
                <a:xfrm>
                  <a:off x="8676619" y="4967420"/>
                  <a:ext cx="393760" cy="218578"/>
                  <a:chOff x="7493876" y="2774731"/>
                  <a:chExt cx="1481958" cy="894622"/>
                </a:xfrm>
              </p:grpSpPr>
              <p:sp>
                <p:nvSpPr>
                  <p:cNvPr id="2629" name="Google Shape;2629;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630" name="Google Shape;2630;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631" name="Google Shape;2631;p11"/>
                  <p:cNvGrpSpPr/>
                  <p:nvPr/>
                </p:nvGrpSpPr>
                <p:grpSpPr>
                  <a:xfrm>
                    <a:off x="7713663" y="2848339"/>
                    <a:ext cx="1042107" cy="425543"/>
                    <a:chOff x="7786941" y="2884917"/>
                    <a:chExt cx="897649" cy="353919"/>
                  </a:xfrm>
                </p:grpSpPr>
                <p:sp>
                  <p:nvSpPr>
                    <p:cNvPr id="2632" name="Google Shape;2632;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33" name="Google Shape;2633;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34" name="Google Shape;2634;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35" name="Google Shape;2635;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636" name="Google Shape;2636;p11"/>
                <p:cNvGrpSpPr/>
                <p:nvPr/>
              </p:nvGrpSpPr>
              <p:grpSpPr>
                <a:xfrm>
                  <a:off x="8311520" y="5194433"/>
                  <a:ext cx="309740" cy="190838"/>
                  <a:chOff x="3668110" y="2448910"/>
                  <a:chExt cx="3794234" cy="2165130"/>
                </a:xfrm>
              </p:grpSpPr>
              <p:sp>
                <p:nvSpPr>
                  <p:cNvPr id="2637" name="Google Shape;2637;p11"/>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38" name="Google Shape;2638;p11"/>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639" name="Google Shape;2639;p11"/>
                  <p:cNvGrpSpPr/>
                  <p:nvPr/>
                </p:nvGrpSpPr>
                <p:grpSpPr>
                  <a:xfrm>
                    <a:off x="3941378" y="2603243"/>
                    <a:ext cx="3202061" cy="1066110"/>
                    <a:chOff x="7939341" y="3037317"/>
                    <a:chExt cx="897649" cy="353919"/>
                  </a:xfrm>
                </p:grpSpPr>
                <p:sp>
                  <p:nvSpPr>
                    <p:cNvPr id="2640" name="Google Shape;2640;p11"/>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41" name="Google Shape;2641;p11"/>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42" name="Google Shape;2642;p11"/>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43" name="Google Shape;2643;p11"/>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644" name="Google Shape;2644;p11"/>
                <p:cNvGrpSpPr/>
                <p:nvPr/>
              </p:nvGrpSpPr>
              <p:grpSpPr>
                <a:xfrm>
                  <a:off x="9247893" y="4775686"/>
                  <a:ext cx="393760" cy="218578"/>
                  <a:chOff x="7493876" y="2774731"/>
                  <a:chExt cx="1481958" cy="894622"/>
                </a:xfrm>
              </p:grpSpPr>
              <p:sp>
                <p:nvSpPr>
                  <p:cNvPr id="2645" name="Google Shape;2645;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646" name="Google Shape;2646;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647" name="Google Shape;2647;p11"/>
                  <p:cNvGrpSpPr/>
                  <p:nvPr/>
                </p:nvGrpSpPr>
                <p:grpSpPr>
                  <a:xfrm>
                    <a:off x="7713663" y="2848339"/>
                    <a:ext cx="1042107" cy="425543"/>
                    <a:chOff x="7786941" y="2884917"/>
                    <a:chExt cx="897649" cy="353919"/>
                  </a:xfrm>
                </p:grpSpPr>
                <p:sp>
                  <p:nvSpPr>
                    <p:cNvPr id="2648" name="Google Shape;2648;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49" name="Google Shape;2649;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50" name="Google Shape;2650;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51" name="Google Shape;2651;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2652" name="Google Shape;2652;p11" descr="antenna_stylized"/>
                <p:cNvPicPr preferRelativeResize="0"/>
                <p:nvPr/>
              </p:nvPicPr>
              <p:blipFill rotWithShape="1">
                <a:blip r:embed="rId23">
                  <a:alphaModFix/>
                </a:blip>
                <a:srcRect/>
                <a:stretch/>
              </p:blipFill>
              <p:spPr>
                <a:xfrm>
                  <a:off x="9201681" y="5852809"/>
                  <a:ext cx="307702" cy="168813"/>
                </a:xfrm>
                <a:prstGeom prst="rect">
                  <a:avLst/>
                </a:prstGeom>
                <a:noFill/>
                <a:ln>
                  <a:noFill/>
                </a:ln>
              </p:spPr>
            </p:pic>
            <p:pic>
              <p:nvPicPr>
                <p:cNvPr id="2653" name="Google Shape;2653;p11" descr="antenna_stylized"/>
                <p:cNvPicPr preferRelativeResize="0"/>
                <p:nvPr/>
              </p:nvPicPr>
              <p:blipFill rotWithShape="1">
                <a:blip r:embed="rId23">
                  <a:alphaModFix/>
                </a:blip>
                <a:srcRect/>
                <a:stretch/>
              </p:blipFill>
              <p:spPr>
                <a:xfrm>
                  <a:off x="9534746" y="5795138"/>
                  <a:ext cx="316707" cy="138962"/>
                </a:xfrm>
                <a:prstGeom prst="rect">
                  <a:avLst/>
                </a:prstGeom>
                <a:noFill/>
                <a:ln>
                  <a:noFill/>
                </a:ln>
              </p:spPr>
            </p:pic>
          </p:grpSp>
        </p:grpSp>
        <p:grpSp>
          <p:nvGrpSpPr>
            <p:cNvPr id="2654" name="Google Shape;2654;p11"/>
            <p:cNvGrpSpPr/>
            <p:nvPr/>
          </p:nvGrpSpPr>
          <p:grpSpPr>
            <a:xfrm>
              <a:off x="10925982" y="4188911"/>
              <a:ext cx="657413" cy="451816"/>
              <a:chOff x="10925982" y="4188911"/>
              <a:chExt cx="657413" cy="451816"/>
            </a:xfrm>
          </p:grpSpPr>
          <p:grpSp>
            <p:nvGrpSpPr>
              <p:cNvPr id="2655" name="Google Shape;2655;p11"/>
              <p:cNvGrpSpPr/>
              <p:nvPr/>
            </p:nvGrpSpPr>
            <p:grpSpPr>
              <a:xfrm>
                <a:off x="11093556" y="4188911"/>
                <a:ext cx="489839" cy="451816"/>
                <a:chOff x="5103720" y="2693365"/>
                <a:chExt cx="611650" cy="414788"/>
              </a:xfrm>
            </p:grpSpPr>
            <p:cxnSp>
              <p:nvCxnSpPr>
                <p:cNvPr id="2656" name="Google Shape;2656;p11"/>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2657" name="Google Shape;2657;p11"/>
                <p:cNvGrpSpPr/>
                <p:nvPr/>
              </p:nvGrpSpPr>
              <p:grpSpPr>
                <a:xfrm>
                  <a:off x="5275406" y="2693365"/>
                  <a:ext cx="439964" cy="414788"/>
                  <a:chOff x="5275406" y="2711455"/>
                  <a:chExt cx="452949" cy="405518"/>
                </a:xfrm>
              </p:grpSpPr>
              <p:pic>
                <p:nvPicPr>
                  <p:cNvPr id="2658" name="Google Shape;2658;p11"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2659" name="Google Shape;2659;p11"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2660" name="Google Shape;2660;p11"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nvGrpSpPr>
              <p:cNvPr id="2661" name="Google Shape;2661;p11"/>
              <p:cNvGrpSpPr/>
              <p:nvPr/>
            </p:nvGrpSpPr>
            <p:grpSpPr>
              <a:xfrm>
                <a:off x="10925982" y="4369125"/>
                <a:ext cx="228295" cy="120400"/>
                <a:chOff x="7493876" y="2774731"/>
                <a:chExt cx="1481958" cy="894622"/>
              </a:xfrm>
            </p:grpSpPr>
            <p:sp>
              <p:nvSpPr>
                <p:cNvPr id="2662" name="Google Shape;2662;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663" name="Google Shape;2663;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664" name="Google Shape;2664;p11"/>
                <p:cNvGrpSpPr/>
                <p:nvPr/>
              </p:nvGrpSpPr>
              <p:grpSpPr>
                <a:xfrm>
                  <a:off x="7713663" y="2848339"/>
                  <a:ext cx="1042107" cy="425543"/>
                  <a:chOff x="7786941" y="2884917"/>
                  <a:chExt cx="897649" cy="353919"/>
                </a:xfrm>
              </p:grpSpPr>
              <p:sp>
                <p:nvSpPr>
                  <p:cNvPr id="2665" name="Google Shape;2665;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66" name="Google Shape;2666;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67" name="Google Shape;2667;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68" name="Google Shape;2668;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grpSp>
        <p:nvGrpSpPr>
          <p:cNvPr id="2669" name="Google Shape;2669;p11"/>
          <p:cNvGrpSpPr/>
          <p:nvPr/>
        </p:nvGrpSpPr>
        <p:grpSpPr>
          <a:xfrm>
            <a:off x="7380480" y="1798646"/>
            <a:ext cx="4322981" cy="3949460"/>
            <a:chOff x="11448552" y="1676017"/>
            <a:chExt cx="4322981" cy="3949460"/>
          </a:xfrm>
        </p:grpSpPr>
        <p:sp>
          <p:nvSpPr>
            <p:cNvPr id="2670" name="Google Shape;2670;p11"/>
            <p:cNvSpPr/>
            <p:nvPr/>
          </p:nvSpPr>
          <p:spPr>
            <a:xfrm>
              <a:off x="11548524" y="3627656"/>
              <a:ext cx="1007401" cy="44821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1" name="Google Shape;2671;p11"/>
            <p:cNvSpPr/>
            <p:nvPr/>
          </p:nvSpPr>
          <p:spPr>
            <a:xfrm rot="1622536">
              <a:off x="12634901" y="5270789"/>
              <a:ext cx="887739" cy="161724"/>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2" name="Google Shape;2672;p11"/>
            <p:cNvSpPr/>
            <p:nvPr/>
          </p:nvSpPr>
          <p:spPr>
            <a:xfrm>
              <a:off x="12775958" y="1847944"/>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3" name="Google Shape;2673;p11"/>
            <p:cNvSpPr/>
            <p:nvPr/>
          </p:nvSpPr>
          <p:spPr>
            <a:xfrm>
              <a:off x="12669374" y="4563454"/>
              <a:ext cx="1698836"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4" name="Google Shape;2674;p11"/>
            <p:cNvSpPr/>
            <p:nvPr/>
          </p:nvSpPr>
          <p:spPr>
            <a:xfrm>
              <a:off x="12239699" y="4881027"/>
              <a:ext cx="660040" cy="553827"/>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5" name="Google Shape;2675;p11"/>
            <p:cNvSpPr/>
            <p:nvPr/>
          </p:nvSpPr>
          <p:spPr>
            <a:xfrm>
              <a:off x="12638017" y="2106713"/>
              <a:ext cx="503074" cy="24332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6" name="Google Shape;2676;p11"/>
            <p:cNvSpPr/>
            <p:nvPr/>
          </p:nvSpPr>
          <p:spPr>
            <a:xfrm>
              <a:off x="13837524" y="5040395"/>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7" name="Google Shape;2677;p11"/>
            <p:cNvSpPr/>
            <p:nvPr/>
          </p:nvSpPr>
          <p:spPr>
            <a:xfrm rot="2528345">
              <a:off x="12297976" y="2504847"/>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8" name="Google Shape;2678;p11"/>
            <p:cNvSpPr/>
            <p:nvPr/>
          </p:nvSpPr>
          <p:spPr>
            <a:xfrm>
              <a:off x="11972286" y="1972003"/>
              <a:ext cx="612303" cy="754264"/>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9" name="Google Shape;2679;p11"/>
            <p:cNvSpPr/>
            <p:nvPr/>
          </p:nvSpPr>
          <p:spPr>
            <a:xfrm>
              <a:off x="11792971" y="1676017"/>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0" name="Google Shape;2680;p11"/>
            <p:cNvSpPr/>
            <p:nvPr/>
          </p:nvSpPr>
          <p:spPr>
            <a:xfrm>
              <a:off x="11448552" y="2167072"/>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1" name="Google Shape;2681;p11"/>
            <p:cNvSpPr/>
            <p:nvPr/>
          </p:nvSpPr>
          <p:spPr>
            <a:xfrm>
              <a:off x="11807613" y="3089587"/>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2" name="Google Shape;2682;p11"/>
            <p:cNvSpPr/>
            <p:nvPr/>
          </p:nvSpPr>
          <p:spPr>
            <a:xfrm>
              <a:off x="11461856" y="3203435"/>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3" name="Google Shape;2683;p11"/>
            <p:cNvSpPr/>
            <p:nvPr/>
          </p:nvSpPr>
          <p:spPr>
            <a:xfrm>
              <a:off x="14880961" y="3246013"/>
              <a:ext cx="81304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4" name="Google Shape;2684;p11"/>
            <p:cNvSpPr/>
            <p:nvPr/>
          </p:nvSpPr>
          <p:spPr>
            <a:xfrm>
              <a:off x="14958490" y="4026029"/>
              <a:ext cx="81304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2685" name="Google Shape;2685;p11"/>
          <p:cNvSpPr txBox="1">
            <a:spLocks noGrp="1"/>
          </p:cNvSpPr>
          <p:nvPr>
            <p:ph type="body" idx="1"/>
          </p:nvPr>
        </p:nvSpPr>
        <p:spPr>
          <a:xfrm>
            <a:off x="838199" y="1825625"/>
            <a:ext cx="5692665" cy="461746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sz="3200">
                <a:solidFill>
                  <a:srgbClr val="CC0000"/>
                </a:solidFill>
                <a:latin typeface="Calibri"/>
                <a:ea typeface="Calibri"/>
                <a:cs typeface="Calibri"/>
                <a:sym typeface="Calibri"/>
              </a:rPr>
              <a:t>Network edge:</a:t>
            </a:r>
            <a:endParaRPr/>
          </a:p>
          <a:p>
            <a:pPr marL="350838" lvl="0" indent="-225425" algn="l" rtl="0">
              <a:lnSpc>
                <a:spcPct val="90000"/>
              </a:lnSpc>
              <a:spcBef>
                <a:spcPts val="1000"/>
              </a:spcBef>
              <a:spcAft>
                <a:spcPts val="0"/>
              </a:spcAft>
              <a:buSzPts val="2800"/>
              <a:buChar char="▪"/>
            </a:pPr>
            <a:r>
              <a:rPr lang="en-US">
                <a:latin typeface="Calibri"/>
                <a:ea typeface="Calibri"/>
                <a:cs typeface="Calibri"/>
                <a:sym typeface="Calibri"/>
              </a:rPr>
              <a:t>hosts: clients and servers</a:t>
            </a:r>
            <a:endParaRPr/>
          </a:p>
          <a:p>
            <a:pPr marL="350838" lvl="0" indent="-225425" algn="l" rtl="0">
              <a:lnSpc>
                <a:spcPct val="90000"/>
              </a:lnSpc>
              <a:spcBef>
                <a:spcPts val="1000"/>
              </a:spcBef>
              <a:spcAft>
                <a:spcPts val="0"/>
              </a:spcAft>
              <a:buSzPts val="2800"/>
              <a:buChar char="▪"/>
            </a:pPr>
            <a:r>
              <a:rPr lang="en-US">
                <a:latin typeface="Calibri"/>
                <a:ea typeface="Calibri"/>
                <a:cs typeface="Calibri"/>
                <a:sym typeface="Calibri"/>
              </a:rPr>
              <a:t>servers often in data centers</a:t>
            </a:r>
            <a:endParaRPr/>
          </a:p>
          <a:p>
            <a:pPr marL="11113" lvl="0" indent="0" algn="l" rtl="0">
              <a:lnSpc>
                <a:spcPct val="90000"/>
              </a:lnSpc>
              <a:spcBef>
                <a:spcPts val="2200"/>
              </a:spcBef>
              <a:spcAft>
                <a:spcPts val="0"/>
              </a:spcAft>
              <a:buSzPts val="2400"/>
              <a:buNone/>
            </a:pPr>
            <a:r>
              <a:rPr lang="en-US" sz="3200">
                <a:solidFill>
                  <a:srgbClr val="CC0000"/>
                </a:solidFill>
                <a:latin typeface="Calibri"/>
                <a:ea typeface="Calibri"/>
                <a:cs typeface="Calibri"/>
                <a:sym typeface="Calibri"/>
              </a:rPr>
              <a:t>Access networks, physical media:</a:t>
            </a:r>
            <a:endParaRPr/>
          </a:p>
          <a:p>
            <a:pPr marL="290513" lvl="0" indent="-177800" algn="l" rtl="0">
              <a:lnSpc>
                <a:spcPct val="90000"/>
              </a:lnSpc>
              <a:spcBef>
                <a:spcPts val="1000"/>
              </a:spcBef>
              <a:spcAft>
                <a:spcPts val="0"/>
              </a:spcAft>
              <a:buSzPts val="2800"/>
              <a:buChar char="▪"/>
            </a:pPr>
            <a:r>
              <a:rPr lang="en-US">
                <a:latin typeface="Calibri"/>
                <a:ea typeface="Calibri"/>
                <a:cs typeface="Calibri"/>
                <a:sym typeface="Calibri"/>
              </a:rPr>
              <a:t>wired, wireless communication links</a:t>
            </a:r>
            <a:r>
              <a:rPr lang="en-US">
                <a:solidFill>
                  <a:srgbClr val="FF0000"/>
                </a:solidFill>
                <a:latin typeface="Calibri"/>
                <a:ea typeface="Calibri"/>
                <a:cs typeface="Calibri"/>
                <a:sym typeface="Calibri"/>
              </a:rPr>
              <a:t> </a:t>
            </a:r>
            <a:endParaRPr/>
          </a:p>
          <a:p>
            <a:pPr marL="174625" lvl="0" indent="0" algn="l" rtl="0">
              <a:lnSpc>
                <a:spcPct val="90000"/>
              </a:lnSpc>
              <a:spcBef>
                <a:spcPts val="1000"/>
              </a:spcBef>
              <a:spcAft>
                <a:spcPts val="0"/>
              </a:spcAft>
              <a:buSzPts val="2100"/>
              <a:buNone/>
            </a:pPr>
            <a:endParaRPr/>
          </a:p>
          <a:p>
            <a:pPr marL="352425" lvl="0" indent="-44450" algn="l" rtl="0">
              <a:lnSpc>
                <a:spcPct val="90000"/>
              </a:lnSpc>
              <a:spcBef>
                <a:spcPts val="1000"/>
              </a:spcBef>
              <a:spcAft>
                <a:spcPts val="0"/>
              </a:spcAft>
              <a:buSzPts val="2800"/>
              <a:buNone/>
            </a:pPr>
            <a:endParaRPr/>
          </a:p>
        </p:txBody>
      </p:sp>
      <p:sp>
        <p:nvSpPr>
          <p:cNvPr id="2686" name="Google Shape;2686;p11"/>
          <p:cNvSpPr/>
          <p:nvPr/>
        </p:nvSpPr>
        <p:spPr>
          <a:xfrm>
            <a:off x="683172" y="1681655"/>
            <a:ext cx="5787853" cy="1703362"/>
          </a:xfrm>
          <a:prstGeom prst="rect">
            <a:avLst/>
          </a:prstGeom>
          <a:solidFill>
            <a:schemeClr val="lt1">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7" name="Google Shape;2687;p1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p12"/>
          <p:cNvSpPr/>
          <p:nvPr/>
        </p:nvSpPr>
        <p:spPr>
          <a:xfrm>
            <a:off x="7439074" y="3553079"/>
            <a:ext cx="986999" cy="669622"/>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694" name="Google Shape;2694;p12"/>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A3"/>
              </a:buClr>
              <a:buSzPct val="100000"/>
              <a:buFont typeface="Calibri"/>
              <a:buNone/>
            </a:pPr>
            <a:r>
              <a:rPr lang="en-US" sz="6000" b="0"/>
              <a:t>A closer look at Internet structure</a:t>
            </a:r>
            <a:endParaRPr sz="6000" b="0"/>
          </a:p>
        </p:txBody>
      </p:sp>
      <p:sp>
        <p:nvSpPr>
          <p:cNvPr id="2695" name="Google Shape;2695;p12"/>
          <p:cNvSpPr txBox="1">
            <a:spLocks noGrp="1"/>
          </p:cNvSpPr>
          <p:nvPr>
            <p:ph type="body" idx="1"/>
          </p:nvPr>
        </p:nvSpPr>
        <p:spPr>
          <a:xfrm>
            <a:off x="838199" y="1825625"/>
            <a:ext cx="5692665" cy="4617464"/>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SzPts val="2400"/>
              <a:buNone/>
            </a:pPr>
            <a:r>
              <a:rPr lang="en-US" sz="3200">
                <a:solidFill>
                  <a:srgbClr val="CC0000"/>
                </a:solidFill>
                <a:latin typeface="Calibri"/>
                <a:ea typeface="Calibri"/>
                <a:cs typeface="Calibri"/>
                <a:sym typeface="Calibri"/>
              </a:rPr>
              <a:t>Network edge:</a:t>
            </a:r>
            <a:endParaRPr/>
          </a:p>
          <a:p>
            <a:pPr marL="350838" lvl="0" indent="-225425" algn="l" rtl="0">
              <a:lnSpc>
                <a:spcPct val="90000"/>
              </a:lnSpc>
              <a:spcBef>
                <a:spcPts val="1000"/>
              </a:spcBef>
              <a:spcAft>
                <a:spcPts val="0"/>
              </a:spcAft>
              <a:buSzPts val="2800"/>
              <a:buChar char="▪"/>
            </a:pPr>
            <a:r>
              <a:rPr lang="en-US">
                <a:latin typeface="Calibri"/>
                <a:ea typeface="Calibri"/>
                <a:cs typeface="Calibri"/>
                <a:sym typeface="Calibri"/>
              </a:rPr>
              <a:t>hosts: clients and servers</a:t>
            </a:r>
            <a:endParaRPr/>
          </a:p>
          <a:p>
            <a:pPr marL="350838" lvl="0" indent="-225425" algn="l" rtl="0">
              <a:lnSpc>
                <a:spcPct val="90000"/>
              </a:lnSpc>
              <a:spcBef>
                <a:spcPts val="1000"/>
              </a:spcBef>
              <a:spcAft>
                <a:spcPts val="0"/>
              </a:spcAft>
              <a:buSzPts val="2800"/>
              <a:buChar char="▪"/>
            </a:pPr>
            <a:r>
              <a:rPr lang="en-US">
                <a:latin typeface="Calibri"/>
                <a:ea typeface="Calibri"/>
                <a:cs typeface="Calibri"/>
                <a:sym typeface="Calibri"/>
              </a:rPr>
              <a:t>servers often in data centers</a:t>
            </a:r>
            <a:endParaRPr/>
          </a:p>
          <a:p>
            <a:pPr marL="11113" lvl="0" indent="0" algn="l" rtl="0">
              <a:lnSpc>
                <a:spcPct val="90000"/>
              </a:lnSpc>
              <a:spcBef>
                <a:spcPts val="2200"/>
              </a:spcBef>
              <a:spcAft>
                <a:spcPts val="0"/>
              </a:spcAft>
              <a:buSzPts val="2400"/>
              <a:buNone/>
            </a:pPr>
            <a:r>
              <a:rPr lang="en-US" sz="3200">
                <a:solidFill>
                  <a:srgbClr val="CC0000"/>
                </a:solidFill>
                <a:latin typeface="Calibri"/>
                <a:ea typeface="Calibri"/>
                <a:cs typeface="Calibri"/>
                <a:sym typeface="Calibri"/>
              </a:rPr>
              <a:t>Access networks, physical media:</a:t>
            </a:r>
            <a:endParaRPr/>
          </a:p>
          <a:p>
            <a:pPr marL="290513" lvl="0" indent="-177800" algn="l" rtl="0">
              <a:lnSpc>
                <a:spcPct val="90000"/>
              </a:lnSpc>
              <a:spcBef>
                <a:spcPts val="1000"/>
              </a:spcBef>
              <a:spcAft>
                <a:spcPts val="0"/>
              </a:spcAft>
              <a:buSzPts val="2800"/>
              <a:buChar char="▪"/>
            </a:pPr>
            <a:r>
              <a:rPr lang="en-US">
                <a:latin typeface="Calibri"/>
                <a:ea typeface="Calibri"/>
                <a:cs typeface="Calibri"/>
                <a:sym typeface="Calibri"/>
              </a:rPr>
              <a:t>wired, wireless communication links</a:t>
            </a:r>
            <a:r>
              <a:rPr lang="en-US">
                <a:solidFill>
                  <a:srgbClr val="FF0000"/>
                </a:solidFill>
                <a:latin typeface="Calibri"/>
                <a:ea typeface="Calibri"/>
                <a:cs typeface="Calibri"/>
                <a:sym typeface="Calibri"/>
              </a:rPr>
              <a:t> </a:t>
            </a:r>
            <a:endParaRPr/>
          </a:p>
          <a:p>
            <a:pPr marL="9525" lvl="0" indent="0" algn="l" rtl="0">
              <a:lnSpc>
                <a:spcPct val="90000"/>
              </a:lnSpc>
              <a:spcBef>
                <a:spcPts val="2200"/>
              </a:spcBef>
              <a:spcAft>
                <a:spcPts val="0"/>
              </a:spcAft>
              <a:buSzPts val="2400"/>
              <a:buNone/>
            </a:pPr>
            <a:r>
              <a:rPr lang="en-US" sz="3200">
                <a:solidFill>
                  <a:srgbClr val="CC0000"/>
                </a:solidFill>
                <a:latin typeface="Calibri"/>
                <a:ea typeface="Calibri"/>
                <a:cs typeface="Calibri"/>
                <a:sym typeface="Calibri"/>
              </a:rPr>
              <a:t>Network core: </a:t>
            </a:r>
            <a:endParaRPr/>
          </a:p>
          <a:p>
            <a:pPr marL="342900" lvl="1" indent="-207962" algn="l" rtl="0">
              <a:lnSpc>
                <a:spcPct val="85000"/>
              </a:lnSpc>
              <a:spcBef>
                <a:spcPts val="420"/>
              </a:spcBef>
              <a:spcAft>
                <a:spcPts val="0"/>
              </a:spcAft>
              <a:buClr>
                <a:srgbClr val="000099"/>
              </a:buClr>
              <a:buSzPts val="2660"/>
              <a:buFont typeface="Noto Sans Symbols"/>
              <a:buChar char="▪"/>
            </a:pPr>
            <a:r>
              <a:rPr lang="en-US" sz="2800">
                <a:latin typeface="Calibri"/>
                <a:ea typeface="Calibri"/>
                <a:cs typeface="Calibri"/>
                <a:sym typeface="Calibri"/>
              </a:rPr>
              <a:t>interconnected routers</a:t>
            </a:r>
            <a:endParaRPr/>
          </a:p>
          <a:p>
            <a:pPr marL="342900" lvl="1" indent="-207962" algn="l" rtl="0">
              <a:lnSpc>
                <a:spcPct val="85000"/>
              </a:lnSpc>
              <a:spcBef>
                <a:spcPts val="420"/>
              </a:spcBef>
              <a:spcAft>
                <a:spcPts val="0"/>
              </a:spcAft>
              <a:buClr>
                <a:srgbClr val="000099"/>
              </a:buClr>
              <a:buSzPts val="2660"/>
              <a:buFont typeface="Noto Sans Symbols"/>
              <a:buChar char="▪"/>
            </a:pPr>
            <a:r>
              <a:rPr lang="en-US" sz="2800">
                <a:latin typeface="Calibri"/>
                <a:ea typeface="Calibri"/>
                <a:cs typeface="Calibri"/>
                <a:sym typeface="Calibri"/>
              </a:rPr>
              <a:t>network of networks</a:t>
            </a:r>
            <a:endParaRPr/>
          </a:p>
          <a:p>
            <a:pPr marL="174625" lvl="0" indent="0" algn="l" rtl="0">
              <a:lnSpc>
                <a:spcPct val="90000"/>
              </a:lnSpc>
              <a:spcBef>
                <a:spcPts val="1000"/>
              </a:spcBef>
              <a:spcAft>
                <a:spcPts val="0"/>
              </a:spcAft>
              <a:buSzPts val="2100"/>
              <a:buNone/>
            </a:pPr>
            <a:endParaRPr/>
          </a:p>
          <a:p>
            <a:pPr marL="352425" lvl="0" indent="-44450" algn="l" rtl="0">
              <a:lnSpc>
                <a:spcPct val="90000"/>
              </a:lnSpc>
              <a:spcBef>
                <a:spcPts val="1000"/>
              </a:spcBef>
              <a:spcAft>
                <a:spcPts val="0"/>
              </a:spcAft>
              <a:buSzPts val="2800"/>
              <a:buNone/>
            </a:pPr>
            <a:endParaRPr/>
          </a:p>
        </p:txBody>
      </p:sp>
      <p:sp>
        <p:nvSpPr>
          <p:cNvPr id="2696" name="Google Shape;2696;p12"/>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97" name="Google Shape;2697;p12"/>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698" name="Google Shape;2698;p12"/>
          <p:cNvSpPr/>
          <p:nvPr/>
        </p:nvSpPr>
        <p:spPr>
          <a:xfrm>
            <a:off x="7205350" y="3289251"/>
            <a:ext cx="1458912" cy="317850"/>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a:ea typeface="Arial"/>
              <a:cs typeface="Arial"/>
              <a:sym typeface="Arial"/>
            </a:endParaRPr>
          </a:p>
        </p:txBody>
      </p:sp>
      <p:sp>
        <p:nvSpPr>
          <p:cNvPr id="2699" name="Google Shape;2699;p12"/>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700" name="Google Shape;2700;p12"/>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mobile network</a:t>
            </a:r>
            <a:endParaRPr/>
          </a:p>
        </p:txBody>
      </p:sp>
      <p:sp>
        <p:nvSpPr>
          <p:cNvPr id="2701" name="Google Shape;2701;p12"/>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home network</a:t>
            </a:r>
            <a:endParaRPr/>
          </a:p>
        </p:txBody>
      </p:sp>
      <p:sp>
        <p:nvSpPr>
          <p:cNvPr id="2702" name="Google Shape;2702;p12"/>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          network</a:t>
            </a:r>
            <a:endParaRPr/>
          </a:p>
        </p:txBody>
      </p:sp>
      <p:sp>
        <p:nvSpPr>
          <p:cNvPr id="2703" name="Google Shape;2703;p12"/>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704" name="Google Shape;2704;p12"/>
          <p:cNvGrpSpPr/>
          <p:nvPr/>
        </p:nvGrpSpPr>
        <p:grpSpPr>
          <a:xfrm>
            <a:off x="10837700" y="3928050"/>
            <a:ext cx="687393" cy="721548"/>
            <a:chOff x="5203089" y="1751190"/>
            <a:chExt cx="858331" cy="662414"/>
          </a:xfrm>
        </p:grpSpPr>
        <p:sp>
          <p:nvSpPr>
            <p:cNvPr id="2705" name="Google Shape;2705;p12"/>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06" name="Google Shape;2706;p12"/>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2707" name="Google Shape;2707;p12"/>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2708" name="Google Shape;2708;p12"/>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2709" name="Google Shape;2709;p12"/>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2710" name="Google Shape;2710;p12"/>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2711" name="Google Shape;2711;p12"/>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2712" name="Google Shape;2712;p12"/>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2713" name="Google Shape;2713;p12"/>
          <p:cNvGrpSpPr/>
          <p:nvPr/>
        </p:nvGrpSpPr>
        <p:grpSpPr>
          <a:xfrm>
            <a:off x="10771171" y="3194171"/>
            <a:ext cx="594613" cy="648336"/>
            <a:chOff x="5203089" y="1751190"/>
            <a:chExt cx="858331" cy="662414"/>
          </a:xfrm>
        </p:grpSpPr>
        <p:sp>
          <p:nvSpPr>
            <p:cNvPr id="2714" name="Google Shape;2714;p12"/>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15" name="Google Shape;2715;p12"/>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2716" name="Google Shape;2716;p12"/>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2717" name="Google Shape;2717;p12"/>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2718" name="Google Shape;2718;p12"/>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2719" name="Google Shape;2719;p12"/>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2720" name="Google Shape;2720;p12"/>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2721" name="Google Shape;2721;p12"/>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2722" name="Google Shape;2722;p12"/>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23" name="Google Shape;2723;p12"/>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national or global ISP</a:t>
            </a:r>
            <a:endParaRPr/>
          </a:p>
        </p:txBody>
      </p:sp>
      <p:sp>
        <p:nvSpPr>
          <p:cNvPr id="2724" name="Google Shape;2724;p12"/>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25" name="Google Shape;2725;p12"/>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local or regional ISP</a:t>
            </a:r>
            <a:endParaRPr/>
          </a:p>
        </p:txBody>
      </p:sp>
      <p:sp>
        <p:nvSpPr>
          <p:cNvPr id="2726" name="Google Shape;2726;p12"/>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network</a:t>
            </a:r>
            <a:endParaRPr/>
          </a:p>
        </p:txBody>
      </p:sp>
      <p:sp>
        <p:nvSpPr>
          <p:cNvPr id="2727" name="Google Shape;2727;p12"/>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000" b="0" i="0" u="none" strike="noStrike" cap="none">
              <a:solidFill>
                <a:srgbClr val="000000"/>
              </a:solidFill>
              <a:latin typeface="Calibri"/>
              <a:ea typeface="Calibri"/>
              <a:cs typeface="Calibri"/>
              <a:sym typeface="Calibri"/>
            </a:endParaRPr>
          </a:p>
        </p:txBody>
      </p:sp>
      <p:cxnSp>
        <p:nvCxnSpPr>
          <p:cNvPr id="2728" name="Google Shape;2728;p12"/>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2729" name="Google Shape;2729;p12"/>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2730" name="Google Shape;2730;p12"/>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2731" name="Google Shape;2731;p12"/>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2732" name="Google Shape;2732;p12"/>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2733" name="Google Shape;2733;p12"/>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2734" name="Google Shape;2734;p12"/>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2735" name="Google Shape;2735;p12"/>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2736" name="Google Shape;2736;p12"/>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2737" name="Google Shape;2737;p12"/>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2738" name="Google Shape;2738;p12"/>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cxnSp>
        <p:nvCxnSpPr>
          <p:cNvPr id="2739" name="Google Shape;2739;p12"/>
          <p:cNvCxnSpPr/>
          <p:nvPr/>
        </p:nvCxnSpPr>
        <p:spPr>
          <a:xfrm flipH="1">
            <a:off x="10100635" y="2169432"/>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2740" name="Google Shape;2740;p12"/>
          <p:cNvCxnSpPr/>
          <p:nvPr/>
        </p:nvCxnSpPr>
        <p:spPr>
          <a:xfrm flipH="1">
            <a:off x="10100635" y="2268313"/>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2741" name="Google Shape;2741;p12"/>
          <p:cNvCxnSpPr/>
          <p:nvPr/>
        </p:nvCxnSpPr>
        <p:spPr>
          <a:xfrm flipH="1">
            <a:off x="10672135" y="2200506"/>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2742" name="Google Shape;2742;p12"/>
          <p:cNvCxnSpPr/>
          <p:nvPr/>
        </p:nvCxnSpPr>
        <p:spPr>
          <a:xfrm flipH="1">
            <a:off x="10142166" y="2718967"/>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2743" name="Google Shape;2743;p12"/>
          <p:cNvCxnSpPr/>
          <p:nvPr/>
        </p:nvCxnSpPr>
        <p:spPr>
          <a:xfrm flipH="1">
            <a:off x="10069542" y="2169432"/>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2744" name="Google Shape;2744;p12"/>
          <p:cNvCxnSpPr/>
          <p:nvPr/>
        </p:nvCxnSpPr>
        <p:spPr>
          <a:xfrm flipH="1">
            <a:off x="10862103" y="2127325"/>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2745" name="Google Shape;2745;p12"/>
          <p:cNvCxnSpPr/>
          <p:nvPr/>
        </p:nvCxnSpPr>
        <p:spPr>
          <a:xfrm rot="10800000">
            <a:off x="10681994" y="2718967"/>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2746" name="Google Shape;2746;p12"/>
          <p:cNvCxnSpPr/>
          <p:nvPr/>
        </p:nvCxnSpPr>
        <p:spPr>
          <a:xfrm flipH="1">
            <a:off x="8769223" y="2268313"/>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2747" name="Google Shape;2747;p12"/>
          <p:cNvCxnSpPr/>
          <p:nvPr/>
        </p:nvCxnSpPr>
        <p:spPr>
          <a:xfrm rot="10800000" flipH="1">
            <a:off x="9378705" y="4113379"/>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2748" name="Google Shape;2748;p12"/>
          <p:cNvCxnSpPr/>
          <p:nvPr/>
        </p:nvCxnSpPr>
        <p:spPr>
          <a:xfrm rot="10800000" flipH="1">
            <a:off x="8244554" y="4047456"/>
            <a:ext cx="969051" cy="3175"/>
          </a:xfrm>
          <a:prstGeom prst="straightConnector1">
            <a:avLst/>
          </a:prstGeom>
          <a:noFill/>
          <a:ln w="9525" cap="flat" cmpd="sng">
            <a:solidFill>
              <a:schemeClr val="dk1"/>
            </a:solidFill>
            <a:prstDash val="solid"/>
            <a:round/>
            <a:headEnd type="none" w="med" len="med"/>
            <a:tailEnd type="none" w="med" len="med"/>
          </a:ln>
        </p:spPr>
      </p:cxnSp>
      <p:sp>
        <p:nvSpPr>
          <p:cNvPr id="2749" name="Google Shape;2749;p12"/>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750" name="Google Shape;2750;p12"/>
          <p:cNvGrpSpPr/>
          <p:nvPr/>
        </p:nvGrpSpPr>
        <p:grpSpPr>
          <a:xfrm>
            <a:off x="10410609" y="3496138"/>
            <a:ext cx="353678" cy="198344"/>
            <a:chOff x="7493876" y="2774731"/>
            <a:chExt cx="1481958" cy="894622"/>
          </a:xfrm>
        </p:grpSpPr>
        <p:sp>
          <p:nvSpPr>
            <p:cNvPr id="2751" name="Google Shape;2751;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752" name="Google Shape;2752;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753" name="Google Shape;2753;p12"/>
            <p:cNvGrpSpPr/>
            <p:nvPr/>
          </p:nvGrpSpPr>
          <p:grpSpPr>
            <a:xfrm>
              <a:off x="7713663" y="2848339"/>
              <a:ext cx="1042107" cy="425543"/>
              <a:chOff x="7786941" y="2884917"/>
              <a:chExt cx="897649" cy="353919"/>
            </a:xfrm>
          </p:grpSpPr>
          <p:sp>
            <p:nvSpPr>
              <p:cNvPr id="2754" name="Google Shape;2754;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55" name="Google Shape;2755;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56" name="Google Shape;2756;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57" name="Google Shape;2757;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758" name="Google Shape;2758;p12"/>
          <p:cNvGrpSpPr/>
          <p:nvPr/>
        </p:nvGrpSpPr>
        <p:grpSpPr>
          <a:xfrm>
            <a:off x="9948724" y="2202292"/>
            <a:ext cx="353678" cy="198344"/>
            <a:chOff x="7493876" y="2774731"/>
            <a:chExt cx="1481958" cy="894622"/>
          </a:xfrm>
        </p:grpSpPr>
        <p:sp>
          <p:nvSpPr>
            <p:cNvPr id="2759" name="Google Shape;2759;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760" name="Google Shape;2760;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761" name="Google Shape;2761;p12"/>
            <p:cNvGrpSpPr/>
            <p:nvPr/>
          </p:nvGrpSpPr>
          <p:grpSpPr>
            <a:xfrm>
              <a:off x="7713663" y="2848339"/>
              <a:ext cx="1042107" cy="425543"/>
              <a:chOff x="7786941" y="2884917"/>
              <a:chExt cx="897649" cy="353919"/>
            </a:xfrm>
          </p:grpSpPr>
          <p:sp>
            <p:nvSpPr>
              <p:cNvPr id="2762" name="Google Shape;2762;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63" name="Google Shape;2763;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64" name="Google Shape;2764;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65" name="Google Shape;2765;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766" name="Google Shape;2766;p12"/>
          <p:cNvGrpSpPr/>
          <p:nvPr/>
        </p:nvGrpSpPr>
        <p:grpSpPr>
          <a:xfrm>
            <a:off x="10527214" y="2613367"/>
            <a:ext cx="353678" cy="198344"/>
            <a:chOff x="7493876" y="2774731"/>
            <a:chExt cx="1481958" cy="894622"/>
          </a:xfrm>
        </p:grpSpPr>
        <p:sp>
          <p:nvSpPr>
            <p:cNvPr id="2767" name="Google Shape;2767;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768" name="Google Shape;2768;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769" name="Google Shape;2769;p12"/>
            <p:cNvGrpSpPr/>
            <p:nvPr/>
          </p:nvGrpSpPr>
          <p:grpSpPr>
            <a:xfrm>
              <a:off x="7713663" y="2848339"/>
              <a:ext cx="1042107" cy="425543"/>
              <a:chOff x="7786941" y="2884917"/>
              <a:chExt cx="897649" cy="353919"/>
            </a:xfrm>
          </p:grpSpPr>
          <p:sp>
            <p:nvSpPr>
              <p:cNvPr id="2770" name="Google Shape;2770;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71" name="Google Shape;2771;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72" name="Google Shape;2772;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73" name="Google Shape;2773;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774" name="Google Shape;2774;p12"/>
          <p:cNvGrpSpPr/>
          <p:nvPr/>
        </p:nvGrpSpPr>
        <p:grpSpPr>
          <a:xfrm>
            <a:off x="10643825" y="2107963"/>
            <a:ext cx="353678" cy="198344"/>
            <a:chOff x="7493876" y="2774731"/>
            <a:chExt cx="1481958" cy="894622"/>
          </a:xfrm>
        </p:grpSpPr>
        <p:sp>
          <p:nvSpPr>
            <p:cNvPr id="2775" name="Google Shape;2775;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776" name="Google Shape;2776;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777" name="Google Shape;2777;p12"/>
            <p:cNvGrpSpPr/>
            <p:nvPr/>
          </p:nvGrpSpPr>
          <p:grpSpPr>
            <a:xfrm>
              <a:off x="7713663" y="2848339"/>
              <a:ext cx="1042107" cy="425543"/>
              <a:chOff x="7786941" y="2884917"/>
              <a:chExt cx="897649" cy="353919"/>
            </a:xfrm>
          </p:grpSpPr>
          <p:sp>
            <p:nvSpPr>
              <p:cNvPr id="2778" name="Google Shape;2778;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79" name="Google Shape;2779;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80" name="Google Shape;2780;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81" name="Google Shape;2781;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782" name="Google Shape;2782;p12"/>
          <p:cNvGrpSpPr/>
          <p:nvPr/>
        </p:nvGrpSpPr>
        <p:grpSpPr>
          <a:xfrm>
            <a:off x="9098788" y="3956624"/>
            <a:ext cx="367224" cy="240304"/>
            <a:chOff x="7493876" y="2774731"/>
            <a:chExt cx="1481958" cy="894622"/>
          </a:xfrm>
        </p:grpSpPr>
        <p:sp>
          <p:nvSpPr>
            <p:cNvPr id="2783" name="Google Shape;2783;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784" name="Google Shape;2784;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785" name="Google Shape;2785;p12"/>
            <p:cNvGrpSpPr/>
            <p:nvPr/>
          </p:nvGrpSpPr>
          <p:grpSpPr>
            <a:xfrm>
              <a:off x="7713663" y="2848339"/>
              <a:ext cx="1042107" cy="425543"/>
              <a:chOff x="7786941" y="2884917"/>
              <a:chExt cx="897649" cy="353919"/>
            </a:xfrm>
          </p:grpSpPr>
          <p:sp>
            <p:nvSpPr>
              <p:cNvPr id="2786" name="Google Shape;2786;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87" name="Google Shape;2787;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88" name="Google Shape;2788;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89" name="Google Shape;2789;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790" name="Google Shape;2790;p12"/>
          <p:cNvGrpSpPr/>
          <p:nvPr/>
        </p:nvGrpSpPr>
        <p:grpSpPr>
          <a:xfrm>
            <a:off x="9980126" y="2661565"/>
            <a:ext cx="353678" cy="198344"/>
            <a:chOff x="7493876" y="2774731"/>
            <a:chExt cx="1481958" cy="894622"/>
          </a:xfrm>
        </p:grpSpPr>
        <p:sp>
          <p:nvSpPr>
            <p:cNvPr id="2791" name="Google Shape;2791;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792" name="Google Shape;2792;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793" name="Google Shape;2793;p12"/>
            <p:cNvGrpSpPr/>
            <p:nvPr/>
          </p:nvGrpSpPr>
          <p:grpSpPr>
            <a:xfrm>
              <a:off x="7713663" y="2848339"/>
              <a:ext cx="1042107" cy="425543"/>
              <a:chOff x="7786941" y="2884917"/>
              <a:chExt cx="897649" cy="353919"/>
            </a:xfrm>
          </p:grpSpPr>
          <p:sp>
            <p:nvSpPr>
              <p:cNvPr id="2794" name="Google Shape;2794;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95" name="Google Shape;2795;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96" name="Google Shape;2796;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97" name="Google Shape;2797;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798" name="Google Shape;2798;p12"/>
          <p:cNvGrpSpPr/>
          <p:nvPr/>
        </p:nvGrpSpPr>
        <p:grpSpPr>
          <a:xfrm>
            <a:off x="9497138" y="3394032"/>
            <a:ext cx="367224" cy="240304"/>
            <a:chOff x="7493876" y="2774731"/>
            <a:chExt cx="1481958" cy="894622"/>
          </a:xfrm>
        </p:grpSpPr>
        <p:sp>
          <p:nvSpPr>
            <p:cNvPr id="2799" name="Google Shape;2799;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800" name="Google Shape;2800;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801" name="Google Shape;2801;p12"/>
            <p:cNvGrpSpPr/>
            <p:nvPr/>
          </p:nvGrpSpPr>
          <p:grpSpPr>
            <a:xfrm>
              <a:off x="7713663" y="2848339"/>
              <a:ext cx="1042107" cy="425543"/>
              <a:chOff x="7786941" y="2884917"/>
              <a:chExt cx="897649" cy="353919"/>
            </a:xfrm>
          </p:grpSpPr>
          <p:sp>
            <p:nvSpPr>
              <p:cNvPr id="2802" name="Google Shape;2802;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03" name="Google Shape;2803;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04" name="Google Shape;2804;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05" name="Google Shape;2805;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806" name="Google Shape;2806;p12"/>
          <p:cNvGrpSpPr/>
          <p:nvPr/>
        </p:nvGrpSpPr>
        <p:grpSpPr>
          <a:xfrm>
            <a:off x="9601554" y="3999763"/>
            <a:ext cx="367224" cy="240304"/>
            <a:chOff x="7493876" y="2774731"/>
            <a:chExt cx="1481958" cy="894622"/>
          </a:xfrm>
        </p:grpSpPr>
        <p:sp>
          <p:nvSpPr>
            <p:cNvPr id="2807" name="Google Shape;2807;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808" name="Google Shape;2808;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809" name="Google Shape;2809;p12"/>
            <p:cNvGrpSpPr/>
            <p:nvPr/>
          </p:nvGrpSpPr>
          <p:grpSpPr>
            <a:xfrm>
              <a:off x="7713663" y="2848339"/>
              <a:ext cx="1042107" cy="425543"/>
              <a:chOff x="7786941" y="2884917"/>
              <a:chExt cx="897649" cy="353919"/>
            </a:xfrm>
          </p:grpSpPr>
          <p:sp>
            <p:nvSpPr>
              <p:cNvPr id="2810" name="Google Shape;2810;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11" name="Google Shape;2811;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12" name="Google Shape;2812;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13" name="Google Shape;2813;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814" name="Google Shape;2814;p12"/>
          <p:cNvGrpSpPr/>
          <p:nvPr/>
        </p:nvGrpSpPr>
        <p:grpSpPr>
          <a:xfrm>
            <a:off x="10375259" y="3992325"/>
            <a:ext cx="353678" cy="198344"/>
            <a:chOff x="7493876" y="2774731"/>
            <a:chExt cx="1481958" cy="894622"/>
          </a:xfrm>
        </p:grpSpPr>
        <p:sp>
          <p:nvSpPr>
            <p:cNvPr id="2815" name="Google Shape;2815;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816" name="Google Shape;2816;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817" name="Google Shape;2817;p12"/>
            <p:cNvGrpSpPr/>
            <p:nvPr/>
          </p:nvGrpSpPr>
          <p:grpSpPr>
            <a:xfrm>
              <a:off x="7713663" y="2848339"/>
              <a:ext cx="1042107" cy="425543"/>
              <a:chOff x="7786941" y="2884917"/>
              <a:chExt cx="897649" cy="353919"/>
            </a:xfrm>
          </p:grpSpPr>
          <p:sp>
            <p:nvSpPr>
              <p:cNvPr id="2818" name="Google Shape;2818;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19" name="Google Shape;2819;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20" name="Google Shape;2820;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21" name="Google Shape;2821;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2822" name="Google Shape;2822;p12" descr="iphone_stylized_small"/>
          <p:cNvPicPr preferRelativeResize="0"/>
          <p:nvPr/>
        </p:nvPicPr>
        <p:blipFill rotWithShape="1">
          <a:blip r:embed="rId3">
            <a:alphaModFix/>
          </a:blip>
          <a:srcRect/>
          <a:stretch/>
        </p:blipFill>
        <p:spPr>
          <a:xfrm>
            <a:off x="7909572" y="1917025"/>
            <a:ext cx="136841" cy="328463"/>
          </a:xfrm>
          <a:prstGeom prst="rect">
            <a:avLst/>
          </a:prstGeom>
          <a:noFill/>
          <a:ln>
            <a:noFill/>
          </a:ln>
        </p:spPr>
      </p:pic>
      <p:pic>
        <p:nvPicPr>
          <p:cNvPr id="2823" name="Google Shape;2823;p12" descr="laptop_keyboard"/>
          <p:cNvPicPr preferRelativeResize="0"/>
          <p:nvPr/>
        </p:nvPicPr>
        <p:blipFill rotWithShape="1">
          <a:blip r:embed="rId4">
            <a:alphaModFix/>
          </a:blip>
          <a:srcRect/>
          <a:stretch/>
        </p:blipFill>
        <p:spPr>
          <a:xfrm rot="109064" flipH="1">
            <a:off x="7464781" y="2605090"/>
            <a:ext cx="437221" cy="159511"/>
          </a:xfrm>
          <a:prstGeom prst="rect">
            <a:avLst/>
          </a:prstGeom>
          <a:noFill/>
          <a:ln>
            <a:noFill/>
          </a:ln>
        </p:spPr>
      </p:pic>
      <p:sp>
        <p:nvSpPr>
          <p:cNvPr id="2824" name="Google Shape;2824;p12"/>
          <p:cNvSpPr/>
          <p:nvPr/>
        </p:nvSpPr>
        <p:spPr>
          <a:xfrm>
            <a:off x="7609678" y="245030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825" name="Google Shape;2825;p12" descr="screen"/>
          <p:cNvPicPr preferRelativeResize="0"/>
          <p:nvPr/>
        </p:nvPicPr>
        <p:blipFill rotWithShape="1">
          <a:blip r:embed="rId5">
            <a:alphaModFix/>
          </a:blip>
          <a:srcRect/>
          <a:stretch/>
        </p:blipFill>
        <p:spPr>
          <a:xfrm>
            <a:off x="7627011" y="2455658"/>
            <a:ext cx="319785" cy="189429"/>
          </a:xfrm>
          <a:prstGeom prst="rect">
            <a:avLst/>
          </a:prstGeom>
          <a:noFill/>
          <a:ln>
            <a:noFill/>
          </a:ln>
        </p:spPr>
      </p:pic>
      <p:sp>
        <p:nvSpPr>
          <p:cNvPr id="2826" name="Google Shape;2826;p12"/>
          <p:cNvSpPr/>
          <p:nvPr/>
        </p:nvSpPr>
        <p:spPr>
          <a:xfrm>
            <a:off x="7673752" y="244416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27" name="Google Shape;2827;p12"/>
          <p:cNvSpPr/>
          <p:nvPr/>
        </p:nvSpPr>
        <p:spPr>
          <a:xfrm>
            <a:off x="7606562" y="244384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28" name="Google Shape;2828;p12"/>
          <p:cNvSpPr/>
          <p:nvPr/>
        </p:nvSpPr>
        <p:spPr>
          <a:xfrm>
            <a:off x="7880579" y="247266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29" name="Google Shape;2829;p12"/>
          <p:cNvSpPr/>
          <p:nvPr/>
        </p:nvSpPr>
        <p:spPr>
          <a:xfrm>
            <a:off x="7605588" y="259690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30" name="Google Shape;2830;p12"/>
          <p:cNvSpPr/>
          <p:nvPr/>
        </p:nvSpPr>
        <p:spPr>
          <a:xfrm>
            <a:off x="7890512" y="247423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31" name="Google Shape;2831;p12"/>
          <p:cNvSpPr/>
          <p:nvPr/>
        </p:nvSpPr>
        <p:spPr>
          <a:xfrm>
            <a:off x="7605977" y="260524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832" name="Google Shape;2832;p12"/>
          <p:cNvGrpSpPr/>
          <p:nvPr/>
        </p:nvGrpSpPr>
        <p:grpSpPr>
          <a:xfrm>
            <a:off x="7601109" y="2671540"/>
            <a:ext cx="98740" cy="36846"/>
            <a:chOff x="1740" y="2642"/>
            <a:chExt cx="752" cy="327"/>
          </a:xfrm>
        </p:grpSpPr>
        <p:sp>
          <p:nvSpPr>
            <p:cNvPr id="2833" name="Google Shape;2833;p12"/>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34" name="Google Shape;2834;p12"/>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35" name="Google Shape;2835;p12"/>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36" name="Google Shape;2836;p12"/>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37" name="Google Shape;2837;p12"/>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38" name="Google Shape;2838;p12"/>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839" name="Google Shape;2839;p12"/>
          <p:cNvSpPr/>
          <p:nvPr/>
        </p:nvSpPr>
        <p:spPr>
          <a:xfrm>
            <a:off x="7770154" y="267705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40" name="Google Shape;2840;p12"/>
          <p:cNvSpPr/>
          <p:nvPr/>
        </p:nvSpPr>
        <p:spPr>
          <a:xfrm>
            <a:off x="7464976" y="268350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41" name="Google Shape;2841;p12"/>
          <p:cNvSpPr/>
          <p:nvPr/>
        </p:nvSpPr>
        <p:spPr>
          <a:xfrm>
            <a:off x="7465171" y="266996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42" name="Google Shape;2842;p12"/>
          <p:cNvSpPr/>
          <p:nvPr/>
        </p:nvSpPr>
        <p:spPr>
          <a:xfrm>
            <a:off x="7465366" y="260902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43" name="Google Shape;2843;p12"/>
          <p:cNvSpPr/>
          <p:nvPr/>
        </p:nvSpPr>
        <p:spPr>
          <a:xfrm>
            <a:off x="7474909" y="267311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44" name="Google Shape;2844;p12"/>
          <p:cNvSpPr/>
          <p:nvPr/>
        </p:nvSpPr>
        <p:spPr>
          <a:xfrm rot="10800000" flipH="1">
            <a:off x="7764701" y="266807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845" name="Google Shape;2845;p12" descr="light2.png"/>
          <p:cNvPicPr preferRelativeResize="0"/>
          <p:nvPr/>
        </p:nvPicPr>
        <p:blipFill rotWithShape="1">
          <a:blip r:embed="rId6">
            <a:alphaModFix/>
          </a:blip>
          <a:srcRect/>
          <a:stretch/>
        </p:blipFill>
        <p:spPr>
          <a:xfrm flipH="1">
            <a:off x="8831667" y="2392289"/>
            <a:ext cx="92772" cy="405447"/>
          </a:xfrm>
          <a:prstGeom prst="rect">
            <a:avLst/>
          </a:prstGeom>
          <a:noFill/>
          <a:ln>
            <a:noFill/>
          </a:ln>
        </p:spPr>
      </p:pic>
      <p:pic>
        <p:nvPicPr>
          <p:cNvPr id="2846" name="Google Shape;2846;p12" descr="car_icon_small"/>
          <p:cNvPicPr preferRelativeResize="0"/>
          <p:nvPr/>
        </p:nvPicPr>
        <p:blipFill rotWithShape="1">
          <a:blip r:embed="rId7">
            <a:alphaModFix/>
          </a:blip>
          <a:srcRect/>
          <a:stretch/>
        </p:blipFill>
        <p:spPr>
          <a:xfrm>
            <a:off x="8499539" y="2116958"/>
            <a:ext cx="849312" cy="168275"/>
          </a:xfrm>
          <a:prstGeom prst="rect">
            <a:avLst/>
          </a:prstGeom>
          <a:noFill/>
          <a:ln>
            <a:noFill/>
          </a:ln>
        </p:spPr>
      </p:pic>
      <p:pic>
        <p:nvPicPr>
          <p:cNvPr id="2847" name="Google Shape;2847;p12" descr="laptop_keyboard"/>
          <p:cNvPicPr preferRelativeResize="0"/>
          <p:nvPr/>
        </p:nvPicPr>
        <p:blipFill rotWithShape="1">
          <a:blip r:embed="rId8">
            <a:alphaModFix/>
          </a:blip>
          <a:srcRect/>
          <a:stretch/>
        </p:blipFill>
        <p:spPr>
          <a:xfrm rot="109064" flipH="1">
            <a:off x="7510375" y="3605209"/>
            <a:ext cx="286699" cy="119448"/>
          </a:xfrm>
          <a:prstGeom prst="rect">
            <a:avLst/>
          </a:prstGeom>
          <a:noFill/>
          <a:ln>
            <a:noFill/>
          </a:ln>
        </p:spPr>
      </p:pic>
      <p:sp>
        <p:nvSpPr>
          <p:cNvPr id="2848" name="Google Shape;2848;p12"/>
          <p:cNvSpPr/>
          <p:nvPr/>
        </p:nvSpPr>
        <p:spPr>
          <a:xfrm>
            <a:off x="7605388" y="348929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849" name="Google Shape;2849;p12" descr="screen"/>
          <p:cNvPicPr preferRelativeResize="0"/>
          <p:nvPr/>
        </p:nvPicPr>
        <p:blipFill rotWithShape="1">
          <a:blip r:embed="rId9">
            <a:alphaModFix/>
          </a:blip>
          <a:srcRect/>
          <a:stretch/>
        </p:blipFill>
        <p:spPr>
          <a:xfrm>
            <a:off x="7616754" y="3493308"/>
            <a:ext cx="209692" cy="141851"/>
          </a:xfrm>
          <a:prstGeom prst="rect">
            <a:avLst/>
          </a:prstGeom>
          <a:noFill/>
          <a:ln>
            <a:noFill/>
          </a:ln>
        </p:spPr>
      </p:pic>
      <p:sp>
        <p:nvSpPr>
          <p:cNvPr id="2850" name="Google Shape;2850;p12"/>
          <p:cNvSpPr/>
          <p:nvPr/>
        </p:nvSpPr>
        <p:spPr>
          <a:xfrm>
            <a:off x="7647403" y="348470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51" name="Google Shape;2851;p12"/>
          <p:cNvSpPr/>
          <p:nvPr/>
        </p:nvSpPr>
        <p:spPr>
          <a:xfrm>
            <a:off x="7603345" y="348446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52" name="Google Shape;2852;p12"/>
          <p:cNvSpPr/>
          <p:nvPr/>
        </p:nvSpPr>
        <p:spPr>
          <a:xfrm>
            <a:off x="7783026" y="350604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53" name="Google Shape;2853;p12"/>
          <p:cNvSpPr/>
          <p:nvPr/>
        </p:nvSpPr>
        <p:spPr>
          <a:xfrm>
            <a:off x="7602706" y="359907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54" name="Google Shape;2854;p12"/>
          <p:cNvSpPr/>
          <p:nvPr/>
        </p:nvSpPr>
        <p:spPr>
          <a:xfrm>
            <a:off x="7789539" y="350722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55" name="Google Shape;2855;p12"/>
          <p:cNvSpPr/>
          <p:nvPr/>
        </p:nvSpPr>
        <p:spPr>
          <a:xfrm>
            <a:off x="7602962" y="360532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856" name="Google Shape;2856;p12"/>
          <p:cNvGrpSpPr/>
          <p:nvPr/>
        </p:nvGrpSpPr>
        <p:grpSpPr>
          <a:xfrm>
            <a:off x="7599769" y="3654969"/>
            <a:ext cx="64747" cy="27592"/>
            <a:chOff x="1740" y="2642"/>
            <a:chExt cx="752" cy="327"/>
          </a:xfrm>
        </p:grpSpPr>
        <p:sp>
          <p:nvSpPr>
            <p:cNvPr id="2857" name="Google Shape;2857;p12"/>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58" name="Google Shape;2858;p12"/>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59" name="Google Shape;2859;p12"/>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60" name="Google Shape;2860;p12"/>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61" name="Google Shape;2861;p12"/>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62" name="Google Shape;2862;p12"/>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863" name="Google Shape;2863;p12"/>
          <p:cNvSpPr/>
          <p:nvPr/>
        </p:nvSpPr>
        <p:spPr>
          <a:xfrm>
            <a:off x="7710617" y="365909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64" name="Google Shape;2864;p12"/>
          <p:cNvSpPr/>
          <p:nvPr/>
        </p:nvSpPr>
        <p:spPr>
          <a:xfrm>
            <a:off x="7510503" y="366393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65" name="Google Shape;2865;p12"/>
          <p:cNvSpPr/>
          <p:nvPr/>
        </p:nvSpPr>
        <p:spPr>
          <a:xfrm>
            <a:off x="7510631" y="365379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66" name="Google Shape;2866;p12"/>
          <p:cNvSpPr/>
          <p:nvPr/>
        </p:nvSpPr>
        <p:spPr>
          <a:xfrm>
            <a:off x="7510758" y="360815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67" name="Google Shape;2867;p12"/>
          <p:cNvSpPr/>
          <p:nvPr/>
        </p:nvSpPr>
        <p:spPr>
          <a:xfrm>
            <a:off x="7517016" y="365614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68" name="Google Shape;2868;p12"/>
          <p:cNvSpPr/>
          <p:nvPr/>
        </p:nvSpPr>
        <p:spPr>
          <a:xfrm rot="10800000" flipH="1">
            <a:off x="7707042" y="365237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869" name="Google Shape;2869;p12" descr="desktop_computer_stylized_medium"/>
          <p:cNvPicPr preferRelativeResize="0"/>
          <p:nvPr/>
        </p:nvPicPr>
        <p:blipFill rotWithShape="1">
          <a:blip r:embed="rId10">
            <a:alphaModFix/>
          </a:blip>
          <a:srcRect/>
          <a:stretch/>
        </p:blipFill>
        <p:spPr>
          <a:xfrm flipH="1">
            <a:off x="7991996" y="3567143"/>
            <a:ext cx="359261" cy="342045"/>
          </a:xfrm>
          <a:prstGeom prst="rect">
            <a:avLst/>
          </a:prstGeom>
          <a:noFill/>
          <a:ln>
            <a:noFill/>
          </a:ln>
        </p:spPr>
      </p:pic>
      <p:sp>
        <p:nvSpPr>
          <p:cNvPr id="2870" name="Google Shape;2870;p12"/>
          <p:cNvSpPr/>
          <p:nvPr/>
        </p:nvSpPr>
        <p:spPr>
          <a:xfrm flipH="1">
            <a:off x="8145217" y="3599942"/>
            <a:ext cx="169400" cy="15675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871" name="Google Shape;2871;p12" descr="fridge2.png"/>
          <p:cNvPicPr preferRelativeResize="0"/>
          <p:nvPr/>
        </p:nvPicPr>
        <p:blipFill rotWithShape="1">
          <a:blip r:embed="rId11">
            <a:alphaModFix/>
          </a:blip>
          <a:srcRect/>
          <a:stretch/>
        </p:blipFill>
        <p:spPr>
          <a:xfrm>
            <a:off x="7903199" y="3385017"/>
            <a:ext cx="189578" cy="337027"/>
          </a:xfrm>
          <a:prstGeom prst="rect">
            <a:avLst/>
          </a:prstGeom>
          <a:noFill/>
          <a:ln>
            <a:noFill/>
          </a:ln>
        </p:spPr>
      </p:pic>
      <p:grpSp>
        <p:nvGrpSpPr>
          <p:cNvPr id="2872" name="Google Shape;2872;p12"/>
          <p:cNvGrpSpPr/>
          <p:nvPr/>
        </p:nvGrpSpPr>
        <p:grpSpPr>
          <a:xfrm>
            <a:off x="10288915" y="5273951"/>
            <a:ext cx="177192" cy="330833"/>
            <a:chOff x="4140" y="429"/>
            <a:chExt cx="1425" cy="2396"/>
          </a:xfrm>
        </p:grpSpPr>
        <p:sp>
          <p:nvSpPr>
            <p:cNvPr id="2873" name="Google Shape;2873;p1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74" name="Google Shape;2874;p12"/>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875" name="Google Shape;2875;p1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76" name="Google Shape;2876;p1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77" name="Google Shape;2877;p12"/>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878" name="Google Shape;2878;p12"/>
            <p:cNvGrpSpPr/>
            <p:nvPr/>
          </p:nvGrpSpPr>
          <p:grpSpPr>
            <a:xfrm>
              <a:off x="4748" y="666"/>
              <a:ext cx="578" cy="150"/>
              <a:chOff x="613" y="2566"/>
              <a:chExt cx="721" cy="144"/>
            </a:xfrm>
          </p:grpSpPr>
          <p:sp>
            <p:nvSpPr>
              <p:cNvPr id="2879" name="Google Shape;2879;p12"/>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880" name="Google Shape;2880;p12"/>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881" name="Google Shape;2881;p12"/>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882" name="Google Shape;2882;p12"/>
            <p:cNvGrpSpPr/>
            <p:nvPr/>
          </p:nvGrpSpPr>
          <p:grpSpPr>
            <a:xfrm>
              <a:off x="4748" y="990"/>
              <a:ext cx="578" cy="134"/>
              <a:chOff x="615" y="2564"/>
              <a:chExt cx="721" cy="139"/>
            </a:xfrm>
          </p:grpSpPr>
          <p:sp>
            <p:nvSpPr>
              <p:cNvPr id="2883" name="Google Shape;2883;p12"/>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884" name="Google Shape;2884;p12"/>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885" name="Google Shape;2885;p12"/>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886" name="Google Shape;2886;p12"/>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887" name="Google Shape;2887;p12"/>
            <p:cNvGrpSpPr/>
            <p:nvPr/>
          </p:nvGrpSpPr>
          <p:grpSpPr>
            <a:xfrm>
              <a:off x="4738" y="1647"/>
              <a:ext cx="578" cy="135"/>
              <a:chOff x="618" y="2586"/>
              <a:chExt cx="720" cy="124"/>
            </a:xfrm>
          </p:grpSpPr>
          <p:sp>
            <p:nvSpPr>
              <p:cNvPr id="2888" name="Google Shape;2888;p12"/>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889" name="Google Shape;2889;p12"/>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890" name="Google Shape;2890;p1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891" name="Google Shape;2891;p12"/>
            <p:cNvGrpSpPr/>
            <p:nvPr/>
          </p:nvGrpSpPr>
          <p:grpSpPr>
            <a:xfrm>
              <a:off x="4738" y="1330"/>
              <a:ext cx="588" cy="134"/>
              <a:chOff x="613" y="2571"/>
              <a:chExt cx="732" cy="134"/>
            </a:xfrm>
          </p:grpSpPr>
          <p:sp>
            <p:nvSpPr>
              <p:cNvPr id="2892" name="Google Shape;2892;p12"/>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893" name="Google Shape;2893;p12"/>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894" name="Google Shape;2894;p12"/>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895" name="Google Shape;2895;p1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96" name="Google Shape;2896;p1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97" name="Google Shape;2897;p12"/>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898" name="Google Shape;2898;p1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99" name="Google Shape;2899;p12"/>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00" name="Google Shape;2900;p12"/>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01" name="Google Shape;2901;p12"/>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02" name="Google Shape;2902;p12"/>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2903" name="Google Shape;2903;p12"/>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04" name="Google Shape;2904;p12"/>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2905" name="Google Shape;2905;p12"/>
          <p:cNvGrpSpPr/>
          <p:nvPr/>
        </p:nvGrpSpPr>
        <p:grpSpPr>
          <a:xfrm flipH="1">
            <a:off x="7980855" y="4900161"/>
            <a:ext cx="345630" cy="320302"/>
            <a:chOff x="2839" y="3501"/>
            <a:chExt cx="755" cy="803"/>
          </a:xfrm>
        </p:grpSpPr>
        <p:pic>
          <p:nvPicPr>
            <p:cNvPr id="2906" name="Google Shape;2906;p12"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2907" name="Google Shape;2907;p12"/>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2908" name="Google Shape;2908;p12" descr="laptop_keyboard"/>
          <p:cNvPicPr preferRelativeResize="0"/>
          <p:nvPr/>
        </p:nvPicPr>
        <p:blipFill rotWithShape="1">
          <a:blip r:embed="rId13">
            <a:alphaModFix/>
          </a:blip>
          <a:srcRect/>
          <a:stretch/>
        </p:blipFill>
        <p:spPr>
          <a:xfrm rot="109064" flipH="1">
            <a:off x="9216586" y="6040274"/>
            <a:ext cx="253501" cy="120343"/>
          </a:xfrm>
          <a:prstGeom prst="rect">
            <a:avLst/>
          </a:prstGeom>
          <a:noFill/>
          <a:ln>
            <a:noFill/>
          </a:ln>
        </p:spPr>
      </p:pic>
      <p:sp>
        <p:nvSpPr>
          <p:cNvPr id="2909" name="Google Shape;2909;p12"/>
          <p:cNvSpPr/>
          <p:nvPr/>
        </p:nvSpPr>
        <p:spPr>
          <a:xfrm>
            <a:off x="9300597" y="5923494"/>
            <a:ext cx="204043" cy="15705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910" name="Google Shape;2910;p12" descr="screen"/>
          <p:cNvPicPr preferRelativeResize="0"/>
          <p:nvPr/>
        </p:nvPicPr>
        <p:blipFill rotWithShape="1">
          <a:blip r:embed="rId14">
            <a:alphaModFix/>
          </a:blip>
          <a:srcRect/>
          <a:stretch/>
        </p:blipFill>
        <p:spPr>
          <a:xfrm>
            <a:off x="9310647" y="5927534"/>
            <a:ext cx="185412" cy="142915"/>
          </a:xfrm>
          <a:prstGeom prst="rect">
            <a:avLst/>
          </a:prstGeom>
          <a:noFill/>
          <a:ln>
            <a:noFill/>
          </a:ln>
        </p:spPr>
      </p:pic>
      <p:sp>
        <p:nvSpPr>
          <p:cNvPr id="2911" name="Google Shape;2911;p12"/>
          <p:cNvSpPr/>
          <p:nvPr/>
        </p:nvSpPr>
        <p:spPr>
          <a:xfrm>
            <a:off x="9337747" y="5918861"/>
            <a:ext cx="172878" cy="29225"/>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12" name="Google Shape;2912;p12"/>
          <p:cNvSpPr/>
          <p:nvPr/>
        </p:nvSpPr>
        <p:spPr>
          <a:xfrm>
            <a:off x="9298791" y="5918624"/>
            <a:ext cx="47990" cy="121650"/>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13" name="Google Shape;2913;p12"/>
          <p:cNvSpPr/>
          <p:nvPr/>
        </p:nvSpPr>
        <p:spPr>
          <a:xfrm>
            <a:off x="9457666" y="5940364"/>
            <a:ext cx="51716" cy="14042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14" name="Google Shape;2914;p12"/>
          <p:cNvSpPr/>
          <p:nvPr/>
        </p:nvSpPr>
        <p:spPr>
          <a:xfrm>
            <a:off x="9298226" y="6034096"/>
            <a:ext cx="189702" cy="47401"/>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15" name="Google Shape;2915;p12"/>
          <p:cNvSpPr/>
          <p:nvPr/>
        </p:nvSpPr>
        <p:spPr>
          <a:xfrm>
            <a:off x="9463425" y="5941552"/>
            <a:ext cx="48442" cy="141014"/>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16" name="Google Shape;2916;p12"/>
          <p:cNvSpPr/>
          <p:nvPr/>
        </p:nvSpPr>
        <p:spPr>
          <a:xfrm>
            <a:off x="9298452" y="6040392"/>
            <a:ext cx="168700" cy="46807"/>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917" name="Google Shape;2917;p12"/>
          <p:cNvGrpSpPr/>
          <p:nvPr/>
        </p:nvGrpSpPr>
        <p:grpSpPr>
          <a:xfrm>
            <a:off x="9295629" y="6090407"/>
            <a:ext cx="57249" cy="27799"/>
            <a:chOff x="1740" y="2642"/>
            <a:chExt cx="752" cy="327"/>
          </a:xfrm>
        </p:grpSpPr>
        <p:sp>
          <p:nvSpPr>
            <p:cNvPr id="2918" name="Google Shape;2918;p12"/>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19" name="Google Shape;2919;p12"/>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0" name="Google Shape;2920;p12"/>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1" name="Google Shape;2921;p12"/>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2" name="Google Shape;2922;p12"/>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3" name="Google Shape;2923;p12"/>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924" name="Google Shape;2924;p12"/>
          <p:cNvSpPr/>
          <p:nvPr/>
        </p:nvSpPr>
        <p:spPr>
          <a:xfrm>
            <a:off x="9393642" y="6094565"/>
            <a:ext cx="69332" cy="610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5" name="Google Shape;2925;p12"/>
          <p:cNvSpPr/>
          <p:nvPr/>
        </p:nvSpPr>
        <p:spPr>
          <a:xfrm>
            <a:off x="9216699" y="6099436"/>
            <a:ext cx="177394" cy="5571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6" name="Google Shape;2926;p12"/>
          <p:cNvSpPr/>
          <p:nvPr/>
        </p:nvSpPr>
        <p:spPr>
          <a:xfrm>
            <a:off x="9216812" y="6089219"/>
            <a:ext cx="1920" cy="11286"/>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7" name="Google Shape;2927;p12"/>
          <p:cNvSpPr/>
          <p:nvPr/>
        </p:nvSpPr>
        <p:spPr>
          <a:xfrm>
            <a:off x="9216925" y="6043244"/>
            <a:ext cx="82430" cy="46688"/>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8" name="Google Shape;2928;p12"/>
          <p:cNvSpPr/>
          <p:nvPr/>
        </p:nvSpPr>
        <p:spPr>
          <a:xfrm>
            <a:off x="9222458" y="6091595"/>
            <a:ext cx="168248" cy="53578"/>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9" name="Google Shape;2929;p12"/>
          <p:cNvSpPr/>
          <p:nvPr/>
        </p:nvSpPr>
        <p:spPr>
          <a:xfrm rot="10800000" flipH="1">
            <a:off x="9390480" y="6087793"/>
            <a:ext cx="68654" cy="5547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930" name="Google Shape;2930;p12"/>
          <p:cNvGrpSpPr/>
          <p:nvPr/>
        </p:nvGrpSpPr>
        <p:grpSpPr>
          <a:xfrm flipH="1">
            <a:off x="8153909" y="5504657"/>
            <a:ext cx="345630" cy="320302"/>
            <a:chOff x="2839" y="3501"/>
            <a:chExt cx="755" cy="803"/>
          </a:xfrm>
        </p:grpSpPr>
        <p:pic>
          <p:nvPicPr>
            <p:cNvPr id="2931" name="Google Shape;2931;p12"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2932" name="Google Shape;2932;p12"/>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933" name="Google Shape;2933;p12"/>
          <p:cNvGrpSpPr/>
          <p:nvPr/>
        </p:nvGrpSpPr>
        <p:grpSpPr>
          <a:xfrm flipH="1">
            <a:off x="8552134" y="5526130"/>
            <a:ext cx="345630" cy="320302"/>
            <a:chOff x="2839" y="3501"/>
            <a:chExt cx="755" cy="803"/>
          </a:xfrm>
        </p:grpSpPr>
        <p:pic>
          <p:nvPicPr>
            <p:cNvPr id="2934" name="Google Shape;2934;p12"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2935" name="Google Shape;2935;p12"/>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2936" name="Google Shape;2936;p12" descr="laptop_keyboard"/>
          <p:cNvPicPr preferRelativeResize="0"/>
          <p:nvPr/>
        </p:nvPicPr>
        <p:blipFill rotWithShape="1">
          <a:blip r:embed="rId13">
            <a:alphaModFix/>
          </a:blip>
          <a:srcRect/>
          <a:stretch/>
        </p:blipFill>
        <p:spPr>
          <a:xfrm rot="109064" flipH="1">
            <a:off x="9550087" y="5949454"/>
            <a:ext cx="260920" cy="99063"/>
          </a:xfrm>
          <a:prstGeom prst="rect">
            <a:avLst/>
          </a:prstGeom>
          <a:noFill/>
          <a:ln>
            <a:noFill/>
          </a:ln>
        </p:spPr>
      </p:pic>
      <p:sp>
        <p:nvSpPr>
          <p:cNvPr id="2937" name="Google Shape;2937;p12"/>
          <p:cNvSpPr/>
          <p:nvPr/>
        </p:nvSpPr>
        <p:spPr>
          <a:xfrm>
            <a:off x="9636557" y="5853324"/>
            <a:ext cx="210015" cy="129281"/>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938" name="Google Shape;2938;p12" descr="screen"/>
          <p:cNvPicPr preferRelativeResize="0"/>
          <p:nvPr/>
        </p:nvPicPr>
        <p:blipFill rotWithShape="1">
          <a:blip r:embed="rId14">
            <a:alphaModFix/>
          </a:blip>
          <a:srcRect/>
          <a:stretch/>
        </p:blipFill>
        <p:spPr>
          <a:xfrm>
            <a:off x="9646901" y="5856649"/>
            <a:ext cx="190838" cy="117644"/>
          </a:xfrm>
          <a:prstGeom prst="rect">
            <a:avLst/>
          </a:prstGeom>
          <a:noFill/>
          <a:ln>
            <a:noFill/>
          </a:ln>
        </p:spPr>
      </p:pic>
      <p:sp>
        <p:nvSpPr>
          <p:cNvPr id="2939" name="Google Shape;2939;p12"/>
          <p:cNvSpPr/>
          <p:nvPr/>
        </p:nvSpPr>
        <p:spPr>
          <a:xfrm>
            <a:off x="9674794" y="5849510"/>
            <a:ext cx="177937" cy="2405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40" name="Google Shape;2940;p12"/>
          <p:cNvSpPr/>
          <p:nvPr/>
        </p:nvSpPr>
        <p:spPr>
          <a:xfrm>
            <a:off x="9634698" y="5849315"/>
            <a:ext cx="49395" cy="100139"/>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41" name="Google Shape;2941;p12"/>
          <p:cNvSpPr/>
          <p:nvPr/>
        </p:nvSpPr>
        <p:spPr>
          <a:xfrm>
            <a:off x="9798223" y="5867211"/>
            <a:ext cx="53230" cy="11559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42" name="Google Shape;2942;p12"/>
          <p:cNvSpPr/>
          <p:nvPr/>
        </p:nvSpPr>
        <p:spPr>
          <a:xfrm>
            <a:off x="9634116" y="5944369"/>
            <a:ext cx="195254" cy="3901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43" name="Google Shape;2943;p12"/>
          <p:cNvSpPr/>
          <p:nvPr/>
        </p:nvSpPr>
        <p:spPr>
          <a:xfrm>
            <a:off x="9804150" y="5868189"/>
            <a:ext cx="49860" cy="11607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44" name="Google Shape;2944;p12"/>
          <p:cNvSpPr/>
          <p:nvPr/>
        </p:nvSpPr>
        <p:spPr>
          <a:xfrm>
            <a:off x="9634349" y="5949552"/>
            <a:ext cx="173637" cy="38530"/>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945" name="Google Shape;2945;p12"/>
          <p:cNvGrpSpPr/>
          <p:nvPr/>
        </p:nvGrpSpPr>
        <p:grpSpPr>
          <a:xfrm>
            <a:off x="9631443" y="5990722"/>
            <a:ext cx="58925" cy="22883"/>
            <a:chOff x="1740" y="2642"/>
            <a:chExt cx="752" cy="327"/>
          </a:xfrm>
        </p:grpSpPr>
        <p:sp>
          <p:nvSpPr>
            <p:cNvPr id="2946" name="Google Shape;2946;p12"/>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47" name="Google Shape;2947;p12"/>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48" name="Google Shape;2948;p12"/>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49" name="Google Shape;2949;p12"/>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50" name="Google Shape;2950;p12"/>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51" name="Google Shape;2951;p12"/>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952" name="Google Shape;2952;p12"/>
          <p:cNvSpPr/>
          <p:nvPr/>
        </p:nvSpPr>
        <p:spPr>
          <a:xfrm>
            <a:off x="9732325" y="5994145"/>
            <a:ext cx="71361" cy="50265"/>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53" name="Google Shape;2953;p12"/>
          <p:cNvSpPr/>
          <p:nvPr/>
        </p:nvSpPr>
        <p:spPr>
          <a:xfrm>
            <a:off x="9550204" y="5998154"/>
            <a:ext cx="182586" cy="4586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54" name="Google Shape;2954;p12"/>
          <p:cNvSpPr/>
          <p:nvPr/>
        </p:nvSpPr>
        <p:spPr>
          <a:xfrm>
            <a:off x="9550320" y="5989744"/>
            <a:ext cx="1976" cy="9290"/>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55" name="Google Shape;2955;p12"/>
          <p:cNvSpPr/>
          <p:nvPr/>
        </p:nvSpPr>
        <p:spPr>
          <a:xfrm>
            <a:off x="9550436" y="5951899"/>
            <a:ext cx="84843" cy="3843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56" name="Google Shape;2956;p12"/>
          <p:cNvSpPr/>
          <p:nvPr/>
        </p:nvSpPr>
        <p:spPr>
          <a:xfrm>
            <a:off x="9556131" y="5991700"/>
            <a:ext cx="173172" cy="4410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57" name="Google Shape;2957;p12"/>
          <p:cNvSpPr/>
          <p:nvPr/>
        </p:nvSpPr>
        <p:spPr>
          <a:xfrm rot="10800000" flipH="1">
            <a:off x="9729071" y="5988571"/>
            <a:ext cx="70663" cy="456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958" name="Google Shape;2958;p12"/>
          <p:cNvGrpSpPr/>
          <p:nvPr/>
        </p:nvGrpSpPr>
        <p:grpSpPr>
          <a:xfrm>
            <a:off x="10017877" y="5636388"/>
            <a:ext cx="171450" cy="348944"/>
            <a:chOff x="4140" y="429"/>
            <a:chExt cx="1425" cy="2396"/>
          </a:xfrm>
        </p:grpSpPr>
        <p:sp>
          <p:nvSpPr>
            <p:cNvPr id="2959" name="Google Shape;2959;p1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60" name="Google Shape;2960;p12"/>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61" name="Google Shape;2961;p1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62" name="Google Shape;2962;p1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63" name="Google Shape;2963;p12"/>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964" name="Google Shape;2964;p12"/>
            <p:cNvGrpSpPr/>
            <p:nvPr/>
          </p:nvGrpSpPr>
          <p:grpSpPr>
            <a:xfrm>
              <a:off x="4748" y="666"/>
              <a:ext cx="578" cy="150"/>
              <a:chOff x="613" y="2566"/>
              <a:chExt cx="721" cy="144"/>
            </a:xfrm>
          </p:grpSpPr>
          <p:sp>
            <p:nvSpPr>
              <p:cNvPr id="2965" name="Google Shape;2965;p12"/>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66" name="Google Shape;2966;p12"/>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967" name="Google Shape;2967;p12"/>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968" name="Google Shape;2968;p12"/>
            <p:cNvGrpSpPr/>
            <p:nvPr/>
          </p:nvGrpSpPr>
          <p:grpSpPr>
            <a:xfrm>
              <a:off x="4748" y="990"/>
              <a:ext cx="578" cy="134"/>
              <a:chOff x="615" y="2564"/>
              <a:chExt cx="721" cy="139"/>
            </a:xfrm>
          </p:grpSpPr>
          <p:sp>
            <p:nvSpPr>
              <p:cNvPr id="2969" name="Google Shape;2969;p12"/>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70" name="Google Shape;2970;p12"/>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971" name="Google Shape;2971;p12"/>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72" name="Google Shape;2972;p12"/>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973" name="Google Shape;2973;p12"/>
            <p:cNvGrpSpPr/>
            <p:nvPr/>
          </p:nvGrpSpPr>
          <p:grpSpPr>
            <a:xfrm>
              <a:off x="4738" y="1647"/>
              <a:ext cx="578" cy="135"/>
              <a:chOff x="618" y="2586"/>
              <a:chExt cx="720" cy="124"/>
            </a:xfrm>
          </p:grpSpPr>
          <p:sp>
            <p:nvSpPr>
              <p:cNvPr id="2974" name="Google Shape;2974;p12"/>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75" name="Google Shape;2975;p12"/>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976" name="Google Shape;2976;p1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977" name="Google Shape;2977;p12"/>
            <p:cNvGrpSpPr/>
            <p:nvPr/>
          </p:nvGrpSpPr>
          <p:grpSpPr>
            <a:xfrm>
              <a:off x="4738" y="1330"/>
              <a:ext cx="588" cy="134"/>
              <a:chOff x="613" y="2571"/>
              <a:chExt cx="732" cy="134"/>
            </a:xfrm>
          </p:grpSpPr>
          <p:sp>
            <p:nvSpPr>
              <p:cNvPr id="2978" name="Google Shape;2978;p12"/>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79" name="Google Shape;2979;p12"/>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980" name="Google Shape;2980;p12"/>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81" name="Google Shape;2981;p1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82" name="Google Shape;2982;p1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83" name="Google Shape;2983;p12"/>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84" name="Google Shape;2984;p1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85" name="Google Shape;2985;p12"/>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86" name="Google Shape;2986;p12"/>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87" name="Google Shape;2987;p12"/>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88" name="Google Shape;2988;p12"/>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2989" name="Google Shape;2989;p12"/>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90" name="Google Shape;2990;p12"/>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2991" name="Google Shape;2991;p12"/>
          <p:cNvGrpSpPr/>
          <p:nvPr/>
        </p:nvGrpSpPr>
        <p:grpSpPr>
          <a:xfrm flipH="1">
            <a:off x="7773981" y="5281060"/>
            <a:ext cx="345630" cy="320302"/>
            <a:chOff x="2839" y="3501"/>
            <a:chExt cx="755" cy="803"/>
          </a:xfrm>
        </p:grpSpPr>
        <p:pic>
          <p:nvPicPr>
            <p:cNvPr id="2992" name="Google Shape;2992;p12"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2993" name="Google Shape;2993;p12"/>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994" name="Google Shape;2994;p12"/>
          <p:cNvGrpSpPr/>
          <p:nvPr/>
        </p:nvGrpSpPr>
        <p:grpSpPr>
          <a:xfrm>
            <a:off x="7439074" y="1859725"/>
            <a:ext cx="4144321" cy="4127477"/>
            <a:chOff x="7439074" y="1859725"/>
            <a:chExt cx="4144321" cy="4127477"/>
          </a:xfrm>
        </p:grpSpPr>
        <p:grpSp>
          <p:nvGrpSpPr>
            <p:cNvPr id="2995" name="Google Shape;2995;p12"/>
            <p:cNvGrpSpPr/>
            <p:nvPr/>
          </p:nvGrpSpPr>
          <p:grpSpPr>
            <a:xfrm>
              <a:off x="7439074" y="1859725"/>
              <a:ext cx="1802647" cy="1120859"/>
              <a:chOff x="7439074" y="1859725"/>
              <a:chExt cx="1802647" cy="1120859"/>
            </a:xfrm>
          </p:grpSpPr>
          <p:pic>
            <p:nvPicPr>
              <p:cNvPr id="2996" name="Google Shape;2996;p12" descr="cell_tower_radiation copy"/>
              <p:cNvPicPr preferRelativeResize="0"/>
              <p:nvPr/>
            </p:nvPicPr>
            <p:blipFill rotWithShape="1">
              <a:blip r:embed="rId15">
                <a:alphaModFix/>
              </a:blip>
              <a:srcRect/>
              <a:stretch/>
            </p:blipFill>
            <p:spPr>
              <a:xfrm>
                <a:off x="7980866" y="2158167"/>
                <a:ext cx="457200" cy="332766"/>
              </a:xfrm>
              <a:prstGeom prst="rect">
                <a:avLst/>
              </a:prstGeom>
              <a:noFill/>
              <a:ln>
                <a:noFill/>
              </a:ln>
            </p:spPr>
          </p:pic>
          <p:cxnSp>
            <p:nvCxnSpPr>
              <p:cNvPr id="2997" name="Google Shape;2997;p12"/>
              <p:cNvCxnSpPr/>
              <p:nvPr/>
            </p:nvCxnSpPr>
            <p:spPr>
              <a:xfrm>
                <a:off x="8207860" y="2700359"/>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2998" name="Google Shape;2998;p12"/>
              <p:cNvGrpSpPr/>
              <p:nvPr/>
            </p:nvGrpSpPr>
            <p:grpSpPr>
              <a:xfrm>
                <a:off x="8050698" y="2309376"/>
                <a:ext cx="298450" cy="464008"/>
                <a:chOff x="3130" y="3288"/>
                <a:chExt cx="410" cy="742"/>
              </a:xfrm>
            </p:grpSpPr>
            <p:cxnSp>
              <p:nvCxnSpPr>
                <p:cNvPr id="2999" name="Google Shape;2999;p12"/>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3000" name="Google Shape;3000;p12"/>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3001" name="Google Shape;3001;p12"/>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3002" name="Google Shape;3002;p12"/>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3003" name="Google Shape;3003;p12"/>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3004" name="Google Shape;3004;p12"/>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3005" name="Google Shape;3005;p12"/>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3006" name="Google Shape;3006;p12"/>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3007" name="Google Shape;3007;p12"/>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3008" name="Google Shape;3008;p12"/>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3009" name="Google Shape;3009;p12"/>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3010" name="Google Shape;3010;p12"/>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3011" name="Google Shape;3011;p12"/>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3012" name="Google Shape;3012;p12"/>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3013" name="Google Shape;3013;p12"/>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grpSp>
            <p:nvGrpSpPr>
              <p:cNvPr id="3014" name="Google Shape;3014;p12"/>
              <p:cNvGrpSpPr/>
              <p:nvPr/>
            </p:nvGrpSpPr>
            <p:grpSpPr>
              <a:xfrm>
                <a:off x="8439827" y="2812309"/>
                <a:ext cx="353678" cy="168275"/>
                <a:chOff x="7493876" y="2774731"/>
                <a:chExt cx="1481958" cy="894622"/>
              </a:xfrm>
            </p:grpSpPr>
            <p:sp>
              <p:nvSpPr>
                <p:cNvPr id="3015" name="Google Shape;3015;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016" name="Google Shape;3016;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017" name="Google Shape;3017;p12"/>
                <p:cNvGrpSpPr/>
                <p:nvPr/>
              </p:nvGrpSpPr>
              <p:grpSpPr>
                <a:xfrm>
                  <a:off x="7713663" y="2848339"/>
                  <a:ext cx="1042107" cy="425543"/>
                  <a:chOff x="7786941" y="2884917"/>
                  <a:chExt cx="897649" cy="353919"/>
                </a:xfrm>
              </p:grpSpPr>
              <p:sp>
                <p:nvSpPr>
                  <p:cNvPr id="3018" name="Google Shape;3018;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19" name="Google Shape;3019;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20" name="Google Shape;3020;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21" name="Google Shape;3021;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3022" name="Google Shape;3022;p12" descr="antenna_radiation_stylized"/>
              <p:cNvPicPr preferRelativeResize="0"/>
              <p:nvPr/>
            </p:nvPicPr>
            <p:blipFill rotWithShape="1">
              <a:blip r:embed="rId16">
                <a:alphaModFix/>
              </a:blip>
              <a:srcRect/>
              <a:stretch/>
            </p:blipFill>
            <p:spPr>
              <a:xfrm>
                <a:off x="7750224" y="1859725"/>
                <a:ext cx="415925" cy="88774"/>
              </a:xfrm>
              <a:prstGeom prst="rect">
                <a:avLst/>
              </a:prstGeom>
              <a:noFill/>
              <a:ln>
                <a:noFill/>
              </a:ln>
            </p:spPr>
          </p:pic>
          <p:pic>
            <p:nvPicPr>
              <p:cNvPr id="3023" name="Google Shape;3023;p12" descr="antenna_stylized"/>
              <p:cNvPicPr preferRelativeResize="0"/>
              <p:nvPr/>
            </p:nvPicPr>
            <p:blipFill rotWithShape="1">
              <a:blip r:embed="rId17">
                <a:alphaModFix/>
              </a:blip>
              <a:srcRect/>
              <a:stretch/>
            </p:blipFill>
            <p:spPr>
              <a:xfrm>
                <a:off x="7439074" y="2356613"/>
                <a:ext cx="530702" cy="223756"/>
              </a:xfrm>
              <a:prstGeom prst="rect">
                <a:avLst/>
              </a:prstGeom>
              <a:noFill/>
              <a:ln>
                <a:noFill/>
              </a:ln>
            </p:spPr>
          </p:pic>
          <p:pic>
            <p:nvPicPr>
              <p:cNvPr id="3024" name="Google Shape;3024;p12" descr="antenna_stylized"/>
              <p:cNvPicPr preferRelativeResize="0"/>
              <p:nvPr/>
            </p:nvPicPr>
            <p:blipFill rotWithShape="1">
              <a:blip r:embed="rId17">
                <a:alphaModFix/>
              </a:blip>
              <a:srcRect/>
              <a:stretch/>
            </p:blipFill>
            <p:spPr>
              <a:xfrm>
                <a:off x="8637781" y="2319727"/>
                <a:ext cx="530702" cy="223756"/>
              </a:xfrm>
              <a:prstGeom prst="rect">
                <a:avLst/>
              </a:prstGeom>
              <a:noFill/>
              <a:ln>
                <a:noFill/>
              </a:ln>
            </p:spPr>
          </p:pic>
          <p:pic>
            <p:nvPicPr>
              <p:cNvPr id="3025" name="Google Shape;3025;p12" descr="antenna_stylized"/>
              <p:cNvPicPr preferRelativeResize="0"/>
              <p:nvPr/>
            </p:nvPicPr>
            <p:blipFill rotWithShape="1">
              <a:blip r:embed="rId17">
                <a:alphaModFix/>
              </a:blip>
              <a:srcRect/>
              <a:stretch/>
            </p:blipFill>
            <p:spPr>
              <a:xfrm>
                <a:off x="8711019" y="2059124"/>
                <a:ext cx="530702" cy="223756"/>
              </a:xfrm>
              <a:prstGeom prst="rect">
                <a:avLst/>
              </a:prstGeom>
              <a:noFill/>
              <a:ln>
                <a:noFill/>
              </a:ln>
            </p:spPr>
          </p:pic>
        </p:grpSp>
        <p:grpSp>
          <p:nvGrpSpPr>
            <p:cNvPr id="3026" name="Google Shape;3026;p12"/>
            <p:cNvGrpSpPr/>
            <p:nvPr/>
          </p:nvGrpSpPr>
          <p:grpSpPr>
            <a:xfrm>
              <a:off x="7493518" y="3325424"/>
              <a:ext cx="911538" cy="843226"/>
              <a:chOff x="7493518" y="3325424"/>
              <a:chExt cx="911538" cy="843226"/>
            </a:xfrm>
          </p:grpSpPr>
          <p:pic>
            <p:nvPicPr>
              <p:cNvPr id="3027" name="Google Shape;3027;p12" descr="access_point_stylized_small"/>
              <p:cNvPicPr preferRelativeResize="0"/>
              <p:nvPr/>
            </p:nvPicPr>
            <p:blipFill rotWithShape="1">
              <a:blip r:embed="rId18">
                <a:alphaModFix/>
              </a:blip>
              <a:srcRect/>
              <a:stretch/>
            </p:blipFill>
            <p:spPr>
              <a:xfrm>
                <a:off x="7613882" y="3861899"/>
                <a:ext cx="370169" cy="306751"/>
              </a:xfrm>
              <a:prstGeom prst="rect">
                <a:avLst/>
              </a:prstGeom>
              <a:noFill/>
              <a:ln>
                <a:noFill/>
              </a:ln>
            </p:spPr>
          </p:pic>
          <p:grpSp>
            <p:nvGrpSpPr>
              <p:cNvPr id="3028" name="Google Shape;3028;p12"/>
              <p:cNvGrpSpPr/>
              <p:nvPr/>
            </p:nvGrpSpPr>
            <p:grpSpPr>
              <a:xfrm>
                <a:off x="7493518" y="3325424"/>
                <a:ext cx="911538" cy="816238"/>
                <a:chOff x="7493518" y="3325424"/>
                <a:chExt cx="911538" cy="816238"/>
              </a:xfrm>
            </p:grpSpPr>
            <p:cxnSp>
              <p:nvCxnSpPr>
                <p:cNvPr id="3029" name="Google Shape;3029;p12"/>
                <p:cNvCxnSpPr/>
                <p:nvPr/>
              </p:nvCxnSpPr>
              <p:spPr>
                <a:xfrm>
                  <a:off x="8247778" y="3829970"/>
                  <a:ext cx="0" cy="131762"/>
                </a:xfrm>
                <a:prstGeom prst="straightConnector1">
                  <a:avLst/>
                </a:prstGeom>
                <a:noFill/>
                <a:ln w="9525" cap="flat" cmpd="sng">
                  <a:solidFill>
                    <a:schemeClr val="dk1"/>
                  </a:solidFill>
                  <a:prstDash val="solid"/>
                  <a:round/>
                  <a:headEnd type="none" w="med" len="med"/>
                  <a:tailEnd type="none" w="med" len="med"/>
                </a:ln>
              </p:spPr>
            </p:cxnSp>
            <p:cxnSp>
              <p:nvCxnSpPr>
                <p:cNvPr id="3030" name="Google Shape;3030;p12"/>
                <p:cNvCxnSpPr/>
                <p:nvPr/>
              </p:nvCxnSpPr>
              <p:spPr>
                <a:xfrm rot="10800000" flipH="1">
                  <a:off x="7857253" y="4041107"/>
                  <a:ext cx="168275" cy="3175"/>
                </a:xfrm>
                <a:prstGeom prst="straightConnector1">
                  <a:avLst/>
                </a:prstGeom>
                <a:noFill/>
                <a:ln w="9525" cap="flat" cmpd="sng">
                  <a:solidFill>
                    <a:schemeClr val="dk1"/>
                  </a:solidFill>
                  <a:prstDash val="solid"/>
                  <a:round/>
                  <a:headEnd type="none" w="med" len="med"/>
                  <a:tailEnd type="none" w="med" len="med"/>
                </a:ln>
              </p:spPr>
            </p:cxnSp>
            <p:pic>
              <p:nvPicPr>
                <p:cNvPr id="3031" name="Google Shape;3031;p12" descr="antenna_radiation_stylized"/>
                <p:cNvPicPr preferRelativeResize="0"/>
                <p:nvPr/>
              </p:nvPicPr>
              <p:blipFill rotWithShape="1">
                <a:blip r:embed="rId19">
                  <a:alphaModFix/>
                </a:blip>
                <a:srcRect/>
                <a:stretch/>
              </p:blipFill>
              <p:spPr>
                <a:xfrm>
                  <a:off x="7562238" y="3813930"/>
                  <a:ext cx="506412" cy="106009"/>
                </a:xfrm>
                <a:prstGeom prst="rect">
                  <a:avLst/>
                </a:prstGeom>
                <a:noFill/>
                <a:ln>
                  <a:noFill/>
                </a:ln>
              </p:spPr>
            </p:pic>
            <p:grpSp>
              <p:nvGrpSpPr>
                <p:cNvPr id="3032" name="Google Shape;3032;p12"/>
                <p:cNvGrpSpPr/>
                <p:nvPr/>
              </p:nvGrpSpPr>
              <p:grpSpPr>
                <a:xfrm>
                  <a:off x="8050070" y="3965994"/>
                  <a:ext cx="354986" cy="175668"/>
                  <a:chOff x="7493876" y="2774731"/>
                  <a:chExt cx="1481958" cy="894622"/>
                </a:xfrm>
              </p:grpSpPr>
              <p:sp>
                <p:nvSpPr>
                  <p:cNvPr id="3033" name="Google Shape;3033;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034" name="Google Shape;3034;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035" name="Google Shape;3035;p12"/>
                  <p:cNvGrpSpPr/>
                  <p:nvPr/>
                </p:nvGrpSpPr>
                <p:grpSpPr>
                  <a:xfrm>
                    <a:off x="7713663" y="2848339"/>
                    <a:ext cx="1042107" cy="425543"/>
                    <a:chOff x="7786941" y="2884917"/>
                    <a:chExt cx="897649" cy="353919"/>
                  </a:xfrm>
                </p:grpSpPr>
                <p:sp>
                  <p:nvSpPr>
                    <p:cNvPr id="3036" name="Google Shape;3036;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37" name="Google Shape;3037;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38" name="Google Shape;3038;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39" name="Google Shape;3039;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3040" name="Google Shape;3040;p12" descr="antenna_stylized"/>
                <p:cNvPicPr preferRelativeResize="0"/>
                <p:nvPr/>
              </p:nvPicPr>
              <p:blipFill rotWithShape="1">
                <a:blip r:embed="rId20">
                  <a:alphaModFix/>
                </a:blip>
                <a:srcRect/>
                <a:stretch/>
              </p:blipFill>
              <p:spPr>
                <a:xfrm>
                  <a:off x="7493518" y="3419140"/>
                  <a:ext cx="347997" cy="167557"/>
                </a:xfrm>
                <a:prstGeom prst="rect">
                  <a:avLst/>
                </a:prstGeom>
                <a:noFill/>
                <a:ln>
                  <a:noFill/>
                </a:ln>
              </p:spPr>
            </p:pic>
            <p:pic>
              <p:nvPicPr>
                <p:cNvPr id="3041" name="Google Shape;3041;p12" descr="antenna_stylized"/>
                <p:cNvPicPr preferRelativeResize="0"/>
                <p:nvPr/>
              </p:nvPicPr>
              <p:blipFill rotWithShape="1">
                <a:blip r:embed="rId20">
                  <a:alphaModFix/>
                </a:blip>
                <a:srcRect/>
                <a:stretch/>
              </p:blipFill>
              <p:spPr>
                <a:xfrm>
                  <a:off x="7803435" y="3325424"/>
                  <a:ext cx="347997" cy="167557"/>
                </a:xfrm>
                <a:prstGeom prst="rect">
                  <a:avLst/>
                </a:prstGeom>
                <a:noFill/>
                <a:ln>
                  <a:noFill/>
                </a:ln>
              </p:spPr>
            </p:pic>
          </p:grpSp>
        </p:grpSp>
        <p:grpSp>
          <p:nvGrpSpPr>
            <p:cNvPr id="3042" name="Google Shape;3042;p12"/>
            <p:cNvGrpSpPr/>
            <p:nvPr/>
          </p:nvGrpSpPr>
          <p:grpSpPr>
            <a:xfrm>
              <a:off x="10884085" y="3428485"/>
              <a:ext cx="604586" cy="405973"/>
              <a:chOff x="10884085" y="3428485"/>
              <a:chExt cx="604586" cy="405973"/>
            </a:xfrm>
          </p:grpSpPr>
          <p:grpSp>
            <p:nvGrpSpPr>
              <p:cNvPr id="3043" name="Google Shape;3043;p12"/>
              <p:cNvGrpSpPr/>
              <p:nvPr/>
            </p:nvGrpSpPr>
            <p:grpSpPr>
              <a:xfrm>
                <a:off x="10884085" y="3601365"/>
                <a:ext cx="170989" cy="97052"/>
                <a:chOff x="7493876" y="2774731"/>
                <a:chExt cx="1481958" cy="894622"/>
              </a:xfrm>
            </p:grpSpPr>
            <p:sp>
              <p:nvSpPr>
                <p:cNvPr id="3044" name="Google Shape;3044;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045" name="Google Shape;3045;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046" name="Google Shape;3046;p12"/>
                <p:cNvGrpSpPr/>
                <p:nvPr/>
              </p:nvGrpSpPr>
              <p:grpSpPr>
                <a:xfrm>
                  <a:off x="7713663" y="2848339"/>
                  <a:ext cx="1042107" cy="425543"/>
                  <a:chOff x="7786941" y="2884917"/>
                  <a:chExt cx="897649" cy="353919"/>
                </a:xfrm>
              </p:grpSpPr>
              <p:sp>
                <p:nvSpPr>
                  <p:cNvPr id="3047" name="Google Shape;3047;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48" name="Google Shape;3048;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49" name="Google Shape;3049;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50" name="Google Shape;3050;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051" name="Google Shape;3051;p12"/>
              <p:cNvGrpSpPr/>
              <p:nvPr/>
            </p:nvGrpSpPr>
            <p:grpSpPr>
              <a:xfrm>
                <a:off x="11064947" y="3428485"/>
                <a:ext cx="423724" cy="405973"/>
                <a:chOff x="5103720" y="2693365"/>
                <a:chExt cx="611650" cy="414788"/>
              </a:xfrm>
            </p:grpSpPr>
            <p:cxnSp>
              <p:nvCxnSpPr>
                <p:cNvPr id="3052" name="Google Shape;3052;p12"/>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3053" name="Google Shape;3053;p12"/>
                <p:cNvGrpSpPr/>
                <p:nvPr/>
              </p:nvGrpSpPr>
              <p:grpSpPr>
                <a:xfrm>
                  <a:off x="5275406" y="2693365"/>
                  <a:ext cx="439964" cy="414788"/>
                  <a:chOff x="5275406" y="2711455"/>
                  <a:chExt cx="452949" cy="405518"/>
                </a:xfrm>
              </p:grpSpPr>
              <p:pic>
                <p:nvPicPr>
                  <p:cNvPr id="3054" name="Google Shape;3054;p12"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3055" name="Google Shape;3055;p12"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3056" name="Google Shape;3056;p12"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grpSp>
          <p:nvGrpSpPr>
            <p:cNvPr id="3057" name="Google Shape;3057;p12"/>
            <p:cNvGrpSpPr/>
            <p:nvPr/>
          </p:nvGrpSpPr>
          <p:grpSpPr>
            <a:xfrm>
              <a:off x="7975881" y="4741266"/>
              <a:ext cx="2318709" cy="1245936"/>
              <a:chOff x="7948367" y="4775686"/>
              <a:chExt cx="2318709" cy="1245936"/>
            </a:xfrm>
          </p:grpSpPr>
          <p:cxnSp>
            <p:nvCxnSpPr>
              <p:cNvPr id="3058" name="Google Shape;3058;p12"/>
              <p:cNvCxnSpPr/>
              <p:nvPr/>
            </p:nvCxnSpPr>
            <p:spPr>
              <a:xfrm rot="5400000" flipH="1">
                <a:off x="9789609" y="5251739"/>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3059" name="Google Shape;3059;p12"/>
              <p:cNvCxnSpPr/>
              <p:nvPr/>
            </p:nvCxnSpPr>
            <p:spPr>
              <a:xfrm>
                <a:off x="8210207" y="5117334"/>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3060" name="Google Shape;3060;p12"/>
              <p:cNvCxnSpPr/>
              <p:nvPr/>
            </p:nvCxnSpPr>
            <p:spPr>
              <a:xfrm rot="10800000" flipH="1">
                <a:off x="8459425" y="5036562"/>
                <a:ext cx="404236" cy="207771"/>
              </a:xfrm>
              <a:prstGeom prst="straightConnector1">
                <a:avLst/>
              </a:prstGeom>
              <a:noFill/>
              <a:ln w="9525" cap="flat" cmpd="sng">
                <a:solidFill>
                  <a:schemeClr val="dk1"/>
                </a:solidFill>
                <a:prstDash val="solid"/>
                <a:round/>
                <a:headEnd type="none" w="med" len="med"/>
                <a:tailEnd type="none" w="med" len="med"/>
              </a:ln>
            </p:spPr>
          </p:cxnSp>
          <p:grpSp>
            <p:nvGrpSpPr>
              <p:cNvPr id="3061" name="Google Shape;3061;p12"/>
              <p:cNvGrpSpPr/>
              <p:nvPr/>
            </p:nvGrpSpPr>
            <p:grpSpPr>
              <a:xfrm>
                <a:off x="7948367" y="4775686"/>
                <a:ext cx="2318709" cy="1245936"/>
                <a:chOff x="7948367" y="4775686"/>
                <a:chExt cx="2318709" cy="1245936"/>
              </a:xfrm>
            </p:grpSpPr>
            <p:cxnSp>
              <p:nvCxnSpPr>
                <p:cNvPr id="3062" name="Google Shape;3062;p12"/>
                <p:cNvCxnSpPr/>
                <p:nvPr/>
              </p:nvCxnSpPr>
              <p:spPr>
                <a:xfrm rot="10800000">
                  <a:off x="10209926" y="5405286"/>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3063" name="Google Shape;3063;p12"/>
                <p:cNvCxnSpPr/>
                <p:nvPr/>
              </p:nvCxnSpPr>
              <p:spPr>
                <a:xfrm>
                  <a:off x="9432959" y="4838517"/>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3064" name="Google Shape;3064;p12"/>
                <p:cNvCxnSpPr/>
                <p:nvPr/>
              </p:nvCxnSpPr>
              <p:spPr>
                <a:xfrm rot="10800000" flipH="1">
                  <a:off x="8850066" y="4838517"/>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3065" name="Google Shape;3065;p12"/>
                <p:cNvCxnSpPr/>
                <p:nvPr/>
              </p:nvCxnSpPr>
              <p:spPr>
                <a:xfrm>
                  <a:off x="8821744" y="5108876"/>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3066" name="Google Shape;3066;p12"/>
                <p:cNvCxnSpPr/>
                <p:nvPr/>
              </p:nvCxnSpPr>
              <p:spPr>
                <a:xfrm rot="10800000" flipH="1">
                  <a:off x="7948367" y="5290470"/>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3067" name="Google Shape;3067;p12"/>
                <p:cNvCxnSpPr/>
                <p:nvPr/>
              </p:nvCxnSpPr>
              <p:spPr>
                <a:xfrm flipH="1">
                  <a:off x="8373817" y="5282252"/>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3068" name="Google Shape;3068;p12"/>
                <p:cNvCxnSpPr/>
                <p:nvPr/>
              </p:nvCxnSpPr>
              <p:spPr>
                <a:xfrm rot="10800000">
                  <a:off x="8488731" y="5307931"/>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3069" name="Google Shape;3069;p12"/>
                <p:cNvCxnSpPr/>
                <p:nvPr/>
              </p:nvCxnSpPr>
              <p:spPr>
                <a:xfrm>
                  <a:off x="8488731" y="5258048"/>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3070" name="Google Shape;3070;p12"/>
                <p:cNvCxnSpPr/>
                <p:nvPr/>
              </p:nvCxnSpPr>
              <p:spPr>
                <a:xfrm rot="5400000" flipH="1">
                  <a:off x="9885545" y="5583471"/>
                  <a:ext cx="366793" cy="1482"/>
                </a:xfrm>
                <a:prstGeom prst="straightConnector1">
                  <a:avLst/>
                </a:prstGeom>
                <a:noFill/>
                <a:ln w="12700" cap="flat" cmpd="sng">
                  <a:solidFill>
                    <a:schemeClr val="dk1"/>
                  </a:solidFill>
                  <a:prstDash val="solid"/>
                  <a:round/>
                  <a:headEnd type="none" w="med" len="med"/>
                  <a:tailEnd type="none" w="med" len="med"/>
                </a:ln>
              </p:spPr>
            </p:cxnSp>
            <p:pic>
              <p:nvPicPr>
                <p:cNvPr id="3071" name="Google Shape;3071;p12" descr="antenna_radiation_stylized"/>
                <p:cNvPicPr preferRelativeResize="0"/>
                <p:nvPr/>
              </p:nvPicPr>
              <p:blipFill rotWithShape="1">
                <a:blip r:embed="rId22">
                  <a:alphaModFix/>
                </a:blip>
                <a:srcRect/>
                <a:stretch/>
              </p:blipFill>
              <p:spPr>
                <a:xfrm>
                  <a:off x="9242073" y="5480938"/>
                  <a:ext cx="452014" cy="95159"/>
                </a:xfrm>
                <a:prstGeom prst="rect">
                  <a:avLst/>
                </a:prstGeom>
                <a:noFill/>
                <a:ln>
                  <a:noFill/>
                </a:ln>
              </p:spPr>
            </p:pic>
            <p:pic>
              <p:nvPicPr>
                <p:cNvPr id="3072" name="Google Shape;3072;p12" descr="access_point_stylized_small"/>
                <p:cNvPicPr preferRelativeResize="0"/>
                <p:nvPr/>
              </p:nvPicPr>
              <p:blipFill rotWithShape="1">
                <a:blip r:embed="rId18">
                  <a:alphaModFix/>
                </a:blip>
                <a:srcRect/>
                <a:stretch/>
              </p:blipFill>
              <p:spPr>
                <a:xfrm>
                  <a:off x="9290610" y="5524232"/>
                  <a:ext cx="380935" cy="317464"/>
                </a:xfrm>
                <a:prstGeom prst="rect">
                  <a:avLst/>
                </a:prstGeom>
                <a:noFill/>
                <a:ln>
                  <a:noFill/>
                </a:ln>
              </p:spPr>
            </p:pic>
            <p:grpSp>
              <p:nvGrpSpPr>
                <p:cNvPr id="3073" name="Google Shape;3073;p12"/>
                <p:cNvGrpSpPr/>
                <p:nvPr/>
              </p:nvGrpSpPr>
              <p:grpSpPr>
                <a:xfrm>
                  <a:off x="9783558" y="4989983"/>
                  <a:ext cx="393760" cy="218578"/>
                  <a:chOff x="7493876" y="2774731"/>
                  <a:chExt cx="1481958" cy="894622"/>
                </a:xfrm>
              </p:grpSpPr>
              <p:sp>
                <p:nvSpPr>
                  <p:cNvPr id="3074" name="Google Shape;3074;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075" name="Google Shape;3075;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076" name="Google Shape;3076;p12"/>
                  <p:cNvGrpSpPr/>
                  <p:nvPr/>
                </p:nvGrpSpPr>
                <p:grpSpPr>
                  <a:xfrm>
                    <a:off x="7713663" y="2848339"/>
                    <a:ext cx="1042107" cy="425543"/>
                    <a:chOff x="7786941" y="2884917"/>
                    <a:chExt cx="897649" cy="353919"/>
                  </a:xfrm>
                </p:grpSpPr>
                <p:sp>
                  <p:nvSpPr>
                    <p:cNvPr id="3077" name="Google Shape;3077;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78" name="Google Shape;3078;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79" name="Google Shape;3079;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80" name="Google Shape;3080;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081" name="Google Shape;3081;p12"/>
                <p:cNvGrpSpPr/>
                <p:nvPr/>
              </p:nvGrpSpPr>
              <p:grpSpPr>
                <a:xfrm>
                  <a:off x="9849365" y="5339037"/>
                  <a:ext cx="309740" cy="190838"/>
                  <a:chOff x="3668110" y="2448910"/>
                  <a:chExt cx="3794234" cy="2165130"/>
                </a:xfrm>
              </p:grpSpPr>
              <p:sp>
                <p:nvSpPr>
                  <p:cNvPr id="3082" name="Google Shape;3082;p12"/>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83" name="Google Shape;3083;p12"/>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3084" name="Google Shape;3084;p12"/>
                  <p:cNvGrpSpPr/>
                  <p:nvPr/>
                </p:nvGrpSpPr>
                <p:grpSpPr>
                  <a:xfrm>
                    <a:off x="3941378" y="2603243"/>
                    <a:ext cx="3202061" cy="1066110"/>
                    <a:chOff x="7939341" y="3037317"/>
                    <a:chExt cx="897649" cy="353919"/>
                  </a:xfrm>
                </p:grpSpPr>
                <p:sp>
                  <p:nvSpPr>
                    <p:cNvPr id="3085" name="Google Shape;3085;p12"/>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86" name="Google Shape;3086;p12"/>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87" name="Google Shape;3087;p12"/>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88" name="Google Shape;3088;p12"/>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089" name="Google Shape;3089;p12"/>
                <p:cNvGrpSpPr/>
                <p:nvPr/>
              </p:nvGrpSpPr>
              <p:grpSpPr>
                <a:xfrm>
                  <a:off x="8676619" y="4967420"/>
                  <a:ext cx="393760" cy="218578"/>
                  <a:chOff x="7493876" y="2774731"/>
                  <a:chExt cx="1481958" cy="894622"/>
                </a:xfrm>
              </p:grpSpPr>
              <p:sp>
                <p:nvSpPr>
                  <p:cNvPr id="3090" name="Google Shape;3090;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091" name="Google Shape;3091;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092" name="Google Shape;3092;p12"/>
                  <p:cNvGrpSpPr/>
                  <p:nvPr/>
                </p:nvGrpSpPr>
                <p:grpSpPr>
                  <a:xfrm>
                    <a:off x="7713663" y="2848339"/>
                    <a:ext cx="1042107" cy="425543"/>
                    <a:chOff x="7786941" y="2884917"/>
                    <a:chExt cx="897649" cy="353919"/>
                  </a:xfrm>
                </p:grpSpPr>
                <p:sp>
                  <p:nvSpPr>
                    <p:cNvPr id="3093" name="Google Shape;3093;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94" name="Google Shape;3094;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95" name="Google Shape;3095;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96" name="Google Shape;3096;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097" name="Google Shape;3097;p12"/>
                <p:cNvGrpSpPr/>
                <p:nvPr/>
              </p:nvGrpSpPr>
              <p:grpSpPr>
                <a:xfrm>
                  <a:off x="8311520" y="5194433"/>
                  <a:ext cx="309740" cy="190838"/>
                  <a:chOff x="3668110" y="2448910"/>
                  <a:chExt cx="3794234" cy="2165130"/>
                </a:xfrm>
              </p:grpSpPr>
              <p:sp>
                <p:nvSpPr>
                  <p:cNvPr id="3098" name="Google Shape;3098;p12"/>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99" name="Google Shape;3099;p12"/>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3100" name="Google Shape;3100;p12"/>
                  <p:cNvGrpSpPr/>
                  <p:nvPr/>
                </p:nvGrpSpPr>
                <p:grpSpPr>
                  <a:xfrm>
                    <a:off x="3941378" y="2603243"/>
                    <a:ext cx="3202061" cy="1066110"/>
                    <a:chOff x="7939341" y="3037317"/>
                    <a:chExt cx="897649" cy="353919"/>
                  </a:xfrm>
                </p:grpSpPr>
                <p:sp>
                  <p:nvSpPr>
                    <p:cNvPr id="3101" name="Google Shape;3101;p12"/>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02" name="Google Shape;3102;p12"/>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03" name="Google Shape;3103;p12"/>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04" name="Google Shape;3104;p12"/>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105" name="Google Shape;3105;p12"/>
                <p:cNvGrpSpPr/>
                <p:nvPr/>
              </p:nvGrpSpPr>
              <p:grpSpPr>
                <a:xfrm>
                  <a:off x="9247893" y="4775686"/>
                  <a:ext cx="393760" cy="218578"/>
                  <a:chOff x="7493876" y="2774731"/>
                  <a:chExt cx="1481958" cy="894622"/>
                </a:xfrm>
              </p:grpSpPr>
              <p:sp>
                <p:nvSpPr>
                  <p:cNvPr id="3106" name="Google Shape;3106;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107" name="Google Shape;3107;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108" name="Google Shape;3108;p12"/>
                  <p:cNvGrpSpPr/>
                  <p:nvPr/>
                </p:nvGrpSpPr>
                <p:grpSpPr>
                  <a:xfrm>
                    <a:off x="7713663" y="2848339"/>
                    <a:ext cx="1042107" cy="425543"/>
                    <a:chOff x="7786941" y="2884917"/>
                    <a:chExt cx="897649" cy="353919"/>
                  </a:xfrm>
                </p:grpSpPr>
                <p:sp>
                  <p:nvSpPr>
                    <p:cNvPr id="3109" name="Google Shape;3109;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10" name="Google Shape;3110;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11" name="Google Shape;3111;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12" name="Google Shape;3112;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3113" name="Google Shape;3113;p12" descr="antenna_stylized"/>
                <p:cNvPicPr preferRelativeResize="0"/>
                <p:nvPr/>
              </p:nvPicPr>
              <p:blipFill rotWithShape="1">
                <a:blip r:embed="rId23">
                  <a:alphaModFix/>
                </a:blip>
                <a:srcRect/>
                <a:stretch/>
              </p:blipFill>
              <p:spPr>
                <a:xfrm>
                  <a:off x="9201681" y="5852809"/>
                  <a:ext cx="307702" cy="168813"/>
                </a:xfrm>
                <a:prstGeom prst="rect">
                  <a:avLst/>
                </a:prstGeom>
                <a:noFill/>
                <a:ln>
                  <a:noFill/>
                </a:ln>
              </p:spPr>
            </p:pic>
            <p:pic>
              <p:nvPicPr>
                <p:cNvPr id="3114" name="Google Shape;3114;p12" descr="antenna_stylized"/>
                <p:cNvPicPr preferRelativeResize="0"/>
                <p:nvPr/>
              </p:nvPicPr>
              <p:blipFill rotWithShape="1">
                <a:blip r:embed="rId23">
                  <a:alphaModFix/>
                </a:blip>
                <a:srcRect/>
                <a:stretch/>
              </p:blipFill>
              <p:spPr>
                <a:xfrm>
                  <a:off x="9534746" y="5795138"/>
                  <a:ext cx="316707" cy="138962"/>
                </a:xfrm>
                <a:prstGeom prst="rect">
                  <a:avLst/>
                </a:prstGeom>
                <a:noFill/>
                <a:ln>
                  <a:noFill/>
                </a:ln>
              </p:spPr>
            </p:pic>
          </p:grpSp>
        </p:grpSp>
        <p:grpSp>
          <p:nvGrpSpPr>
            <p:cNvPr id="3115" name="Google Shape;3115;p12"/>
            <p:cNvGrpSpPr/>
            <p:nvPr/>
          </p:nvGrpSpPr>
          <p:grpSpPr>
            <a:xfrm>
              <a:off x="10925982" y="4188911"/>
              <a:ext cx="657413" cy="451816"/>
              <a:chOff x="10925982" y="4188911"/>
              <a:chExt cx="657413" cy="451816"/>
            </a:xfrm>
          </p:grpSpPr>
          <p:grpSp>
            <p:nvGrpSpPr>
              <p:cNvPr id="3116" name="Google Shape;3116;p12"/>
              <p:cNvGrpSpPr/>
              <p:nvPr/>
            </p:nvGrpSpPr>
            <p:grpSpPr>
              <a:xfrm>
                <a:off x="11093556" y="4188911"/>
                <a:ext cx="489839" cy="451816"/>
                <a:chOff x="5103720" y="2693365"/>
                <a:chExt cx="611650" cy="414788"/>
              </a:xfrm>
            </p:grpSpPr>
            <p:cxnSp>
              <p:nvCxnSpPr>
                <p:cNvPr id="3117" name="Google Shape;3117;p12"/>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3118" name="Google Shape;3118;p12"/>
                <p:cNvGrpSpPr/>
                <p:nvPr/>
              </p:nvGrpSpPr>
              <p:grpSpPr>
                <a:xfrm>
                  <a:off x="5275406" y="2693365"/>
                  <a:ext cx="439964" cy="414788"/>
                  <a:chOff x="5275406" y="2711455"/>
                  <a:chExt cx="452949" cy="405518"/>
                </a:xfrm>
              </p:grpSpPr>
              <p:pic>
                <p:nvPicPr>
                  <p:cNvPr id="3119" name="Google Shape;3119;p12"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3120" name="Google Shape;3120;p12"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3121" name="Google Shape;3121;p12"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nvGrpSpPr>
              <p:cNvPr id="3122" name="Google Shape;3122;p12"/>
              <p:cNvGrpSpPr/>
              <p:nvPr/>
            </p:nvGrpSpPr>
            <p:grpSpPr>
              <a:xfrm>
                <a:off x="10925982" y="4369125"/>
                <a:ext cx="228295" cy="120400"/>
                <a:chOff x="7493876" y="2774731"/>
                <a:chExt cx="1481958" cy="894622"/>
              </a:xfrm>
            </p:grpSpPr>
            <p:sp>
              <p:nvSpPr>
                <p:cNvPr id="3123" name="Google Shape;3123;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124" name="Google Shape;3124;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125" name="Google Shape;3125;p12"/>
                <p:cNvGrpSpPr/>
                <p:nvPr/>
              </p:nvGrpSpPr>
              <p:grpSpPr>
                <a:xfrm>
                  <a:off x="7713663" y="2848339"/>
                  <a:ext cx="1042107" cy="425543"/>
                  <a:chOff x="7786941" y="2884917"/>
                  <a:chExt cx="897649" cy="353919"/>
                </a:xfrm>
              </p:grpSpPr>
              <p:sp>
                <p:nvSpPr>
                  <p:cNvPr id="3126" name="Google Shape;3126;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27" name="Google Shape;3127;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28" name="Google Shape;3128;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29" name="Google Shape;3129;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grpSp>
        <p:nvGrpSpPr>
          <p:cNvPr id="3130" name="Google Shape;3130;p12"/>
          <p:cNvGrpSpPr/>
          <p:nvPr/>
        </p:nvGrpSpPr>
        <p:grpSpPr>
          <a:xfrm>
            <a:off x="8694912" y="1702617"/>
            <a:ext cx="2658888" cy="2831440"/>
            <a:chOff x="17449127" y="2067553"/>
            <a:chExt cx="2658888" cy="2831440"/>
          </a:xfrm>
        </p:grpSpPr>
        <p:sp>
          <p:nvSpPr>
            <p:cNvPr id="3131" name="Google Shape;3131;p12"/>
            <p:cNvSpPr/>
            <p:nvPr/>
          </p:nvSpPr>
          <p:spPr>
            <a:xfrm>
              <a:off x="18054808" y="2067553"/>
              <a:ext cx="2053207" cy="1399514"/>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32" name="Google Shape;3132;p12"/>
            <p:cNvSpPr/>
            <p:nvPr/>
          </p:nvSpPr>
          <p:spPr>
            <a:xfrm>
              <a:off x="17449127" y="3391110"/>
              <a:ext cx="2173774" cy="1507883"/>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3133" name="Google Shape;3133;p12"/>
          <p:cNvSpPr/>
          <p:nvPr/>
        </p:nvSpPr>
        <p:spPr>
          <a:xfrm>
            <a:off x="807652" y="1884278"/>
            <a:ext cx="5787853" cy="2921876"/>
          </a:xfrm>
          <a:prstGeom prst="rect">
            <a:avLst/>
          </a:prstGeom>
          <a:solidFill>
            <a:schemeClr val="lt1">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34" name="Google Shape;3134;p12"/>
          <p:cNvSpPr/>
          <p:nvPr/>
        </p:nvSpPr>
        <p:spPr>
          <a:xfrm>
            <a:off x="7157545" y="1523999"/>
            <a:ext cx="4550979" cy="4897821"/>
          </a:xfrm>
          <a:custGeom>
            <a:avLst/>
            <a:gdLst/>
            <a:ahLst/>
            <a:cxnLst/>
            <a:rect l="l" t="t" r="r" b="b"/>
            <a:pathLst>
              <a:path w="4550979" h="4897821" extrusionOk="0">
                <a:moveTo>
                  <a:pt x="21020" y="178677"/>
                </a:moveTo>
                <a:cubicBezTo>
                  <a:pt x="1030013" y="42043"/>
                  <a:pt x="1453930" y="54304"/>
                  <a:pt x="2270234" y="0"/>
                </a:cubicBezTo>
                <a:cubicBezTo>
                  <a:pt x="2291255" y="476469"/>
                  <a:pt x="1902372" y="963447"/>
                  <a:pt x="2333296" y="1429406"/>
                </a:cubicBezTo>
                <a:lnTo>
                  <a:pt x="1587062" y="1881352"/>
                </a:lnTo>
                <a:lnTo>
                  <a:pt x="1450427" y="2427889"/>
                </a:lnTo>
                <a:cubicBezTo>
                  <a:pt x="1681655" y="2998951"/>
                  <a:pt x="2312276" y="3139089"/>
                  <a:pt x="3026979" y="3048000"/>
                </a:cubicBezTo>
                <a:lnTo>
                  <a:pt x="3499945" y="2827283"/>
                </a:lnTo>
                <a:lnTo>
                  <a:pt x="3699641" y="2554013"/>
                </a:lnTo>
                <a:lnTo>
                  <a:pt x="3720662" y="2217683"/>
                </a:lnTo>
                <a:lnTo>
                  <a:pt x="3678621" y="2017986"/>
                </a:lnTo>
                <a:lnTo>
                  <a:pt x="3584027" y="1839310"/>
                </a:lnTo>
                <a:lnTo>
                  <a:pt x="3342289" y="1681655"/>
                </a:lnTo>
                <a:lnTo>
                  <a:pt x="4393324" y="1545021"/>
                </a:lnTo>
                <a:lnTo>
                  <a:pt x="4550979" y="2879834"/>
                </a:lnTo>
                <a:lnTo>
                  <a:pt x="4403834" y="4519448"/>
                </a:lnTo>
                <a:lnTo>
                  <a:pt x="3394841" y="4897821"/>
                </a:lnTo>
                <a:lnTo>
                  <a:pt x="0" y="4855779"/>
                </a:lnTo>
                <a:cubicBezTo>
                  <a:pt x="7007" y="3296745"/>
                  <a:pt x="14013" y="1737711"/>
                  <a:pt x="21020" y="178677"/>
                </a:cubicBezTo>
                <a:close/>
              </a:path>
            </a:pathLst>
          </a:custGeom>
          <a:solidFill>
            <a:schemeClr val="lt1">
              <a:alpha val="7098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35" name="Google Shape;3135;p1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13"/>
          <p:cNvSpPr/>
          <p:nvPr/>
        </p:nvSpPr>
        <p:spPr>
          <a:xfrm>
            <a:off x="7439074" y="3553079"/>
            <a:ext cx="986999" cy="669622"/>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142" name="Google Shape;3142;p13"/>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b="0"/>
              <a:t>Access networks and physical media</a:t>
            </a:r>
            <a:endParaRPr sz="4800" b="0"/>
          </a:p>
        </p:txBody>
      </p:sp>
      <p:sp>
        <p:nvSpPr>
          <p:cNvPr id="3143" name="Google Shape;3143;p13"/>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44" name="Google Shape;3144;p13"/>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45" name="Google Shape;3145;p13"/>
          <p:cNvSpPr/>
          <p:nvPr/>
        </p:nvSpPr>
        <p:spPr>
          <a:xfrm>
            <a:off x="7205350" y="3289251"/>
            <a:ext cx="1458912" cy="317850"/>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a:ea typeface="Arial"/>
              <a:cs typeface="Arial"/>
              <a:sym typeface="Arial"/>
            </a:endParaRPr>
          </a:p>
        </p:txBody>
      </p:sp>
      <p:sp>
        <p:nvSpPr>
          <p:cNvPr id="3146" name="Google Shape;3146;p13"/>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47" name="Google Shape;3147;p13"/>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mobile network</a:t>
            </a:r>
            <a:endParaRPr/>
          </a:p>
        </p:txBody>
      </p:sp>
      <p:sp>
        <p:nvSpPr>
          <p:cNvPr id="3148" name="Google Shape;3148;p13"/>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home network</a:t>
            </a:r>
            <a:endParaRPr/>
          </a:p>
        </p:txBody>
      </p:sp>
      <p:sp>
        <p:nvSpPr>
          <p:cNvPr id="3149" name="Google Shape;3149;p13"/>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          network</a:t>
            </a:r>
            <a:endParaRPr/>
          </a:p>
        </p:txBody>
      </p:sp>
      <p:sp>
        <p:nvSpPr>
          <p:cNvPr id="3150" name="Google Shape;3150;p13"/>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3151" name="Google Shape;3151;p13"/>
          <p:cNvGrpSpPr/>
          <p:nvPr/>
        </p:nvGrpSpPr>
        <p:grpSpPr>
          <a:xfrm>
            <a:off x="10837700" y="3928050"/>
            <a:ext cx="687393" cy="721548"/>
            <a:chOff x="5203089" y="1751190"/>
            <a:chExt cx="858331" cy="662414"/>
          </a:xfrm>
        </p:grpSpPr>
        <p:sp>
          <p:nvSpPr>
            <p:cNvPr id="3152" name="Google Shape;3152;p13"/>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53" name="Google Shape;3153;p13"/>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3154" name="Google Shape;3154;p13"/>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3155" name="Google Shape;3155;p13"/>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3156" name="Google Shape;3156;p13"/>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3157" name="Google Shape;3157;p13"/>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3158" name="Google Shape;3158;p13"/>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3159" name="Google Shape;3159;p13"/>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3160" name="Google Shape;3160;p13"/>
          <p:cNvGrpSpPr/>
          <p:nvPr/>
        </p:nvGrpSpPr>
        <p:grpSpPr>
          <a:xfrm>
            <a:off x="10771171" y="3194171"/>
            <a:ext cx="594613" cy="648336"/>
            <a:chOff x="5203089" y="1751190"/>
            <a:chExt cx="858331" cy="662414"/>
          </a:xfrm>
        </p:grpSpPr>
        <p:sp>
          <p:nvSpPr>
            <p:cNvPr id="3161" name="Google Shape;3161;p13"/>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62" name="Google Shape;3162;p13"/>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3163" name="Google Shape;3163;p13"/>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3164" name="Google Shape;3164;p13"/>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3165" name="Google Shape;3165;p13"/>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3166" name="Google Shape;3166;p13"/>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3167" name="Google Shape;3167;p13"/>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3168" name="Google Shape;3168;p13"/>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3169" name="Google Shape;3169;p13"/>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70" name="Google Shape;3170;p13"/>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national or global ISP</a:t>
            </a:r>
            <a:endParaRPr/>
          </a:p>
        </p:txBody>
      </p:sp>
      <p:sp>
        <p:nvSpPr>
          <p:cNvPr id="3171" name="Google Shape;3171;p13"/>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72" name="Google Shape;3172;p13"/>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local or regional ISP</a:t>
            </a:r>
            <a:endParaRPr/>
          </a:p>
        </p:txBody>
      </p:sp>
      <p:sp>
        <p:nvSpPr>
          <p:cNvPr id="3173" name="Google Shape;3173;p13"/>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network</a:t>
            </a:r>
            <a:endParaRPr/>
          </a:p>
        </p:txBody>
      </p:sp>
      <p:sp>
        <p:nvSpPr>
          <p:cNvPr id="3174" name="Google Shape;3174;p13"/>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000" b="0" i="0" u="none" strike="noStrike" cap="none">
              <a:solidFill>
                <a:srgbClr val="000000"/>
              </a:solidFill>
              <a:latin typeface="Calibri"/>
              <a:ea typeface="Calibri"/>
              <a:cs typeface="Calibri"/>
              <a:sym typeface="Calibri"/>
            </a:endParaRPr>
          </a:p>
        </p:txBody>
      </p:sp>
      <p:cxnSp>
        <p:nvCxnSpPr>
          <p:cNvPr id="3175" name="Google Shape;3175;p13"/>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3176" name="Google Shape;3176;p13"/>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3177" name="Google Shape;3177;p13"/>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3178" name="Google Shape;3178;p13"/>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3179" name="Google Shape;3179;p13"/>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3180" name="Google Shape;3180;p13"/>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3181" name="Google Shape;3181;p13"/>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3182" name="Google Shape;3182;p13"/>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3183" name="Google Shape;3183;p13"/>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3184" name="Google Shape;3184;p13"/>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3185" name="Google Shape;3185;p13"/>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cxnSp>
        <p:nvCxnSpPr>
          <p:cNvPr id="3186" name="Google Shape;3186;p13"/>
          <p:cNvCxnSpPr/>
          <p:nvPr/>
        </p:nvCxnSpPr>
        <p:spPr>
          <a:xfrm flipH="1">
            <a:off x="10100635" y="2169432"/>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3187" name="Google Shape;3187;p13"/>
          <p:cNvCxnSpPr/>
          <p:nvPr/>
        </p:nvCxnSpPr>
        <p:spPr>
          <a:xfrm flipH="1">
            <a:off x="10100635" y="2268313"/>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3188" name="Google Shape;3188;p13"/>
          <p:cNvCxnSpPr/>
          <p:nvPr/>
        </p:nvCxnSpPr>
        <p:spPr>
          <a:xfrm flipH="1">
            <a:off x="10672135" y="2200506"/>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3189" name="Google Shape;3189;p13"/>
          <p:cNvCxnSpPr/>
          <p:nvPr/>
        </p:nvCxnSpPr>
        <p:spPr>
          <a:xfrm flipH="1">
            <a:off x="10142166" y="2718967"/>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3190" name="Google Shape;3190;p13"/>
          <p:cNvCxnSpPr/>
          <p:nvPr/>
        </p:nvCxnSpPr>
        <p:spPr>
          <a:xfrm flipH="1">
            <a:off x="10069542" y="2169432"/>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3191" name="Google Shape;3191;p13"/>
          <p:cNvCxnSpPr/>
          <p:nvPr/>
        </p:nvCxnSpPr>
        <p:spPr>
          <a:xfrm flipH="1">
            <a:off x="10862103" y="2127325"/>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3192" name="Google Shape;3192;p13"/>
          <p:cNvCxnSpPr/>
          <p:nvPr/>
        </p:nvCxnSpPr>
        <p:spPr>
          <a:xfrm rot="10800000">
            <a:off x="10681994" y="2718967"/>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3193" name="Google Shape;3193;p13"/>
          <p:cNvCxnSpPr/>
          <p:nvPr/>
        </p:nvCxnSpPr>
        <p:spPr>
          <a:xfrm flipH="1">
            <a:off x="8769223" y="2268313"/>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3194" name="Google Shape;3194;p13"/>
          <p:cNvCxnSpPr/>
          <p:nvPr/>
        </p:nvCxnSpPr>
        <p:spPr>
          <a:xfrm rot="10800000" flipH="1">
            <a:off x="9378705" y="4113379"/>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3195" name="Google Shape;3195;p13"/>
          <p:cNvCxnSpPr/>
          <p:nvPr/>
        </p:nvCxnSpPr>
        <p:spPr>
          <a:xfrm rot="10800000" flipH="1">
            <a:off x="8244554" y="4047456"/>
            <a:ext cx="969051" cy="3175"/>
          </a:xfrm>
          <a:prstGeom prst="straightConnector1">
            <a:avLst/>
          </a:prstGeom>
          <a:noFill/>
          <a:ln w="9525" cap="flat" cmpd="sng">
            <a:solidFill>
              <a:schemeClr val="dk1"/>
            </a:solidFill>
            <a:prstDash val="solid"/>
            <a:round/>
            <a:headEnd type="none" w="med" len="med"/>
            <a:tailEnd type="none" w="med" len="med"/>
          </a:ln>
        </p:spPr>
      </p:cxnSp>
      <p:sp>
        <p:nvSpPr>
          <p:cNvPr id="3196" name="Google Shape;3196;p13"/>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3197" name="Google Shape;3197;p13"/>
          <p:cNvGrpSpPr/>
          <p:nvPr/>
        </p:nvGrpSpPr>
        <p:grpSpPr>
          <a:xfrm>
            <a:off x="10410609" y="3496138"/>
            <a:ext cx="353678" cy="198344"/>
            <a:chOff x="7493876" y="2774731"/>
            <a:chExt cx="1481958" cy="894622"/>
          </a:xfrm>
        </p:grpSpPr>
        <p:sp>
          <p:nvSpPr>
            <p:cNvPr id="3198" name="Google Shape;3198;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199" name="Google Shape;3199;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00" name="Google Shape;3200;p13"/>
            <p:cNvGrpSpPr/>
            <p:nvPr/>
          </p:nvGrpSpPr>
          <p:grpSpPr>
            <a:xfrm>
              <a:off x="7713663" y="2848339"/>
              <a:ext cx="1042107" cy="425543"/>
              <a:chOff x="7786941" y="2884917"/>
              <a:chExt cx="897649" cy="353919"/>
            </a:xfrm>
          </p:grpSpPr>
          <p:sp>
            <p:nvSpPr>
              <p:cNvPr id="3201" name="Google Shape;3201;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02" name="Google Shape;3202;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03" name="Google Shape;3203;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04" name="Google Shape;3204;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205" name="Google Shape;3205;p13"/>
          <p:cNvGrpSpPr/>
          <p:nvPr/>
        </p:nvGrpSpPr>
        <p:grpSpPr>
          <a:xfrm>
            <a:off x="9948724" y="2202292"/>
            <a:ext cx="353678" cy="198344"/>
            <a:chOff x="7493876" y="2774731"/>
            <a:chExt cx="1481958" cy="894622"/>
          </a:xfrm>
        </p:grpSpPr>
        <p:sp>
          <p:nvSpPr>
            <p:cNvPr id="3206" name="Google Shape;3206;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207" name="Google Shape;3207;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08" name="Google Shape;3208;p13"/>
            <p:cNvGrpSpPr/>
            <p:nvPr/>
          </p:nvGrpSpPr>
          <p:grpSpPr>
            <a:xfrm>
              <a:off x="7713663" y="2848339"/>
              <a:ext cx="1042107" cy="425543"/>
              <a:chOff x="7786941" y="2884917"/>
              <a:chExt cx="897649" cy="353919"/>
            </a:xfrm>
          </p:grpSpPr>
          <p:sp>
            <p:nvSpPr>
              <p:cNvPr id="3209" name="Google Shape;3209;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0" name="Google Shape;3210;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1" name="Google Shape;3211;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2" name="Google Shape;3212;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213" name="Google Shape;3213;p13"/>
          <p:cNvGrpSpPr/>
          <p:nvPr/>
        </p:nvGrpSpPr>
        <p:grpSpPr>
          <a:xfrm>
            <a:off x="10527214" y="2613367"/>
            <a:ext cx="353678" cy="198344"/>
            <a:chOff x="7493876" y="2774731"/>
            <a:chExt cx="1481958" cy="894622"/>
          </a:xfrm>
        </p:grpSpPr>
        <p:sp>
          <p:nvSpPr>
            <p:cNvPr id="3214" name="Google Shape;3214;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215" name="Google Shape;3215;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16" name="Google Shape;3216;p13"/>
            <p:cNvGrpSpPr/>
            <p:nvPr/>
          </p:nvGrpSpPr>
          <p:grpSpPr>
            <a:xfrm>
              <a:off x="7713663" y="2848339"/>
              <a:ext cx="1042107" cy="425543"/>
              <a:chOff x="7786941" y="2884917"/>
              <a:chExt cx="897649" cy="353919"/>
            </a:xfrm>
          </p:grpSpPr>
          <p:sp>
            <p:nvSpPr>
              <p:cNvPr id="3217" name="Google Shape;3217;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8" name="Google Shape;3218;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9" name="Google Shape;3219;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20" name="Google Shape;3220;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221" name="Google Shape;3221;p13"/>
          <p:cNvGrpSpPr/>
          <p:nvPr/>
        </p:nvGrpSpPr>
        <p:grpSpPr>
          <a:xfrm>
            <a:off x="10643825" y="2107963"/>
            <a:ext cx="353678" cy="198344"/>
            <a:chOff x="7493876" y="2774731"/>
            <a:chExt cx="1481958" cy="894622"/>
          </a:xfrm>
        </p:grpSpPr>
        <p:sp>
          <p:nvSpPr>
            <p:cNvPr id="3222" name="Google Shape;3222;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223" name="Google Shape;3223;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24" name="Google Shape;3224;p13"/>
            <p:cNvGrpSpPr/>
            <p:nvPr/>
          </p:nvGrpSpPr>
          <p:grpSpPr>
            <a:xfrm>
              <a:off x="7713663" y="2848339"/>
              <a:ext cx="1042107" cy="425543"/>
              <a:chOff x="7786941" y="2884917"/>
              <a:chExt cx="897649" cy="353919"/>
            </a:xfrm>
          </p:grpSpPr>
          <p:sp>
            <p:nvSpPr>
              <p:cNvPr id="3225" name="Google Shape;3225;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26" name="Google Shape;3226;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27" name="Google Shape;3227;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28" name="Google Shape;3228;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229" name="Google Shape;3229;p13"/>
          <p:cNvGrpSpPr/>
          <p:nvPr/>
        </p:nvGrpSpPr>
        <p:grpSpPr>
          <a:xfrm>
            <a:off x="9098788" y="3956624"/>
            <a:ext cx="367224" cy="240304"/>
            <a:chOff x="7493876" y="2774731"/>
            <a:chExt cx="1481958" cy="894622"/>
          </a:xfrm>
        </p:grpSpPr>
        <p:sp>
          <p:nvSpPr>
            <p:cNvPr id="3230" name="Google Shape;3230;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231" name="Google Shape;3231;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32" name="Google Shape;3232;p13"/>
            <p:cNvGrpSpPr/>
            <p:nvPr/>
          </p:nvGrpSpPr>
          <p:grpSpPr>
            <a:xfrm>
              <a:off x="7713663" y="2848339"/>
              <a:ext cx="1042107" cy="425543"/>
              <a:chOff x="7786941" y="2884917"/>
              <a:chExt cx="897649" cy="353919"/>
            </a:xfrm>
          </p:grpSpPr>
          <p:sp>
            <p:nvSpPr>
              <p:cNvPr id="3233" name="Google Shape;3233;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34" name="Google Shape;3234;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35" name="Google Shape;3235;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36" name="Google Shape;3236;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237" name="Google Shape;3237;p13"/>
          <p:cNvGrpSpPr/>
          <p:nvPr/>
        </p:nvGrpSpPr>
        <p:grpSpPr>
          <a:xfrm>
            <a:off x="9980126" y="2661565"/>
            <a:ext cx="353678" cy="198344"/>
            <a:chOff x="7493876" y="2774731"/>
            <a:chExt cx="1481958" cy="894622"/>
          </a:xfrm>
        </p:grpSpPr>
        <p:sp>
          <p:nvSpPr>
            <p:cNvPr id="3238" name="Google Shape;3238;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239" name="Google Shape;3239;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40" name="Google Shape;3240;p13"/>
            <p:cNvGrpSpPr/>
            <p:nvPr/>
          </p:nvGrpSpPr>
          <p:grpSpPr>
            <a:xfrm>
              <a:off x="7713663" y="2848339"/>
              <a:ext cx="1042107" cy="425543"/>
              <a:chOff x="7786941" y="2884917"/>
              <a:chExt cx="897649" cy="353919"/>
            </a:xfrm>
          </p:grpSpPr>
          <p:sp>
            <p:nvSpPr>
              <p:cNvPr id="3241" name="Google Shape;3241;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42" name="Google Shape;3242;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43" name="Google Shape;3243;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44" name="Google Shape;3244;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245" name="Google Shape;3245;p13"/>
          <p:cNvGrpSpPr/>
          <p:nvPr/>
        </p:nvGrpSpPr>
        <p:grpSpPr>
          <a:xfrm>
            <a:off x="9497138" y="3394032"/>
            <a:ext cx="367224" cy="240304"/>
            <a:chOff x="7493876" y="2774731"/>
            <a:chExt cx="1481958" cy="894622"/>
          </a:xfrm>
        </p:grpSpPr>
        <p:sp>
          <p:nvSpPr>
            <p:cNvPr id="3246" name="Google Shape;3246;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247" name="Google Shape;3247;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48" name="Google Shape;3248;p13"/>
            <p:cNvGrpSpPr/>
            <p:nvPr/>
          </p:nvGrpSpPr>
          <p:grpSpPr>
            <a:xfrm>
              <a:off x="7713663" y="2848339"/>
              <a:ext cx="1042107" cy="425543"/>
              <a:chOff x="7786941" y="2884917"/>
              <a:chExt cx="897649" cy="353919"/>
            </a:xfrm>
          </p:grpSpPr>
          <p:sp>
            <p:nvSpPr>
              <p:cNvPr id="3249" name="Google Shape;3249;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50" name="Google Shape;3250;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51" name="Google Shape;3251;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52" name="Google Shape;3252;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253" name="Google Shape;3253;p13"/>
          <p:cNvGrpSpPr/>
          <p:nvPr/>
        </p:nvGrpSpPr>
        <p:grpSpPr>
          <a:xfrm>
            <a:off x="9601554" y="3999763"/>
            <a:ext cx="367224" cy="240304"/>
            <a:chOff x="7493876" y="2774731"/>
            <a:chExt cx="1481958" cy="894622"/>
          </a:xfrm>
        </p:grpSpPr>
        <p:sp>
          <p:nvSpPr>
            <p:cNvPr id="3254" name="Google Shape;3254;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255" name="Google Shape;3255;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56" name="Google Shape;3256;p13"/>
            <p:cNvGrpSpPr/>
            <p:nvPr/>
          </p:nvGrpSpPr>
          <p:grpSpPr>
            <a:xfrm>
              <a:off x="7713663" y="2848339"/>
              <a:ext cx="1042107" cy="425543"/>
              <a:chOff x="7786941" y="2884917"/>
              <a:chExt cx="897649" cy="353919"/>
            </a:xfrm>
          </p:grpSpPr>
          <p:sp>
            <p:nvSpPr>
              <p:cNvPr id="3257" name="Google Shape;3257;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58" name="Google Shape;3258;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59" name="Google Shape;3259;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60" name="Google Shape;3260;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261" name="Google Shape;3261;p13"/>
          <p:cNvGrpSpPr/>
          <p:nvPr/>
        </p:nvGrpSpPr>
        <p:grpSpPr>
          <a:xfrm>
            <a:off x="10375259" y="3992325"/>
            <a:ext cx="353678" cy="198344"/>
            <a:chOff x="7493876" y="2774731"/>
            <a:chExt cx="1481958" cy="894622"/>
          </a:xfrm>
        </p:grpSpPr>
        <p:sp>
          <p:nvSpPr>
            <p:cNvPr id="3262" name="Google Shape;3262;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263" name="Google Shape;3263;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64" name="Google Shape;3264;p13"/>
            <p:cNvGrpSpPr/>
            <p:nvPr/>
          </p:nvGrpSpPr>
          <p:grpSpPr>
            <a:xfrm>
              <a:off x="7713663" y="2848339"/>
              <a:ext cx="1042107" cy="425543"/>
              <a:chOff x="7786941" y="2884917"/>
              <a:chExt cx="897649" cy="353919"/>
            </a:xfrm>
          </p:grpSpPr>
          <p:sp>
            <p:nvSpPr>
              <p:cNvPr id="3265" name="Google Shape;3265;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66" name="Google Shape;3266;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67" name="Google Shape;3267;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68" name="Google Shape;3268;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3269" name="Google Shape;3269;p13" descr="iphone_stylized_small"/>
          <p:cNvPicPr preferRelativeResize="0"/>
          <p:nvPr/>
        </p:nvPicPr>
        <p:blipFill rotWithShape="1">
          <a:blip r:embed="rId3">
            <a:alphaModFix/>
          </a:blip>
          <a:srcRect/>
          <a:stretch/>
        </p:blipFill>
        <p:spPr>
          <a:xfrm>
            <a:off x="7909572" y="1917025"/>
            <a:ext cx="136841" cy="328463"/>
          </a:xfrm>
          <a:prstGeom prst="rect">
            <a:avLst/>
          </a:prstGeom>
          <a:noFill/>
          <a:ln>
            <a:noFill/>
          </a:ln>
        </p:spPr>
      </p:pic>
      <p:pic>
        <p:nvPicPr>
          <p:cNvPr id="3270" name="Google Shape;3270;p13" descr="laptop_keyboard"/>
          <p:cNvPicPr preferRelativeResize="0"/>
          <p:nvPr/>
        </p:nvPicPr>
        <p:blipFill rotWithShape="1">
          <a:blip r:embed="rId4">
            <a:alphaModFix/>
          </a:blip>
          <a:srcRect/>
          <a:stretch/>
        </p:blipFill>
        <p:spPr>
          <a:xfrm rot="109064" flipH="1">
            <a:off x="7464781" y="2605090"/>
            <a:ext cx="437221" cy="159511"/>
          </a:xfrm>
          <a:prstGeom prst="rect">
            <a:avLst/>
          </a:prstGeom>
          <a:noFill/>
          <a:ln>
            <a:noFill/>
          </a:ln>
        </p:spPr>
      </p:pic>
      <p:sp>
        <p:nvSpPr>
          <p:cNvPr id="3271" name="Google Shape;3271;p13"/>
          <p:cNvSpPr/>
          <p:nvPr/>
        </p:nvSpPr>
        <p:spPr>
          <a:xfrm>
            <a:off x="7609678" y="245030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272" name="Google Shape;3272;p13" descr="screen"/>
          <p:cNvPicPr preferRelativeResize="0"/>
          <p:nvPr/>
        </p:nvPicPr>
        <p:blipFill rotWithShape="1">
          <a:blip r:embed="rId5">
            <a:alphaModFix/>
          </a:blip>
          <a:srcRect/>
          <a:stretch/>
        </p:blipFill>
        <p:spPr>
          <a:xfrm>
            <a:off x="7627011" y="2455658"/>
            <a:ext cx="319785" cy="189429"/>
          </a:xfrm>
          <a:prstGeom prst="rect">
            <a:avLst/>
          </a:prstGeom>
          <a:noFill/>
          <a:ln>
            <a:noFill/>
          </a:ln>
        </p:spPr>
      </p:pic>
      <p:sp>
        <p:nvSpPr>
          <p:cNvPr id="3273" name="Google Shape;3273;p13"/>
          <p:cNvSpPr/>
          <p:nvPr/>
        </p:nvSpPr>
        <p:spPr>
          <a:xfrm>
            <a:off x="7673752" y="244416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74" name="Google Shape;3274;p13"/>
          <p:cNvSpPr/>
          <p:nvPr/>
        </p:nvSpPr>
        <p:spPr>
          <a:xfrm>
            <a:off x="7606562" y="244384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75" name="Google Shape;3275;p13"/>
          <p:cNvSpPr/>
          <p:nvPr/>
        </p:nvSpPr>
        <p:spPr>
          <a:xfrm>
            <a:off x="7880579" y="247266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76" name="Google Shape;3276;p13"/>
          <p:cNvSpPr/>
          <p:nvPr/>
        </p:nvSpPr>
        <p:spPr>
          <a:xfrm>
            <a:off x="7605588" y="259690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77" name="Google Shape;3277;p13"/>
          <p:cNvSpPr/>
          <p:nvPr/>
        </p:nvSpPr>
        <p:spPr>
          <a:xfrm>
            <a:off x="7890512" y="247423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78" name="Google Shape;3278;p13"/>
          <p:cNvSpPr/>
          <p:nvPr/>
        </p:nvSpPr>
        <p:spPr>
          <a:xfrm>
            <a:off x="7605977" y="260524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279" name="Google Shape;3279;p13"/>
          <p:cNvGrpSpPr/>
          <p:nvPr/>
        </p:nvGrpSpPr>
        <p:grpSpPr>
          <a:xfrm>
            <a:off x="7601109" y="2671540"/>
            <a:ext cx="98740" cy="36846"/>
            <a:chOff x="1740" y="2642"/>
            <a:chExt cx="752" cy="327"/>
          </a:xfrm>
        </p:grpSpPr>
        <p:sp>
          <p:nvSpPr>
            <p:cNvPr id="3280" name="Google Shape;3280;p1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81" name="Google Shape;3281;p1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82" name="Google Shape;3282;p1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83" name="Google Shape;3283;p1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84" name="Google Shape;3284;p1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85" name="Google Shape;3285;p1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286" name="Google Shape;3286;p13"/>
          <p:cNvSpPr/>
          <p:nvPr/>
        </p:nvSpPr>
        <p:spPr>
          <a:xfrm>
            <a:off x="7770154" y="267705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87" name="Google Shape;3287;p13"/>
          <p:cNvSpPr/>
          <p:nvPr/>
        </p:nvSpPr>
        <p:spPr>
          <a:xfrm>
            <a:off x="7464976" y="268350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88" name="Google Shape;3288;p13"/>
          <p:cNvSpPr/>
          <p:nvPr/>
        </p:nvSpPr>
        <p:spPr>
          <a:xfrm>
            <a:off x="7465171" y="266996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89" name="Google Shape;3289;p13"/>
          <p:cNvSpPr/>
          <p:nvPr/>
        </p:nvSpPr>
        <p:spPr>
          <a:xfrm>
            <a:off x="7465366" y="260902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90" name="Google Shape;3290;p13"/>
          <p:cNvSpPr/>
          <p:nvPr/>
        </p:nvSpPr>
        <p:spPr>
          <a:xfrm>
            <a:off x="7474909" y="267311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91" name="Google Shape;3291;p13"/>
          <p:cNvSpPr/>
          <p:nvPr/>
        </p:nvSpPr>
        <p:spPr>
          <a:xfrm rot="10800000" flipH="1">
            <a:off x="7764701" y="266807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292" name="Google Shape;3292;p13" descr="light2.png"/>
          <p:cNvPicPr preferRelativeResize="0"/>
          <p:nvPr/>
        </p:nvPicPr>
        <p:blipFill rotWithShape="1">
          <a:blip r:embed="rId6">
            <a:alphaModFix/>
          </a:blip>
          <a:srcRect/>
          <a:stretch/>
        </p:blipFill>
        <p:spPr>
          <a:xfrm flipH="1">
            <a:off x="8831667" y="2392289"/>
            <a:ext cx="92772" cy="405447"/>
          </a:xfrm>
          <a:prstGeom prst="rect">
            <a:avLst/>
          </a:prstGeom>
          <a:noFill/>
          <a:ln>
            <a:noFill/>
          </a:ln>
        </p:spPr>
      </p:pic>
      <p:pic>
        <p:nvPicPr>
          <p:cNvPr id="3293" name="Google Shape;3293;p13" descr="car_icon_small"/>
          <p:cNvPicPr preferRelativeResize="0"/>
          <p:nvPr/>
        </p:nvPicPr>
        <p:blipFill rotWithShape="1">
          <a:blip r:embed="rId7">
            <a:alphaModFix/>
          </a:blip>
          <a:srcRect/>
          <a:stretch/>
        </p:blipFill>
        <p:spPr>
          <a:xfrm>
            <a:off x="8499539" y="2116958"/>
            <a:ext cx="849312" cy="168275"/>
          </a:xfrm>
          <a:prstGeom prst="rect">
            <a:avLst/>
          </a:prstGeom>
          <a:noFill/>
          <a:ln>
            <a:noFill/>
          </a:ln>
        </p:spPr>
      </p:pic>
      <p:pic>
        <p:nvPicPr>
          <p:cNvPr id="3294" name="Google Shape;3294;p13" descr="laptop_keyboard"/>
          <p:cNvPicPr preferRelativeResize="0"/>
          <p:nvPr/>
        </p:nvPicPr>
        <p:blipFill rotWithShape="1">
          <a:blip r:embed="rId8">
            <a:alphaModFix/>
          </a:blip>
          <a:srcRect/>
          <a:stretch/>
        </p:blipFill>
        <p:spPr>
          <a:xfrm rot="109064" flipH="1">
            <a:off x="7510375" y="3605209"/>
            <a:ext cx="286699" cy="119448"/>
          </a:xfrm>
          <a:prstGeom prst="rect">
            <a:avLst/>
          </a:prstGeom>
          <a:noFill/>
          <a:ln>
            <a:noFill/>
          </a:ln>
        </p:spPr>
      </p:pic>
      <p:sp>
        <p:nvSpPr>
          <p:cNvPr id="3295" name="Google Shape;3295;p13"/>
          <p:cNvSpPr/>
          <p:nvPr/>
        </p:nvSpPr>
        <p:spPr>
          <a:xfrm>
            <a:off x="7605388" y="348929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296" name="Google Shape;3296;p13" descr="screen"/>
          <p:cNvPicPr preferRelativeResize="0"/>
          <p:nvPr/>
        </p:nvPicPr>
        <p:blipFill rotWithShape="1">
          <a:blip r:embed="rId9">
            <a:alphaModFix/>
          </a:blip>
          <a:srcRect/>
          <a:stretch/>
        </p:blipFill>
        <p:spPr>
          <a:xfrm>
            <a:off x="7616754" y="3493308"/>
            <a:ext cx="209692" cy="141851"/>
          </a:xfrm>
          <a:prstGeom prst="rect">
            <a:avLst/>
          </a:prstGeom>
          <a:noFill/>
          <a:ln>
            <a:noFill/>
          </a:ln>
        </p:spPr>
      </p:pic>
      <p:sp>
        <p:nvSpPr>
          <p:cNvPr id="3297" name="Google Shape;3297;p13"/>
          <p:cNvSpPr/>
          <p:nvPr/>
        </p:nvSpPr>
        <p:spPr>
          <a:xfrm>
            <a:off x="7647403" y="348470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98" name="Google Shape;3298;p13"/>
          <p:cNvSpPr/>
          <p:nvPr/>
        </p:nvSpPr>
        <p:spPr>
          <a:xfrm>
            <a:off x="7603345" y="348446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99" name="Google Shape;3299;p13"/>
          <p:cNvSpPr/>
          <p:nvPr/>
        </p:nvSpPr>
        <p:spPr>
          <a:xfrm>
            <a:off x="7783026" y="350604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0" name="Google Shape;3300;p13"/>
          <p:cNvSpPr/>
          <p:nvPr/>
        </p:nvSpPr>
        <p:spPr>
          <a:xfrm>
            <a:off x="7602706" y="359907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1" name="Google Shape;3301;p13"/>
          <p:cNvSpPr/>
          <p:nvPr/>
        </p:nvSpPr>
        <p:spPr>
          <a:xfrm>
            <a:off x="7789539" y="350722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2" name="Google Shape;3302;p13"/>
          <p:cNvSpPr/>
          <p:nvPr/>
        </p:nvSpPr>
        <p:spPr>
          <a:xfrm>
            <a:off x="7602962" y="360532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303" name="Google Shape;3303;p13"/>
          <p:cNvGrpSpPr/>
          <p:nvPr/>
        </p:nvGrpSpPr>
        <p:grpSpPr>
          <a:xfrm>
            <a:off x="7599769" y="3654969"/>
            <a:ext cx="64747" cy="27592"/>
            <a:chOff x="1740" y="2642"/>
            <a:chExt cx="752" cy="327"/>
          </a:xfrm>
        </p:grpSpPr>
        <p:sp>
          <p:nvSpPr>
            <p:cNvPr id="3304" name="Google Shape;3304;p1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5" name="Google Shape;3305;p1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6" name="Google Shape;3306;p1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7" name="Google Shape;3307;p1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8" name="Google Shape;3308;p1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9" name="Google Shape;3309;p1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310" name="Google Shape;3310;p13"/>
          <p:cNvSpPr/>
          <p:nvPr/>
        </p:nvSpPr>
        <p:spPr>
          <a:xfrm>
            <a:off x="7710617" y="365909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11" name="Google Shape;3311;p13"/>
          <p:cNvSpPr/>
          <p:nvPr/>
        </p:nvSpPr>
        <p:spPr>
          <a:xfrm>
            <a:off x="7510503" y="366393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12" name="Google Shape;3312;p13"/>
          <p:cNvSpPr/>
          <p:nvPr/>
        </p:nvSpPr>
        <p:spPr>
          <a:xfrm>
            <a:off x="7510631" y="365379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13" name="Google Shape;3313;p13"/>
          <p:cNvSpPr/>
          <p:nvPr/>
        </p:nvSpPr>
        <p:spPr>
          <a:xfrm>
            <a:off x="7510758" y="360815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14" name="Google Shape;3314;p13"/>
          <p:cNvSpPr/>
          <p:nvPr/>
        </p:nvSpPr>
        <p:spPr>
          <a:xfrm>
            <a:off x="7517016" y="365614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15" name="Google Shape;3315;p13"/>
          <p:cNvSpPr/>
          <p:nvPr/>
        </p:nvSpPr>
        <p:spPr>
          <a:xfrm rot="10800000" flipH="1">
            <a:off x="7707042" y="365237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316" name="Google Shape;3316;p13" descr="desktop_computer_stylized_medium"/>
          <p:cNvPicPr preferRelativeResize="0"/>
          <p:nvPr/>
        </p:nvPicPr>
        <p:blipFill rotWithShape="1">
          <a:blip r:embed="rId10">
            <a:alphaModFix/>
          </a:blip>
          <a:srcRect/>
          <a:stretch/>
        </p:blipFill>
        <p:spPr>
          <a:xfrm flipH="1">
            <a:off x="7991996" y="3567143"/>
            <a:ext cx="359261" cy="342045"/>
          </a:xfrm>
          <a:prstGeom prst="rect">
            <a:avLst/>
          </a:prstGeom>
          <a:noFill/>
          <a:ln>
            <a:noFill/>
          </a:ln>
        </p:spPr>
      </p:pic>
      <p:sp>
        <p:nvSpPr>
          <p:cNvPr id="3317" name="Google Shape;3317;p13"/>
          <p:cNvSpPr/>
          <p:nvPr/>
        </p:nvSpPr>
        <p:spPr>
          <a:xfrm flipH="1">
            <a:off x="8145217" y="3599942"/>
            <a:ext cx="169400" cy="15675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318" name="Google Shape;3318;p13" descr="fridge2.png"/>
          <p:cNvPicPr preferRelativeResize="0"/>
          <p:nvPr/>
        </p:nvPicPr>
        <p:blipFill rotWithShape="1">
          <a:blip r:embed="rId11">
            <a:alphaModFix/>
          </a:blip>
          <a:srcRect/>
          <a:stretch/>
        </p:blipFill>
        <p:spPr>
          <a:xfrm>
            <a:off x="7903199" y="3385017"/>
            <a:ext cx="189578" cy="337027"/>
          </a:xfrm>
          <a:prstGeom prst="rect">
            <a:avLst/>
          </a:prstGeom>
          <a:noFill/>
          <a:ln>
            <a:noFill/>
          </a:ln>
        </p:spPr>
      </p:pic>
      <p:grpSp>
        <p:nvGrpSpPr>
          <p:cNvPr id="3319" name="Google Shape;3319;p13"/>
          <p:cNvGrpSpPr/>
          <p:nvPr/>
        </p:nvGrpSpPr>
        <p:grpSpPr>
          <a:xfrm>
            <a:off x="10288915" y="5273951"/>
            <a:ext cx="177192" cy="330833"/>
            <a:chOff x="4140" y="429"/>
            <a:chExt cx="1425" cy="2396"/>
          </a:xfrm>
        </p:grpSpPr>
        <p:sp>
          <p:nvSpPr>
            <p:cNvPr id="3320" name="Google Shape;3320;p1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21" name="Google Shape;3321;p13"/>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22" name="Google Shape;3322;p1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23" name="Google Shape;3323;p1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24" name="Google Shape;3324;p13"/>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3325" name="Google Shape;3325;p13"/>
            <p:cNvGrpSpPr/>
            <p:nvPr/>
          </p:nvGrpSpPr>
          <p:grpSpPr>
            <a:xfrm>
              <a:off x="4748" y="666"/>
              <a:ext cx="578" cy="150"/>
              <a:chOff x="613" y="2566"/>
              <a:chExt cx="721" cy="144"/>
            </a:xfrm>
          </p:grpSpPr>
          <p:sp>
            <p:nvSpPr>
              <p:cNvPr id="3326" name="Google Shape;3326;p13"/>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27" name="Google Shape;3327;p13"/>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3328" name="Google Shape;3328;p13"/>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3329" name="Google Shape;3329;p13"/>
            <p:cNvGrpSpPr/>
            <p:nvPr/>
          </p:nvGrpSpPr>
          <p:grpSpPr>
            <a:xfrm>
              <a:off x="4748" y="990"/>
              <a:ext cx="578" cy="134"/>
              <a:chOff x="615" y="2564"/>
              <a:chExt cx="721" cy="139"/>
            </a:xfrm>
          </p:grpSpPr>
          <p:sp>
            <p:nvSpPr>
              <p:cNvPr id="3330" name="Google Shape;3330;p13"/>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31" name="Google Shape;3331;p13"/>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3332" name="Google Shape;3332;p13"/>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33" name="Google Shape;3333;p13"/>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3334" name="Google Shape;3334;p13"/>
            <p:cNvGrpSpPr/>
            <p:nvPr/>
          </p:nvGrpSpPr>
          <p:grpSpPr>
            <a:xfrm>
              <a:off x="4738" y="1647"/>
              <a:ext cx="578" cy="135"/>
              <a:chOff x="618" y="2586"/>
              <a:chExt cx="720" cy="124"/>
            </a:xfrm>
          </p:grpSpPr>
          <p:sp>
            <p:nvSpPr>
              <p:cNvPr id="3335" name="Google Shape;3335;p13"/>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36" name="Google Shape;3336;p13"/>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3337" name="Google Shape;3337;p1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338" name="Google Shape;3338;p13"/>
            <p:cNvGrpSpPr/>
            <p:nvPr/>
          </p:nvGrpSpPr>
          <p:grpSpPr>
            <a:xfrm>
              <a:off x="4738" y="1330"/>
              <a:ext cx="588" cy="134"/>
              <a:chOff x="613" y="2571"/>
              <a:chExt cx="732" cy="134"/>
            </a:xfrm>
          </p:grpSpPr>
          <p:sp>
            <p:nvSpPr>
              <p:cNvPr id="3339" name="Google Shape;3339;p13"/>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40" name="Google Shape;3340;p13"/>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3341" name="Google Shape;3341;p13"/>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42" name="Google Shape;3342;p1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43" name="Google Shape;3343;p1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44" name="Google Shape;3344;p13"/>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45" name="Google Shape;3345;p1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46" name="Google Shape;3346;p13"/>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47" name="Google Shape;3347;p13"/>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48" name="Google Shape;3348;p13"/>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49" name="Google Shape;3349;p13"/>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3350" name="Google Shape;3350;p13"/>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51" name="Google Shape;3351;p13"/>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3352" name="Google Shape;3352;p13"/>
          <p:cNvGrpSpPr/>
          <p:nvPr/>
        </p:nvGrpSpPr>
        <p:grpSpPr>
          <a:xfrm flipH="1">
            <a:off x="7980855" y="4900161"/>
            <a:ext cx="345630" cy="320302"/>
            <a:chOff x="2839" y="3501"/>
            <a:chExt cx="755" cy="803"/>
          </a:xfrm>
        </p:grpSpPr>
        <p:pic>
          <p:nvPicPr>
            <p:cNvPr id="3353" name="Google Shape;3353;p13"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3354" name="Google Shape;3354;p1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355" name="Google Shape;3355;p13" descr="laptop_keyboard"/>
          <p:cNvPicPr preferRelativeResize="0"/>
          <p:nvPr/>
        </p:nvPicPr>
        <p:blipFill rotWithShape="1">
          <a:blip r:embed="rId13">
            <a:alphaModFix/>
          </a:blip>
          <a:srcRect/>
          <a:stretch/>
        </p:blipFill>
        <p:spPr>
          <a:xfrm rot="109064" flipH="1">
            <a:off x="9216586" y="6040274"/>
            <a:ext cx="253501" cy="120343"/>
          </a:xfrm>
          <a:prstGeom prst="rect">
            <a:avLst/>
          </a:prstGeom>
          <a:noFill/>
          <a:ln>
            <a:noFill/>
          </a:ln>
        </p:spPr>
      </p:pic>
      <p:sp>
        <p:nvSpPr>
          <p:cNvPr id="3356" name="Google Shape;3356;p13"/>
          <p:cNvSpPr/>
          <p:nvPr/>
        </p:nvSpPr>
        <p:spPr>
          <a:xfrm>
            <a:off x="9300597" y="5923494"/>
            <a:ext cx="204043" cy="15705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357" name="Google Shape;3357;p13" descr="screen"/>
          <p:cNvPicPr preferRelativeResize="0"/>
          <p:nvPr/>
        </p:nvPicPr>
        <p:blipFill rotWithShape="1">
          <a:blip r:embed="rId14">
            <a:alphaModFix/>
          </a:blip>
          <a:srcRect/>
          <a:stretch/>
        </p:blipFill>
        <p:spPr>
          <a:xfrm>
            <a:off x="9310647" y="5927534"/>
            <a:ext cx="185412" cy="142915"/>
          </a:xfrm>
          <a:prstGeom prst="rect">
            <a:avLst/>
          </a:prstGeom>
          <a:noFill/>
          <a:ln>
            <a:noFill/>
          </a:ln>
        </p:spPr>
      </p:pic>
      <p:sp>
        <p:nvSpPr>
          <p:cNvPr id="3358" name="Google Shape;3358;p13"/>
          <p:cNvSpPr/>
          <p:nvPr/>
        </p:nvSpPr>
        <p:spPr>
          <a:xfrm>
            <a:off x="9337747" y="5918861"/>
            <a:ext cx="172878" cy="29225"/>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59" name="Google Shape;3359;p13"/>
          <p:cNvSpPr/>
          <p:nvPr/>
        </p:nvSpPr>
        <p:spPr>
          <a:xfrm>
            <a:off x="9298791" y="5918624"/>
            <a:ext cx="47990" cy="121650"/>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60" name="Google Shape;3360;p13"/>
          <p:cNvSpPr/>
          <p:nvPr/>
        </p:nvSpPr>
        <p:spPr>
          <a:xfrm>
            <a:off x="9457666" y="5940364"/>
            <a:ext cx="51716" cy="14042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61" name="Google Shape;3361;p13"/>
          <p:cNvSpPr/>
          <p:nvPr/>
        </p:nvSpPr>
        <p:spPr>
          <a:xfrm>
            <a:off x="9298226" y="6034096"/>
            <a:ext cx="189702" cy="47401"/>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62" name="Google Shape;3362;p13"/>
          <p:cNvSpPr/>
          <p:nvPr/>
        </p:nvSpPr>
        <p:spPr>
          <a:xfrm>
            <a:off x="9463425" y="5941552"/>
            <a:ext cx="48442" cy="141014"/>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63" name="Google Shape;3363;p13"/>
          <p:cNvSpPr/>
          <p:nvPr/>
        </p:nvSpPr>
        <p:spPr>
          <a:xfrm>
            <a:off x="9298452" y="6040392"/>
            <a:ext cx="168700" cy="46807"/>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364" name="Google Shape;3364;p13"/>
          <p:cNvGrpSpPr/>
          <p:nvPr/>
        </p:nvGrpSpPr>
        <p:grpSpPr>
          <a:xfrm>
            <a:off x="9295629" y="6090407"/>
            <a:ext cx="57249" cy="27799"/>
            <a:chOff x="1740" y="2642"/>
            <a:chExt cx="752" cy="327"/>
          </a:xfrm>
        </p:grpSpPr>
        <p:sp>
          <p:nvSpPr>
            <p:cNvPr id="3365" name="Google Shape;3365;p1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66" name="Google Shape;3366;p1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67" name="Google Shape;3367;p1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68" name="Google Shape;3368;p1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69" name="Google Shape;3369;p1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70" name="Google Shape;3370;p1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371" name="Google Shape;3371;p13"/>
          <p:cNvSpPr/>
          <p:nvPr/>
        </p:nvSpPr>
        <p:spPr>
          <a:xfrm>
            <a:off x="9393642" y="6094565"/>
            <a:ext cx="69332" cy="610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72" name="Google Shape;3372;p13"/>
          <p:cNvSpPr/>
          <p:nvPr/>
        </p:nvSpPr>
        <p:spPr>
          <a:xfrm>
            <a:off x="9216699" y="6099436"/>
            <a:ext cx="177394" cy="5571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73" name="Google Shape;3373;p13"/>
          <p:cNvSpPr/>
          <p:nvPr/>
        </p:nvSpPr>
        <p:spPr>
          <a:xfrm>
            <a:off x="9216812" y="6089219"/>
            <a:ext cx="1920" cy="11286"/>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74" name="Google Shape;3374;p13"/>
          <p:cNvSpPr/>
          <p:nvPr/>
        </p:nvSpPr>
        <p:spPr>
          <a:xfrm>
            <a:off x="9216925" y="6043244"/>
            <a:ext cx="82430" cy="46688"/>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75" name="Google Shape;3375;p13"/>
          <p:cNvSpPr/>
          <p:nvPr/>
        </p:nvSpPr>
        <p:spPr>
          <a:xfrm>
            <a:off x="9222458" y="6091595"/>
            <a:ext cx="168248" cy="53578"/>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76" name="Google Shape;3376;p13"/>
          <p:cNvSpPr/>
          <p:nvPr/>
        </p:nvSpPr>
        <p:spPr>
          <a:xfrm rot="10800000" flipH="1">
            <a:off x="9390480" y="6087793"/>
            <a:ext cx="68654" cy="5547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377" name="Google Shape;3377;p13"/>
          <p:cNvGrpSpPr/>
          <p:nvPr/>
        </p:nvGrpSpPr>
        <p:grpSpPr>
          <a:xfrm flipH="1">
            <a:off x="8153909" y="5504657"/>
            <a:ext cx="345630" cy="320302"/>
            <a:chOff x="2839" y="3501"/>
            <a:chExt cx="755" cy="803"/>
          </a:xfrm>
        </p:grpSpPr>
        <p:pic>
          <p:nvPicPr>
            <p:cNvPr id="3378" name="Google Shape;3378;p13"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3379" name="Google Shape;3379;p1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380" name="Google Shape;3380;p13"/>
          <p:cNvGrpSpPr/>
          <p:nvPr/>
        </p:nvGrpSpPr>
        <p:grpSpPr>
          <a:xfrm flipH="1">
            <a:off x="8552134" y="5526130"/>
            <a:ext cx="345630" cy="320302"/>
            <a:chOff x="2839" y="3501"/>
            <a:chExt cx="755" cy="803"/>
          </a:xfrm>
        </p:grpSpPr>
        <p:pic>
          <p:nvPicPr>
            <p:cNvPr id="3381" name="Google Shape;3381;p13"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3382" name="Google Shape;3382;p1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383" name="Google Shape;3383;p13" descr="laptop_keyboard"/>
          <p:cNvPicPr preferRelativeResize="0"/>
          <p:nvPr/>
        </p:nvPicPr>
        <p:blipFill rotWithShape="1">
          <a:blip r:embed="rId13">
            <a:alphaModFix/>
          </a:blip>
          <a:srcRect/>
          <a:stretch/>
        </p:blipFill>
        <p:spPr>
          <a:xfrm rot="109064" flipH="1">
            <a:off x="9550087" y="5949454"/>
            <a:ext cx="260920" cy="99063"/>
          </a:xfrm>
          <a:prstGeom prst="rect">
            <a:avLst/>
          </a:prstGeom>
          <a:noFill/>
          <a:ln>
            <a:noFill/>
          </a:ln>
        </p:spPr>
      </p:pic>
      <p:sp>
        <p:nvSpPr>
          <p:cNvPr id="3384" name="Google Shape;3384;p13"/>
          <p:cNvSpPr/>
          <p:nvPr/>
        </p:nvSpPr>
        <p:spPr>
          <a:xfrm>
            <a:off x="9636557" y="5853324"/>
            <a:ext cx="210015" cy="129281"/>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385" name="Google Shape;3385;p13" descr="screen"/>
          <p:cNvPicPr preferRelativeResize="0"/>
          <p:nvPr/>
        </p:nvPicPr>
        <p:blipFill rotWithShape="1">
          <a:blip r:embed="rId14">
            <a:alphaModFix/>
          </a:blip>
          <a:srcRect/>
          <a:stretch/>
        </p:blipFill>
        <p:spPr>
          <a:xfrm>
            <a:off x="9646901" y="5856649"/>
            <a:ext cx="190838" cy="117644"/>
          </a:xfrm>
          <a:prstGeom prst="rect">
            <a:avLst/>
          </a:prstGeom>
          <a:noFill/>
          <a:ln>
            <a:noFill/>
          </a:ln>
        </p:spPr>
      </p:pic>
      <p:sp>
        <p:nvSpPr>
          <p:cNvPr id="3386" name="Google Shape;3386;p13"/>
          <p:cNvSpPr/>
          <p:nvPr/>
        </p:nvSpPr>
        <p:spPr>
          <a:xfrm>
            <a:off x="9674794" y="5849510"/>
            <a:ext cx="177937" cy="2405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87" name="Google Shape;3387;p13"/>
          <p:cNvSpPr/>
          <p:nvPr/>
        </p:nvSpPr>
        <p:spPr>
          <a:xfrm>
            <a:off x="9634698" y="5849315"/>
            <a:ext cx="49395" cy="100139"/>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88" name="Google Shape;3388;p13"/>
          <p:cNvSpPr/>
          <p:nvPr/>
        </p:nvSpPr>
        <p:spPr>
          <a:xfrm>
            <a:off x="9798223" y="5867211"/>
            <a:ext cx="53230" cy="11559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89" name="Google Shape;3389;p13"/>
          <p:cNvSpPr/>
          <p:nvPr/>
        </p:nvSpPr>
        <p:spPr>
          <a:xfrm>
            <a:off x="9634116" y="5944369"/>
            <a:ext cx="195254" cy="3901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90" name="Google Shape;3390;p13"/>
          <p:cNvSpPr/>
          <p:nvPr/>
        </p:nvSpPr>
        <p:spPr>
          <a:xfrm>
            <a:off x="9804150" y="5868189"/>
            <a:ext cx="49860" cy="11607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91" name="Google Shape;3391;p13"/>
          <p:cNvSpPr/>
          <p:nvPr/>
        </p:nvSpPr>
        <p:spPr>
          <a:xfrm>
            <a:off x="9634349" y="5949552"/>
            <a:ext cx="173637" cy="38530"/>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392" name="Google Shape;3392;p13"/>
          <p:cNvGrpSpPr/>
          <p:nvPr/>
        </p:nvGrpSpPr>
        <p:grpSpPr>
          <a:xfrm>
            <a:off x="9631443" y="5990722"/>
            <a:ext cx="58925" cy="22883"/>
            <a:chOff x="1740" y="2642"/>
            <a:chExt cx="752" cy="327"/>
          </a:xfrm>
        </p:grpSpPr>
        <p:sp>
          <p:nvSpPr>
            <p:cNvPr id="3393" name="Google Shape;3393;p1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94" name="Google Shape;3394;p1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95" name="Google Shape;3395;p1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96" name="Google Shape;3396;p1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97" name="Google Shape;3397;p1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98" name="Google Shape;3398;p1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399" name="Google Shape;3399;p13"/>
          <p:cNvSpPr/>
          <p:nvPr/>
        </p:nvSpPr>
        <p:spPr>
          <a:xfrm>
            <a:off x="9732325" y="5994145"/>
            <a:ext cx="71361" cy="50265"/>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00" name="Google Shape;3400;p13"/>
          <p:cNvSpPr/>
          <p:nvPr/>
        </p:nvSpPr>
        <p:spPr>
          <a:xfrm>
            <a:off x="9550204" y="5998154"/>
            <a:ext cx="182586" cy="4586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01" name="Google Shape;3401;p13"/>
          <p:cNvSpPr/>
          <p:nvPr/>
        </p:nvSpPr>
        <p:spPr>
          <a:xfrm>
            <a:off x="9550320" y="5989744"/>
            <a:ext cx="1976" cy="9290"/>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02" name="Google Shape;3402;p13"/>
          <p:cNvSpPr/>
          <p:nvPr/>
        </p:nvSpPr>
        <p:spPr>
          <a:xfrm>
            <a:off x="9550436" y="5951899"/>
            <a:ext cx="84843" cy="3843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03" name="Google Shape;3403;p13"/>
          <p:cNvSpPr/>
          <p:nvPr/>
        </p:nvSpPr>
        <p:spPr>
          <a:xfrm>
            <a:off x="9556131" y="5991700"/>
            <a:ext cx="173172" cy="4410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04" name="Google Shape;3404;p13"/>
          <p:cNvSpPr/>
          <p:nvPr/>
        </p:nvSpPr>
        <p:spPr>
          <a:xfrm rot="10800000" flipH="1">
            <a:off x="9729071" y="5988571"/>
            <a:ext cx="70663" cy="456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405" name="Google Shape;3405;p13"/>
          <p:cNvGrpSpPr/>
          <p:nvPr/>
        </p:nvGrpSpPr>
        <p:grpSpPr>
          <a:xfrm>
            <a:off x="10017877" y="5636388"/>
            <a:ext cx="171450" cy="348944"/>
            <a:chOff x="4140" y="429"/>
            <a:chExt cx="1425" cy="2396"/>
          </a:xfrm>
        </p:grpSpPr>
        <p:sp>
          <p:nvSpPr>
            <p:cNvPr id="3406" name="Google Shape;3406;p1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07" name="Google Shape;3407;p13"/>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08" name="Google Shape;3408;p1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09" name="Google Shape;3409;p1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10" name="Google Shape;3410;p13"/>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3411" name="Google Shape;3411;p13"/>
            <p:cNvGrpSpPr/>
            <p:nvPr/>
          </p:nvGrpSpPr>
          <p:grpSpPr>
            <a:xfrm>
              <a:off x="4748" y="666"/>
              <a:ext cx="578" cy="150"/>
              <a:chOff x="613" y="2566"/>
              <a:chExt cx="721" cy="144"/>
            </a:xfrm>
          </p:grpSpPr>
          <p:sp>
            <p:nvSpPr>
              <p:cNvPr id="3412" name="Google Shape;3412;p13"/>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13" name="Google Shape;3413;p13"/>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3414" name="Google Shape;3414;p13"/>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3415" name="Google Shape;3415;p13"/>
            <p:cNvGrpSpPr/>
            <p:nvPr/>
          </p:nvGrpSpPr>
          <p:grpSpPr>
            <a:xfrm>
              <a:off x="4748" y="990"/>
              <a:ext cx="578" cy="134"/>
              <a:chOff x="615" y="2564"/>
              <a:chExt cx="721" cy="139"/>
            </a:xfrm>
          </p:grpSpPr>
          <p:sp>
            <p:nvSpPr>
              <p:cNvPr id="3416" name="Google Shape;3416;p13"/>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17" name="Google Shape;3417;p13"/>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3418" name="Google Shape;3418;p13"/>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19" name="Google Shape;3419;p13"/>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3420" name="Google Shape;3420;p13"/>
            <p:cNvGrpSpPr/>
            <p:nvPr/>
          </p:nvGrpSpPr>
          <p:grpSpPr>
            <a:xfrm>
              <a:off x="4738" y="1647"/>
              <a:ext cx="578" cy="135"/>
              <a:chOff x="618" y="2586"/>
              <a:chExt cx="720" cy="124"/>
            </a:xfrm>
          </p:grpSpPr>
          <p:sp>
            <p:nvSpPr>
              <p:cNvPr id="3421" name="Google Shape;3421;p13"/>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22" name="Google Shape;3422;p13"/>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3423" name="Google Shape;3423;p1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424" name="Google Shape;3424;p13"/>
            <p:cNvGrpSpPr/>
            <p:nvPr/>
          </p:nvGrpSpPr>
          <p:grpSpPr>
            <a:xfrm>
              <a:off x="4738" y="1330"/>
              <a:ext cx="588" cy="134"/>
              <a:chOff x="613" y="2571"/>
              <a:chExt cx="732" cy="134"/>
            </a:xfrm>
          </p:grpSpPr>
          <p:sp>
            <p:nvSpPr>
              <p:cNvPr id="3425" name="Google Shape;3425;p13"/>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26" name="Google Shape;3426;p13"/>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3427" name="Google Shape;3427;p13"/>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28" name="Google Shape;3428;p1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29" name="Google Shape;3429;p1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30" name="Google Shape;3430;p13"/>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31" name="Google Shape;3431;p1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32" name="Google Shape;3432;p13"/>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33" name="Google Shape;3433;p13"/>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34" name="Google Shape;3434;p13"/>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35" name="Google Shape;3435;p13"/>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3436" name="Google Shape;3436;p13"/>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37" name="Google Shape;3437;p13"/>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3438" name="Google Shape;3438;p13"/>
          <p:cNvGrpSpPr/>
          <p:nvPr/>
        </p:nvGrpSpPr>
        <p:grpSpPr>
          <a:xfrm flipH="1">
            <a:off x="7773981" y="5281060"/>
            <a:ext cx="345630" cy="320302"/>
            <a:chOff x="2839" y="3501"/>
            <a:chExt cx="755" cy="803"/>
          </a:xfrm>
        </p:grpSpPr>
        <p:pic>
          <p:nvPicPr>
            <p:cNvPr id="3439" name="Google Shape;3439;p13"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3440" name="Google Shape;3440;p1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441" name="Google Shape;3441;p13"/>
          <p:cNvSpPr/>
          <p:nvPr/>
        </p:nvSpPr>
        <p:spPr>
          <a:xfrm>
            <a:off x="6471025" y="1451551"/>
            <a:ext cx="5359400" cy="4954628"/>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3442" name="Google Shape;3442;p13"/>
          <p:cNvGrpSpPr/>
          <p:nvPr/>
        </p:nvGrpSpPr>
        <p:grpSpPr>
          <a:xfrm>
            <a:off x="7439074" y="1859725"/>
            <a:ext cx="4144321" cy="4127477"/>
            <a:chOff x="7439074" y="1859725"/>
            <a:chExt cx="4144321" cy="4127477"/>
          </a:xfrm>
        </p:grpSpPr>
        <p:grpSp>
          <p:nvGrpSpPr>
            <p:cNvPr id="3443" name="Google Shape;3443;p13"/>
            <p:cNvGrpSpPr/>
            <p:nvPr/>
          </p:nvGrpSpPr>
          <p:grpSpPr>
            <a:xfrm>
              <a:off x="7439074" y="1859725"/>
              <a:ext cx="1802647" cy="1120859"/>
              <a:chOff x="7439074" y="1859725"/>
              <a:chExt cx="1802647" cy="1120859"/>
            </a:xfrm>
          </p:grpSpPr>
          <p:pic>
            <p:nvPicPr>
              <p:cNvPr id="3444" name="Google Shape;3444;p13" descr="cell_tower_radiation copy"/>
              <p:cNvPicPr preferRelativeResize="0"/>
              <p:nvPr/>
            </p:nvPicPr>
            <p:blipFill rotWithShape="1">
              <a:blip r:embed="rId15">
                <a:alphaModFix/>
              </a:blip>
              <a:srcRect/>
              <a:stretch/>
            </p:blipFill>
            <p:spPr>
              <a:xfrm>
                <a:off x="7980866" y="2158167"/>
                <a:ext cx="457200" cy="332766"/>
              </a:xfrm>
              <a:prstGeom prst="rect">
                <a:avLst/>
              </a:prstGeom>
              <a:noFill/>
              <a:ln>
                <a:noFill/>
              </a:ln>
            </p:spPr>
          </p:pic>
          <p:cxnSp>
            <p:nvCxnSpPr>
              <p:cNvPr id="3445" name="Google Shape;3445;p13"/>
              <p:cNvCxnSpPr/>
              <p:nvPr/>
            </p:nvCxnSpPr>
            <p:spPr>
              <a:xfrm>
                <a:off x="8207860" y="2700359"/>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3446" name="Google Shape;3446;p13"/>
              <p:cNvGrpSpPr/>
              <p:nvPr/>
            </p:nvGrpSpPr>
            <p:grpSpPr>
              <a:xfrm>
                <a:off x="8050698" y="2309376"/>
                <a:ext cx="298450" cy="464008"/>
                <a:chOff x="3130" y="3288"/>
                <a:chExt cx="410" cy="742"/>
              </a:xfrm>
            </p:grpSpPr>
            <p:cxnSp>
              <p:nvCxnSpPr>
                <p:cNvPr id="3447" name="Google Shape;3447;p13"/>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3448" name="Google Shape;3448;p13"/>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3449" name="Google Shape;3449;p13"/>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3450" name="Google Shape;3450;p13"/>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3451" name="Google Shape;3451;p13"/>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3452" name="Google Shape;3452;p13"/>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3453" name="Google Shape;3453;p13"/>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3454" name="Google Shape;3454;p13"/>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3455" name="Google Shape;3455;p13"/>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3456" name="Google Shape;3456;p13"/>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3457" name="Google Shape;3457;p13"/>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3458" name="Google Shape;3458;p13"/>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3459" name="Google Shape;3459;p13"/>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3460" name="Google Shape;3460;p13"/>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3461" name="Google Shape;3461;p13"/>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grpSp>
            <p:nvGrpSpPr>
              <p:cNvPr id="3462" name="Google Shape;3462;p13"/>
              <p:cNvGrpSpPr/>
              <p:nvPr/>
            </p:nvGrpSpPr>
            <p:grpSpPr>
              <a:xfrm>
                <a:off x="8439827" y="2812309"/>
                <a:ext cx="353678" cy="168275"/>
                <a:chOff x="7493876" y="2774731"/>
                <a:chExt cx="1481958" cy="894622"/>
              </a:xfrm>
            </p:grpSpPr>
            <p:sp>
              <p:nvSpPr>
                <p:cNvPr id="3463" name="Google Shape;3463;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464" name="Google Shape;3464;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465" name="Google Shape;3465;p13"/>
                <p:cNvGrpSpPr/>
                <p:nvPr/>
              </p:nvGrpSpPr>
              <p:grpSpPr>
                <a:xfrm>
                  <a:off x="7713663" y="2848339"/>
                  <a:ext cx="1042107" cy="425543"/>
                  <a:chOff x="7786941" y="2884917"/>
                  <a:chExt cx="897649" cy="353919"/>
                </a:xfrm>
              </p:grpSpPr>
              <p:sp>
                <p:nvSpPr>
                  <p:cNvPr id="3466" name="Google Shape;3466;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67" name="Google Shape;3467;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68" name="Google Shape;3468;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69" name="Google Shape;3469;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3470" name="Google Shape;3470;p13" descr="antenna_radiation_stylized"/>
              <p:cNvPicPr preferRelativeResize="0"/>
              <p:nvPr/>
            </p:nvPicPr>
            <p:blipFill rotWithShape="1">
              <a:blip r:embed="rId16">
                <a:alphaModFix/>
              </a:blip>
              <a:srcRect/>
              <a:stretch/>
            </p:blipFill>
            <p:spPr>
              <a:xfrm>
                <a:off x="7750224" y="1859725"/>
                <a:ext cx="415925" cy="88774"/>
              </a:xfrm>
              <a:prstGeom prst="rect">
                <a:avLst/>
              </a:prstGeom>
              <a:noFill/>
              <a:ln>
                <a:noFill/>
              </a:ln>
            </p:spPr>
          </p:pic>
          <p:pic>
            <p:nvPicPr>
              <p:cNvPr id="3471" name="Google Shape;3471;p13" descr="antenna_stylized"/>
              <p:cNvPicPr preferRelativeResize="0"/>
              <p:nvPr/>
            </p:nvPicPr>
            <p:blipFill rotWithShape="1">
              <a:blip r:embed="rId17">
                <a:alphaModFix/>
              </a:blip>
              <a:srcRect/>
              <a:stretch/>
            </p:blipFill>
            <p:spPr>
              <a:xfrm>
                <a:off x="7439074" y="2356613"/>
                <a:ext cx="530702" cy="223756"/>
              </a:xfrm>
              <a:prstGeom prst="rect">
                <a:avLst/>
              </a:prstGeom>
              <a:noFill/>
              <a:ln>
                <a:noFill/>
              </a:ln>
            </p:spPr>
          </p:pic>
          <p:pic>
            <p:nvPicPr>
              <p:cNvPr id="3472" name="Google Shape;3472;p13" descr="antenna_stylized"/>
              <p:cNvPicPr preferRelativeResize="0"/>
              <p:nvPr/>
            </p:nvPicPr>
            <p:blipFill rotWithShape="1">
              <a:blip r:embed="rId17">
                <a:alphaModFix/>
              </a:blip>
              <a:srcRect/>
              <a:stretch/>
            </p:blipFill>
            <p:spPr>
              <a:xfrm>
                <a:off x="8637781" y="2319727"/>
                <a:ext cx="530702" cy="223756"/>
              </a:xfrm>
              <a:prstGeom prst="rect">
                <a:avLst/>
              </a:prstGeom>
              <a:noFill/>
              <a:ln>
                <a:noFill/>
              </a:ln>
            </p:spPr>
          </p:pic>
          <p:pic>
            <p:nvPicPr>
              <p:cNvPr id="3473" name="Google Shape;3473;p13" descr="antenna_stylized"/>
              <p:cNvPicPr preferRelativeResize="0"/>
              <p:nvPr/>
            </p:nvPicPr>
            <p:blipFill rotWithShape="1">
              <a:blip r:embed="rId17">
                <a:alphaModFix/>
              </a:blip>
              <a:srcRect/>
              <a:stretch/>
            </p:blipFill>
            <p:spPr>
              <a:xfrm>
                <a:off x="8711019" y="2059124"/>
                <a:ext cx="530702" cy="223756"/>
              </a:xfrm>
              <a:prstGeom prst="rect">
                <a:avLst/>
              </a:prstGeom>
              <a:noFill/>
              <a:ln>
                <a:noFill/>
              </a:ln>
            </p:spPr>
          </p:pic>
        </p:grpSp>
        <p:grpSp>
          <p:nvGrpSpPr>
            <p:cNvPr id="3474" name="Google Shape;3474;p13"/>
            <p:cNvGrpSpPr/>
            <p:nvPr/>
          </p:nvGrpSpPr>
          <p:grpSpPr>
            <a:xfrm>
              <a:off x="7493518" y="3325424"/>
              <a:ext cx="911538" cy="843226"/>
              <a:chOff x="7493518" y="3325424"/>
              <a:chExt cx="911538" cy="843226"/>
            </a:xfrm>
          </p:grpSpPr>
          <p:pic>
            <p:nvPicPr>
              <p:cNvPr id="3475" name="Google Shape;3475;p13" descr="access_point_stylized_small"/>
              <p:cNvPicPr preferRelativeResize="0"/>
              <p:nvPr/>
            </p:nvPicPr>
            <p:blipFill rotWithShape="1">
              <a:blip r:embed="rId18">
                <a:alphaModFix/>
              </a:blip>
              <a:srcRect/>
              <a:stretch/>
            </p:blipFill>
            <p:spPr>
              <a:xfrm>
                <a:off x="7613882" y="3861899"/>
                <a:ext cx="370169" cy="306751"/>
              </a:xfrm>
              <a:prstGeom prst="rect">
                <a:avLst/>
              </a:prstGeom>
              <a:noFill/>
              <a:ln>
                <a:noFill/>
              </a:ln>
            </p:spPr>
          </p:pic>
          <p:grpSp>
            <p:nvGrpSpPr>
              <p:cNvPr id="3476" name="Google Shape;3476;p13"/>
              <p:cNvGrpSpPr/>
              <p:nvPr/>
            </p:nvGrpSpPr>
            <p:grpSpPr>
              <a:xfrm>
                <a:off x="7493518" y="3325424"/>
                <a:ext cx="911538" cy="816238"/>
                <a:chOff x="7493518" y="3325424"/>
                <a:chExt cx="911538" cy="816238"/>
              </a:xfrm>
            </p:grpSpPr>
            <p:cxnSp>
              <p:nvCxnSpPr>
                <p:cNvPr id="3477" name="Google Shape;3477;p13"/>
                <p:cNvCxnSpPr/>
                <p:nvPr/>
              </p:nvCxnSpPr>
              <p:spPr>
                <a:xfrm>
                  <a:off x="8247778" y="3829970"/>
                  <a:ext cx="0" cy="131762"/>
                </a:xfrm>
                <a:prstGeom prst="straightConnector1">
                  <a:avLst/>
                </a:prstGeom>
                <a:noFill/>
                <a:ln w="9525" cap="flat" cmpd="sng">
                  <a:solidFill>
                    <a:schemeClr val="dk1"/>
                  </a:solidFill>
                  <a:prstDash val="solid"/>
                  <a:round/>
                  <a:headEnd type="none" w="med" len="med"/>
                  <a:tailEnd type="none" w="med" len="med"/>
                </a:ln>
              </p:spPr>
            </p:cxnSp>
            <p:cxnSp>
              <p:nvCxnSpPr>
                <p:cNvPr id="3478" name="Google Shape;3478;p13"/>
                <p:cNvCxnSpPr/>
                <p:nvPr/>
              </p:nvCxnSpPr>
              <p:spPr>
                <a:xfrm rot="10800000" flipH="1">
                  <a:off x="7857253" y="4041107"/>
                  <a:ext cx="168275" cy="3175"/>
                </a:xfrm>
                <a:prstGeom prst="straightConnector1">
                  <a:avLst/>
                </a:prstGeom>
                <a:noFill/>
                <a:ln w="9525" cap="flat" cmpd="sng">
                  <a:solidFill>
                    <a:schemeClr val="dk1"/>
                  </a:solidFill>
                  <a:prstDash val="solid"/>
                  <a:round/>
                  <a:headEnd type="none" w="med" len="med"/>
                  <a:tailEnd type="none" w="med" len="med"/>
                </a:ln>
              </p:spPr>
            </p:cxnSp>
            <p:pic>
              <p:nvPicPr>
                <p:cNvPr id="3479" name="Google Shape;3479;p13" descr="antenna_radiation_stylized"/>
                <p:cNvPicPr preferRelativeResize="0"/>
                <p:nvPr/>
              </p:nvPicPr>
              <p:blipFill rotWithShape="1">
                <a:blip r:embed="rId19">
                  <a:alphaModFix/>
                </a:blip>
                <a:srcRect/>
                <a:stretch/>
              </p:blipFill>
              <p:spPr>
                <a:xfrm>
                  <a:off x="7562238" y="3813930"/>
                  <a:ext cx="506412" cy="106009"/>
                </a:xfrm>
                <a:prstGeom prst="rect">
                  <a:avLst/>
                </a:prstGeom>
                <a:noFill/>
                <a:ln>
                  <a:noFill/>
                </a:ln>
              </p:spPr>
            </p:pic>
            <p:grpSp>
              <p:nvGrpSpPr>
                <p:cNvPr id="3480" name="Google Shape;3480;p13"/>
                <p:cNvGrpSpPr/>
                <p:nvPr/>
              </p:nvGrpSpPr>
              <p:grpSpPr>
                <a:xfrm>
                  <a:off x="8050070" y="3965994"/>
                  <a:ext cx="354986" cy="175668"/>
                  <a:chOff x="7493876" y="2774731"/>
                  <a:chExt cx="1481958" cy="894622"/>
                </a:xfrm>
              </p:grpSpPr>
              <p:sp>
                <p:nvSpPr>
                  <p:cNvPr id="3481" name="Google Shape;3481;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482" name="Google Shape;3482;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483" name="Google Shape;3483;p13"/>
                  <p:cNvGrpSpPr/>
                  <p:nvPr/>
                </p:nvGrpSpPr>
                <p:grpSpPr>
                  <a:xfrm>
                    <a:off x="7713663" y="2848339"/>
                    <a:ext cx="1042107" cy="425543"/>
                    <a:chOff x="7786941" y="2884917"/>
                    <a:chExt cx="897649" cy="353919"/>
                  </a:xfrm>
                </p:grpSpPr>
                <p:sp>
                  <p:nvSpPr>
                    <p:cNvPr id="3484" name="Google Shape;3484;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85" name="Google Shape;3485;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86" name="Google Shape;3486;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87" name="Google Shape;3487;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3488" name="Google Shape;3488;p13" descr="antenna_stylized"/>
                <p:cNvPicPr preferRelativeResize="0"/>
                <p:nvPr/>
              </p:nvPicPr>
              <p:blipFill rotWithShape="1">
                <a:blip r:embed="rId20">
                  <a:alphaModFix/>
                </a:blip>
                <a:srcRect/>
                <a:stretch/>
              </p:blipFill>
              <p:spPr>
                <a:xfrm>
                  <a:off x="7493518" y="3419140"/>
                  <a:ext cx="347997" cy="167557"/>
                </a:xfrm>
                <a:prstGeom prst="rect">
                  <a:avLst/>
                </a:prstGeom>
                <a:noFill/>
                <a:ln>
                  <a:noFill/>
                </a:ln>
              </p:spPr>
            </p:pic>
            <p:pic>
              <p:nvPicPr>
                <p:cNvPr id="3489" name="Google Shape;3489;p13" descr="antenna_stylized"/>
                <p:cNvPicPr preferRelativeResize="0"/>
                <p:nvPr/>
              </p:nvPicPr>
              <p:blipFill rotWithShape="1">
                <a:blip r:embed="rId20">
                  <a:alphaModFix/>
                </a:blip>
                <a:srcRect/>
                <a:stretch/>
              </p:blipFill>
              <p:spPr>
                <a:xfrm>
                  <a:off x="7803435" y="3325424"/>
                  <a:ext cx="347997" cy="167557"/>
                </a:xfrm>
                <a:prstGeom prst="rect">
                  <a:avLst/>
                </a:prstGeom>
                <a:noFill/>
                <a:ln>
                  <a:noFill/>
                </a:ln>
              </p:spPr>
            </p:pic>
          </p:grpSp>
        </p:grpSp>
        <p:grpSp>
          <p:nvGrpSpPr>
            <p:cNvPr id="3490" name="Google Shape;3490;p13"/>
            <p:cNvGrpSpPr/>
            <p:nvPr/>
          </p:nvGrpSpPr>
          <p:grpSpPr>
            <a:xfrm>
              <a:off x="10884085" y="3428485"/>
              <a:ext cx="604586" cy="405973"/>
              <a:chOff x="10884085" y="3428485"/>
              <a:chExt cx="604586" cy="405973"/>
            </a:xfrm>
          </p:grpSpPr>
          <p:grpSp>
            <p:nvGrpSpPr>
              <p:cNvPr id="3491" name="Google Shape;3491;p13"/>
              <p:cNvGrpSpPr/>
              <p:nvPr/>
            </p:nvGrpSpPr>
            <p:grpSpPr>
              <a:xfrm>
                <a:off x="10884085" y="3601365"/>
                <a:ext cx="170989" cy="97052"/>
                <a:chOff x="7493876" y="2774731"/>
                <a:chExt cx="1481958" cy="894622"/>
              </a:xfrm>
            </p:grpSpPr>
            <p:sp>
              <p:nvSpPr>
                <p:cNvPr id="3492" name="Google Shape;3492;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493" name="Google Shape;3493;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494" name="Google Shape;3494;p13"/>
                <p:cNvGrpSpPr/>
                <p:nvPr/>
              </p:nvGrpSpPr>
              <p:grpSpPr>
                <a:xfrm>
                  <a:off x="7713663" y="2848339"/>
                  <a:ext cx="1042107" cy="425543"/>
                  <a:chOff x="7786941" y="2884917"/>
                  <a:chExt cx="897649" cy="353919"/>
                </a:xfrm>
              </p:grpSpPr>
              <p:sp>
                <p:nvSpPr>
                  <p:cNvPr id="3495" name="Google Shape;3495;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96" name="Google Shape;3496;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97" name="Google Shape;3497;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98" name="Google Shape;3498;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499" name="Google Shape;3499;p13"/>
              <p:cNvGrpSpPr/>
              <p:nvPr/>
            </p:nvGrpSpPr>
            <p:grpSpPr>
              <a:xfrm>
                <a:off x="11064947" y="3428485"/>
                <a:ext cx="423724" cy="405973"/>
                <a:chOff x="5103720" y="2693365"/>
                <a:chExt cx="611650" cy="414788"/>
              </a:xfrm>
            </p:grpSpPr>
            <p:cxnSp>
              <p:nvCxnSpPr>
                <p:cNvPr id="3500" name="Google Shape;3500;p13"/>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3501" name="Google Shape;3501;p13"/>
                <p:cNvGrpSpPr/>
                <p:nvPr/>
              </p:nvGrpSpPr>
              <p:grpSpPr>
                <a:xfrm>
                  <a:off x="5275406" y="2693365"/>
                  <a:ext cx="439964" cy="414788"/>
                  <a:chOff x="5275406" y="2711455"/>
                  <a:chExt cx="452949" cy="405518"/>
                </a:xfrm>
              </p:grpSpPr>
              <p:pic>
                <p:nvPicPr>
                  <p:cNvPr id="3502" name="Google Shape;3502;p13"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3503" name="Google Shape;3503;p13"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3504" name="Google Shape;3504;p13"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grpSp>
          <p:nvGrpSpPr>
            <p:cNvPr id="3505" name="Google Shape;3505;p13"/>
            <p:cNvGrpSpPr/>
            <p:nvPr/>
          </p:nvGrpSpPr>
          <p:grpSpPr>
            <a:xfrm>
              <a:off x="7975881" y="4741266"/>
              <a:ext cx="2318709" cy="1245936"/>
              <a:chOff x="7948367" y="4775686"/>
              <a:chExt cx="2318709" cy="1245936"/>
            </a:xfrm>
          </p:grpSpPr>
          <p:cxnSp>
            <p:nvCxnSpPr>
              <p:cNvPr id="3506" name="Google Shape;3506;p13"/>
              <p:cNvCxnSpPr/>
              <p:nvPr/>
            </p:nvCxnSpPr>
            <p:spPr>
              <a:xfrm rot="5400000" flipH="1">
                <a:off x="9789609" y="5251739"/>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3507" name="Google Shape;3507;p13"/>
              <p:cNvCxnSpPr/>
              <p:nvPr/>
            </p:nvCxnSpPr>
            <p:spPr>
              <a:xfrm>
                <a:off x="8210207" y="5117334"/>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3508" name="Google Shape;3508;p13"/>
              <p:cNvCxnSpPr/>
              <p:nvPr/>
            </p:nvCxnSpPr>
            <p:spPr>
              <a:xfrm rot="10800000" flipH="1">
                <a:off x="8459425" y="5036562"/>
                <a:ext cx="404236" cy="207771"/>
              </a:xfrm>
              <a:prstGeom prst="straightConnector1">
                <a:avLst/>
              </a:prstGeom>
              <a:noFill/>
              <a:ln w="9525" cap="flat" cmpd="sng">
                <a:solidFill>
                  <a:schemeClr val="dk1"/>
                </a:solidFill>
                <a:prstDash val="solid"/>
                <a:round/>
                <a:headEnd type="none" w="med" len="med"/>
                <a:tailEnd type="none" w="med" len="med"/>
              </a:ln>
            </p:spPr>
          </p:cxnSp>
          <p:grpSp>
            <p:nvGrpSpPr>
              <p:cNvPr id="3509" name="Google Shape;3509;p13"/>
              <p:cNvGrpSpPr/>
              <p:nvPr/>
            </p:nvGrpSpPr>
            <p:grpSpPr>
              <a:xfrm>
                <a:off x="7948367" y="4775686"/>
                <a:ext cx="2318709" cy="1245936"/>
                <a:chOff x="7948367" y="4775686"/>
                <a:chExt cx="2318709" cy="1245936"/>
              </a:xfrm>
            </p:grpSpPr>
            <p:cxnSp>
              <p:nvCxnSpPr>
                <p:cNvPr id="3510" name="Google Shape;3510;p13"/>
                <p:cNvCxnSpPr/>
                <p:nvPr/>
              </p:nvCxnSpPr>
              <p:spPr>
                <a:xfrm rot="10800000">
                  <a:off x="10209926" y="5405286"/>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3511" name="Google Shape;3511;p13"/>
                <p:cNvCxnSpPr/>
                <p:nvPr/>
              </p:nvCxnSpPr>
              <p:spPr>
                <a:xfrm>
                  <a:off x="9432959" y="4838517"/>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3512" name="Google Shape;3512;p13"/>
                <p:cNvCxnSpPr/>
                <p:nvPr/>
              </p:nvCxnSpPr>
              <p:spPr>
                <a:xfrm rot="10800000" flipH="1">
                  <a:off x="8850066" y="4838517"/>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3513" name="Google Shape;3513;p13"/>
                <p:cNvCxnSpPr/>
                <p:nvPr/>
              </p:nvCxnSpPr>
              <p:spPr>
                <a:xfrm>
                  <a:off x="8821744" y="5108876"/>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3514" name="Google Shape;3514;p13"/>
                <p:cNvCxnSpPr/>
                <p:nvPr/>
              </p:nvCxnSpPr>
              <p:spPr>
                <a:xfrm rot="10800000" flipH="1">
                  <a:off x="7948367" y="5290470"/>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3515" name="Google Shape;3515;p13"/>
                <p:cNvCxnSpPr/>
                <p:nvPr/>
              </p:nvCxnSpPr>
              <p:spPr>
                <a:xfrm flipH="1">
                  <a:off x="8373817" y="5282252"/>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3516" name="Google Shape;3516;p13"/>
                <p:cNvCxnSpPr/>
                <p:nvPr/>
              </p:nvCxnSpPr>
              <p:spPr>
                <a:xfrm rot="10800000">
                  <a:off x="8488731" y="5307931"/>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3517" name="Google Shape;3517;p13"/>
                <p:cNvCxnSpPr/>
                <p:nvPr/>
              </p:nvCxnSpPr>
              <p:spPr>
                <a:xfrm>
                  <a:off x="8488731" y="5258048"/>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3518" name="Google Shape;3518;p13"/>
                <p:cNvCxnSpPr/>
                <p:nvPr/>
              </p:nvCxnSpPr>
              <p:spPr>
                <a:xfrm rot="5400000" flipH="1">
                  <a:off x="9885545" y="5583471"/>
                  <a:ext cx="366793" cy="1482"/>
                </a:xfrm>
                <a:prstGeom prst="straightConnector1">
                  <a:avLst/>
                </a:prstGeom>
                <a:noFill/>
                <a:ln w="12700" cap="flat" cmpd="sng">
                  <a:solidFill>
                    <a:schemeClr val="dk1"/>
                  </a:solidFill>
                  <a:prstDash val="solid"/>
                  <a:round/>
                  <a:headEnd type="none" w="med" len="med"/>
                  <a:tailEnd type="none" w="med" len="med"/>
                </a:ln>
              </p:spPr>
            </p:cxnSp>
            <p:pic>
              <p:nvPicPr>
                <p:cNvPr id="3519" name="Google Shape;3519;p13" descr="antenna_radiation_stylized"/>
                <p:cNvPicPr preferRelativeResize="0"/>
                <p:nvPr/>
              </p:nvPicPr>
              <p:blipFill rotWithShape="1">
                <a:blip r:embed="rId22">
                  <a:alphaModFix/>
                </a:blip>
                <a:srcRect/>
                <a:stretch/>
              </p:blipFill>
              <p:spPr>
                <a:xfrm>
                  <a:off x="9242073" y="5480938"/>
                  <a:ext cx="452014" cy="95159"/>
                </a:xfrm>
                <a:prstGeom prst="rect">
                  <a:avLst/>
                </a:prstGeom>
                <a:noFill/>
                <a:ln>
                  <a:noFill/>
                </a:ln>
              </p:spPr>
            </p:pic>
            <p:pic>
              <p:nvPicPr>
                <p:cNvPr id="3520" name="Google Shape;3520;p13" descr="access_point_stylized_small"/>
                <p:cNvPicPr preferRelativeResize="0"/>
                <p:nvPr/>
              </p:nvPicPr>
              <p:blipFill rotWithShape="1">
                <a:blip r:embed="rId18">
                  <a:alphaModFix/>
                </a:blip>
                <a:srcRect/>
                <a:stretch/>
              </p:blipFill>
              <p:spPr>
                <a:xfrm>
                  <a:off x="9290610" y="5524232"/>
                  <a:ext cx="380935" cy="317464"/>
                </a:xfrm>
                <a:prstGeom prst="rect">
                  <a:avLst/>
                </a:prstGeom>
                <a:noFill/>
                <a:ln>
                  <a:noFill/>
                </a:ln>
              </p:spPr>
            </p:pic>
            <p:grpSp>
              <p:nvGrpSpPr>
                <p:cNvPr id="3521" name="Google Shape;3521;p13"/>
                <p:cNvGrpSpPr/>
                <p:nvPr/>
              </p:nvGrpSpPr>
              <p:grpSpPr>
                <a:xfrm>
                  <a:off x="9783558" y="4989983"/>
                  <a:ext cx="393760" cy="218578"/>
                  <a:chOff x="7493876" y="2774731"/>
                  <a:chExt cx="1481958" cy="894622"/>
                </a:xfrm>
              </p:grpSpPr>
              <p:sp>
                <p:nvSpPr>
                  <p:cNvPr id="3522" name="Google Shape;3522;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523" name="Google Shape;3523;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524" name="Google Shape;3524;p13"/>
                  <p:cNvGrpSpPr/>
                  <p:nvPr/>
                </p:nvGrpSpPr>
                <p:grpSpPr>
                  <a:xfrm>
                    <a:off x="7713663" y="2848339"/>
                    <a:ext cx="1042107" cy="425543"/>
                    <a:chOff x="7786941" y="2884917"/>
                    <a:chExt cx="897649" cy="353919"/>
                  </a:xfrm>
                </p:grpSpPr>
                <p:sp>
                  <p:nvSpPr>
                    <p:cNvPr id="3525" name="Google Shape;3525;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26" name="Google Shape;3526;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27" name="Google Shape;3527;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28" name="Google Shape;3528;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529" name="Google Shape;3529;p13"/>
                <p:cNvGrpSpPr/>
                <p:nvPr/>
              </p:nvGrpSpPr>
              <p:grpSpPr>
                <a:xfrm>
                  <a:off x="9849365" y="5339037"/>
                  <a:ext cx="309740" cy="190838"/>
                  <a:chOff x="3668110" y="2448910"/>
                  <a:chExt cx="3794234" cy="2165130"/>
                </a:xfrm>
              </p:grpSpPr>
              <p:sp>
                <p:nvSpPr>
                  <p:cNvPr id="3530" name="Google Shape;3530;p13"/>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31" name="Google Shape;3531;p13"/>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3532" name="Google Shape;3532;p13"/>
                  <p:cNvGrpSpPr/>
                  <p:nvPr/>
                </p:nvGrpSpPr>
                <p:grpSpPr>
                  <a:xfrm>
                    <a:off x="3941378" y="2603243"/>
                    <a:ext cx="3202061" cy="1066110"/>
                    <a:chOff x="7939341" y="3037317"/>
                    <a:chExt cx="897649" cy="353919"/>
                  </a:xfrm>
                </p:grpSpPr>
                <p:sp>
                  <p:nvSpPr>
                    <p:cNvPr id="3533" name="Google Shape;3533;p13"/>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34" name="Google Shape;3534;p13"/>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35" name="Google Shape;3535;p13"/>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36" name="Google Shape;3536;p13"/>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537" name="Google Shape;3537;p13"/>
                <p:cNvGrpSpPr/>
                <p:nvPr/>
              </p:nvGrpSpPr>
              <p:grpSpPr>
                <a:xfrm>
                  <a:off x="8676619" y="4967420"/>
                  <a:ext cx="393760" cy="218578"/>
                  <a:chOff x="7493876" y="2774731"/>
                  <a:chExt cx="1481958" cy="894622"/>
                </a:xfrm>
              </p:grpSpPr>
              <p:sp>
                <p:nvSpPr>
                  <p:cNvPr id="3538" name="Google Shape;3538;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539" name="Google Shape;3539;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540" name="Google Shape;3540;p13"/>
                  <p:cNvGrpSpPr/>
                  <p:nvPr/>
                </p:nvGrpSpPr>
                <p:grpSpPr>
                  <a:xfrm>
                    <a:off x="7713663" y="2848339"/>
                    <a:ext cx="1042107" cy="425543"/>
                    <a:chOff x="7786941" y="2884917"/>
                    <a:chExt cx="897649" cy="353919"/>
                  </a:xfrm>
                </p:grpSpPr>
                <p:sp>
                  <p:nvSpPr>
                    <p:cNvPr id="3541" name="Google Shape;3541;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42" name="Google Shape;3542;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43" name="Google Shape;3543;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44" name="Google Shape;3544;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545" name="Google Shape;3545;p13"/>
                <p:cNvGrpSpPr/>
                <p:nvPr/>
              </p:nvGrpSpPr>
              <p:grpSpPr>
                <a:xfrm>
                  <a:off x="8311520" y="5194433"/>
                  <a:ext cx="309740" cy="190838"/>
                  <a:chOff x="3668110" y="2448910"/>
                  <a:chExt cx="3794234" cy="2165130"/>
                </a:xfrm>
              </p:grpSpPr>
              <p:sp>
                <p:nvSpPr>
                  <p:cNvPr id="3546" name="Google Shape;3546;p13"/>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47" name="Google Shape;3547;p13"/>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3548" name="Google Shape;3548;p13"/>
                  <p:cNvGrpSpPr/>
                  <p:nvPr/>
                </p:nvGrpSpPr>
                <p:grpSpPr>
                  <a:xfrm>
                    <a:off x="3941378" y="2603243"/>
                    <a:ext cx="3202061" cy="1066110"/>
                    <a:chOff x="7939341" y="3037317"/>
                    <a:chExt cx="897649" cy="353919"/>
                  </a:xfrm>
                </p:grpSpPr>
                <p:sp>
                  <p:nvSpPr>
                    <p:cNvPr id="3549" name="Google Shape;3549;p13"/>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50" name="Google Shape;3550;p13"/>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51" name="Google Shape;3551;p13"/>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52" name="Google Shape;3552;p13"/>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553" name="Google Shape;3553;p13"/>
                <p:cNvGrpSpPr/>
                <p:nvPr/>
              </p:nvGrpSpPr>
              <p:grpSpPr>
                <a:xfrm>
                  <a:off x="9247893" y="4775686"/>
                  <a:ext cx="393760" cy="218578"/>
                  <a:chOff x="7493876" y="2774731"/>
                  <a:chExt cx="1481958" cy="894622"/>
                </a:xfrm>
              </p:grpSpPr>
              <p:sp>
                <p:nvSpPr>
                  <p:cNvPr id="3554" name="Google Shape;3554;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555" name="Google Shape;3555;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556" name="Google Shape;3556;p13"/>
                  <p:cNvGrpSpPr/>
                  <p:nvPr/>
                </p:nvGrpSpPr>
                <p:grpSpPr>
                  <a:xfrm>
                    <a:off x="7713663" y="2848339"/>
                    <a:ext cx="1042107" cy="425543"/>
                    <a:chOff x="7786941" y="2884917"/>
                    <a:chExt cx="897649" cy="353919"/>
                  </a:xfrm>
                </p:grpSpPr>
                <p:sp>
                  <p:nvSpPr>
                    <p:cNvPr id="3557" name="Google Shape;3557;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58" name="Google Shape;3558;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59" name="Google Shape;3559;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60" name="Google Shape;3560;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3561" name="Google Shape;3561;p13" descr="antenna_stylized"/>
                <p:cNvPicPr preferRelativeResize="0"/>
                <p:nvPr/>
              </p:nvPicPr>
              <p:blipFill rotWithShape="1">
                <a:blip r:embed="rId23">
                  <a:alphaModFix/>
                </a:blip>
                <a:srcRect/>
                <a:stretch/>
              </p:blipFill>
              <p:spPr>
                <a:xfrm>
                  <a:off x="9201681" y="5852809"/>
                  <a:ext cx="307702" cy="168813"/>
                </a:xfrm>
                <a:prstGeom prst="rect">
                  <a:avLst/>
                </a:prstGeom>
                <a:noFill/>
                <a:ln>
                  <a:noFill/>
                </a:ln>
              </p:spPr>
            </p:pic>
            <p:pic>
              <p:nvPicPr>
                <p:cNvPr id="3562" name="Google Shape;3562;p13" descr="antenna_stylized"/>
                <p:cNvPicPr preferRelativeResize="0"/>
                <p:nvPr/>
              </p:nvPicPr>
              <p:blipFill rotWithShape="1">
                <a:blip r:embed="rId23">
                  <a:alphaModFix/>
                </a:blip>
                <a:srcRect/>
                <a:stretch/>
              </p:blipFill>
              <p:spPr>
                <a:xfrm>
                  <a:off x="9534746" y="5795138"/>
                  <a:ext cx="316707" cy="138962"/>
                </a:xfrm>
                <a:prstGeom prst="rect">
                  <a:avLst/>
                </a:prstGeom>
                <a:noFill/>
                <a:ln>
                  <a:noFill/>
                </a:ln>
              </p:spPr>
            </p:pic>
          </p:grpSp>
        </p:grpSp>
        <p:grpSp>
          <p:nvGrpSpPr>
            <p:cNvPr id="3563" name="Google Shape;3563;p13"/>
            <p:cNvGrpSpPr/>
            <p:nvPr/>
          </p:nvGrpSpPr>
          <p:grpSpPr>
            <a:xfrm>
              <a:off x="10925982" y="4188911"/>
              <a:ext cx="657413" cy="451816"/>
              <a:chOff x="10925982" y="4188911"/>
              <a:chExt cx="657413" cy="451816"/>
            </a:xfrm>
          </p:grpSpPr>
          <p:grpSp>
            <p:nvGrpSpPr>
              <p:cNvPr id="3564" name="Google Shape;3564;p13"/>
              <p:cNvGrpSpPr/>
              <p:nvPr/>
            </p:nvGrpSpPr>
            <p:grpSpPr>
              <a:xfrm>
                <a:off x="11093556" y="4188911"/>
                <a:ext cx="489839" cy="451816"/>
                <a:chOff x="5103720" y="2693365"/>
                <a:chExt cx="611650" cy="414788"/>
              </a:xfrm>
            </p:grpSpPr>
            <p:cxnSp>
              <p:nvCxnSpPr>
                <p:cNvPr id="3565" name="Google Shape;3565;p13"/>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3566" name="Google Shape;3566;p13"/>
                <p:cNvGrpSpPr/>
                <p:nvPr/>
              </p:nvGrpSpPr>
              <p:grpSpPr>
                <a:xfrm>
                  <a:off x="5275406" y="2693365"/>
                  <a:ext cx="439964" cy="414788"/>
                  <a:chOff x="5275406" y="2711455"/>
                  <a:chExt cx="452949" cy="405518"/>
                </a:xfrm>
              </p:grpSpPr>
              <p:pic>
                <p:nvPicPr>
                  <p:cNvPr id="3567" name="Google Shape;3567;p13"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3568" name="Google Shape;3568;p13"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3569" name="Google Shape;3569;p13"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nvGrpSpPr>
              <p:cNvPr id="3570" name="Google Shape;3570;p13"/>
              <p:cNvGrpSpPr/>
              <p:nvPr/>
            </p:nvGrpSpPr>
            <p:grpSpPr>
              <a:xfrm>
                <a:off x="10925982" y="4369125"/>
                <a:ext cx="228295" cy="120400"/>
                <a:chOff x="7493876" y="2774731"/>
                <a:chExt cx="1481958" cy="894622"/>
              </a:xfrm>
            </p:grpSpPr>
            <p:sp>
              <p:nvSpPr>
                <p:cNvPr id="3571" name="Google Shape;3571;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572" name="Google Shape;3572;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573" name="Google Shape;3573;p13"/>
                <p:cNvGrpSpPr/>
                <p:nvPr/>
              </p:nvGrpSpPr>
              <p:grpSpPr>
                <a:xfrm>
                  <a:off x="7713663" y="2848339"/>
                  <a:ext cx="1042107" cy="425543"/>
                  <a:chOff x="7786941" y="2884917"/>
                  <a:chExt cx="897649" cy="353919"/>
                </a:xfrm>
              </p:grpSpPr>
              <p:sp>
                <p:nvSpPr>
                  <p:cNvPr id="3574" name="Google Shape;3574;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75" name="Google Shape;3575;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76" name="Google Shape;3576;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77" name="Google Shape;3577;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grpSp>
        <p:nvGrpSpPr>
          <p:cNvPr id="3578" name="Google Shape;3578;p13"/>
          <p:cNvGrpSpPr/>
          <p:nvPr/>
        </p:nvGrpSpPr>
        <p:grpSpPr>
          <a:xfrm>
            <a:off x="7380480" y="1798646"/>
            <a:ext cx="4322981" cy="3949460"/>
            <a:chOff x="11448552" y="1676017"/>
            <a:chExt cx="4322981" cy="3949460"/>
          </a:xfrm>
        </p:grpSpPr>
        <p:sp>
          <p:nvSpPr>
            <p:cNvPr id="3579" name="Google Shape;3579;p13"/>
            <p:cNvSpPr/>
            <p:nvPr/>
          </p:nvSpPr>
          <p:spPr>
            <a:xfrm>
              <a:off x="11548524" y="3627656"/>
              <a:ext cx="1007401" cy="44821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0" name="Google Shape;3580;p13"/>
            <p:cNvSpPr/>
            <p:nvPr/>
          </p:nvSpPr>
          <p:spPr>
            <a:xfrm rot="1622536">
              <a:off x="12634901" y="5270789"/>
              <a:ext cx="887739" cy="161724"/>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1" name="Google Shape;3581;p13"/>
            <p:cNvSpPr/>
            <p:nvPr/>
          </p:nvSpPr>
          <p:spPr>
            <a:xfrm>
              <a:off x="12775958" y="1847944"/>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2" name="Google Shape;3582;p13"/>
            <p:cNvSpPr/>
            <p:nvPr/>
          </p:nvSpPr>
          <p:spPr>
            <a:xfrm>
              <a:off x="12669374" y="4563454"/>
              <a:ext cx="1698836"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3" name="Google Shape;3583;p13"/>
            <p:cNvSpPr/>
            <p:nvPr/>
          </p:nvSpPr>
          <p:spPr>
            <a:xfrm>
              <a:off x="12239699" y="4881027"/>
              <a:ext cx="660040" cy="553827"/>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4" name="Google Shape;3584;p13"/>
            <p:cNvSpPr/>
            <p:nvPr/>
          </p:nvSpPr>
          <p:spPr>
            <a:xfrm>
              <a:off x="12638017" y="2106713"/>
              <a:ext cx="503074" cy="24332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5" name="Google Shape;3585;p13"/>
            <p:cNvSpPr/>
            <p:nvPr/>
          </p:nvSpPr>
          <p:spPr>
            <a:xfrm>
              <a:off x="13837524" y="5040395"/>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6" name="Google Shape;3586;p13"/>
            <p:cNvSpPr/>
            <p:nvPr/>
          </p:nvSpPr>
          <p:spPr>
            <a:xfrm rot="2528345">
              <a:off x="12297976" y="2504847"/>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7" name="Google Shape;3587;p13"/>
            <p:cNvSpPr/>
            <p:nvPr/>
          </p:nvSpPr>
          <p:spPr>
            <a:xfrm>
              <a:off x="11972286" y="1972003"/>
              <a:ext cx="612303" cy="754264"/>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8" name="Google Shape;3588;p13"/>
            <p:cNvSpPr/>
            <p:nvPr/>
          </p:nvSpPr>
          <p:spPr>
            <a:xfrm>
              <a:off x="11792971" y="1676017"/>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9" name="Google Shape;3589;p13"/>
            <p:cNvSpPr/>
            <p:nvPr/>
          </p:nvSpPr>
          <p:spPr>
            <a:xfrm>
              <a:off x="11448552" y="2167072"/>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90" name="Google Shape;3590;p13"/>
            <p:cNvSpPr/>
            <p:nvPr/>
          </p:nvSpPr>
          <p:spPr>
            <a:xfrm>
              <a:off x="11807613" y="3089587"/>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91" name="Google Shape;3591;p13"/>
            <p:cNvSpPr/>
            <p:nvPr/>
          </p:nvSpPr>
          <p:spPr>
            <a:xfrm>
              <a:off x="11461856" y="3203435"/>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92" name="Google Shape;3592;p13"/>
            <p:cNvSpPr/>
            <p:nvPr/>
          </p:nvSpPr>
          <p:spPr>
            <a:xfrm>
              <a:off x="14880961" y="3246013"/>
              <a:ext cx="81304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93" name="Google Shape;3593;p13"/>
            <p:cNvSpPr/>
            <p:nvPr/>
          </p:nvSpPr>
          <p:spPr>
            <a:xfrm>
              <a:off x="14958490" y="4026029"/>
              <a:ext cx="81304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3594" name="Google Shape;3594;p13"/>
          <p:cNvSpPr txBox="1">
            <a:spLocks noGrp="1"/>
          </p:cNvSpPr>
          <p:nvPr>
            <p:ph type="body" idx="1"/>
          </p:nvPr>
        </p:nvSpPr>
        <p:spPr>
          <a:xfrm>
            <a:off x="839285" y="1424002"/>
            <a:ext cx="5823897" cy="2635217"/>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3200"/>
              <a:buNone/>
            </a:pPr>
            <a:r>
              <a:rPr lang="en-US" sz="3200" i="1">
                <a:solidFill>
                  <a:srgbClr val="CC0000"/>
                </a:solidFill>
              </a:rPr>
              <a:t>Q: How to connect end systems to edge router?</a:t>
            </a:r>
            <a:endParaRPr/>
          </a:p>
          <a:p>
            <a:pPr marL="352425" lvl="0" indent="-222250" algn="l" rtl="0">
              <a:lnSpc>
                <a:spcPct val="90000"/>
              </a:lnSpc>
              <a:spcBef>
                <a:spcPts val="600"/>
              </a:spcBef>
              <a:spcAft>
                <a:spcPts val="0"/>
              </a:spcAft>
              <a:buSzPts val="1800"/>
              <a:buChar char="▪"/>
            </a:pPr>
            <a:r>
              <a:rPr lang="en-US" sz="2400"/>
              <a:t>residential access nets</a:t>
            </a:r>
            <a:endParaRPr/>
          </a:p>
          <a:p>
            <a:pPr marL="352425" lvl="0" indent="-222250" algn="l" rtl="0">
              <a:lnSpc>
                <a:spcPct val="90000"/>
              </a:lnSpc>
              <a:spcBef>
                <a:spcPts val="600"/>
              </a:spcBef>
              <a:spcAft>
                <a:spcPts val="0"/>
              </a:spcAft>
              <a:buSzPts val="1800"/>
              <a:buChar char="▪"/>
            </a:pPr>
            <a:r>
              <a:rPr lang="en-US" sz="2400"/>
              <a:t>institutional access networks (school, company)</a:t>
            </a:r>
            <a:endParaRPr/>
          </a:p>
          <a:p>
            <a:pPr marL="352425" lvl="0" indent="-222250" algn="l" rtl="0">
              <a:lnSpc>
                <a:spcPct val="90000"/>
              </a:lnSpc>
              <a:spcBef>
                <a:spcPts val="600"/>
              </a:spcBef>
              <a:spcAft>
                <a:spcPts val="0"/>
              </a:spcAft>
              <a:buSzPts val="1800"/>
              <a:buChar char="▪"/>
            </a:pPr>
            <a:r>
              <a:rPr lang="en-US" sz="2400"/>
              <a:t>mobile access networks (WiFi, 4G/5G)</a:t>
            </a:r>
            <a:endParaRPr sz="2400">
              <a:solidFill>
                <a:srgbClr val="FF0000"/>
              </a:solidFill>
            </a:endParaRPr>
          </a:p>
          <a:p>
            <a:pPr marL="174625" lvl="0" indent="0" algn="l" rtl="0">
              <a:lnSpc>
                <a:spcPct val="90000"/>
              </a:lnSpc>
              <a:spcBef>
                <a:spcPts val="1720"/>
              </a:spcBef>
              <a:spcAft>
                <a:spcPts val="0"/>
              </a:spcAft>
              <a:buSzPts val="2100"/>
              <a:buNone/>
            </a:pPr>
            <a:endParaRPr/>
          </a:p>
          <a:p>
            <a:pPr marL="352425" lvl="0" indent="-44450" algn="l" rtl="0">
              <a:lnSpc>
                <a:spcPct val="90000"/>
              </a:lnSpc>
              <a:spcBef>
                <a:spcPts val="1000"/>
              </a:spcBef>
              <a:spcAft>
                <a:spcPts val="0"/>
              </a:spcAft>
              <a:buSzPts val="2800"/>
              <a:buNone/>
            </a:pPr>
            <a:endParaRPr/>
          </a:p>
        </p:txBody>
      </p:sp>
      <p:sp>
        <p:nvSpPr>
          <p:cNvPr id="3595" name="Google Shape;3595;p1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14"/>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b="0"/>
              <a:t>Access networks: cable-based access</a:t>
            </a:r>
            <a:endParaRPr sz="4800" b="0"/>
          </a:p>
        </p:txBody>
      </p:sp>
      <p:sp>
        <p:nvSpPr>
          <p:cNvPr id="3602" name="Google Shape;3602;p14"/>
          <p:cNvSpPr/>
          <p:nvPr/>
        </p:nvSpPr>
        <p:spPr>
          <a:xfrm>
            <a:off x="2097142" y="1686498"/>
            <a:ext cx="1793875" cy="92551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603" name="Google Shape;3603;p14"/>
          <p:cNvCxnSpPr/>
          <p:nvPr/>
        </p:nvCxnSpPr>
        <p:spPr>
          <a:xfrm rot="10800000" flipH="1">
            <a:off x="2398767" y="2237361"/>
            <a:ext cx="365125" cy="1587"/>
          </a:xfrm>
          <a:prstGeom prst="straightConnector1">
            <a:avLst/>
          </a:prstGeom>
          <a:noFill/>
          <a:ln w="9525" cap="flat" cmpd="sng">
            <a:solidFill>
              <a:schemeClr val="dk1"/>
            </a:solidFill>
            <a:prstDash val="solid"/>
            <a:round/>
            <a:headEnd type="none" w="med" len="med"/>
            <a:tailEnd type="none" w="med" len="med"/>
          </a:ln>
        </p:spPr>
      </p:cxnSp>
      <p:sp>
        <p:nvSpPr>
          <p:cNvPr id="3604" name="Google Shape;3604;p14"/>
          <p:cNvSpPr txBox="1"/>
          <p:nvPr/>
        </p:nvSpPr>
        <p:spPr>
          <a:xfrm>
            <a:off x="2560692" y="2388173"/>
            <a:ext cx="774700" cy="431800"/>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cable</a:t>
            </a:r>
            <a:endParaRPr/>
          </a:p>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modem</a:t>
            </a:r>
            <a:endParaRPr/>
          </a:p>
        </p:txBody>
      </p:sp>
      <p:sp>
        <p:nvSpPr>
          <p:cNvPr id="3605" name="Google Shape;3605;p14"/>
          <p:cNvSpPr txBox="1"/>
          <p:nvPr/>
        </p:nvSpPr>
        <p:spPr>
          <a:xfrm>
            <a:off x="3227442" y="2389761"/>
            <a:ext cx="706438" cy="261937"/>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splitter</a:t>
            </a:r>
            <a:endParaRPr/>
          </a:p>
        </p:txBody>
      </p:sp>
      <p:grpSp>
        <p:nvGrpSpPr>
          <p:cNvPr id="3606" name="Google Shape;3606;p14"/>
          <p:cNvGrpSpPr/>
          <p:nvPr/>
        </p:nvGrpSpPr>
        <p:grpSpPr>
          <a:xfrm>
            <a:off x="2744842" y="2113536"/>
            <a:ext cx="614363" cy="220662"/>
            <a:chOff x="322" y="890"/>
            <a:chExt cx="872" cy="339"/>
          </a:xfrm>
        </p:grpSpPr>
        <p:sp>
          <p:nvSpPr>
            <p:cNvPr id="3607" name="Google Shape;3607;p14"/>
            <p:cNvSpPr/>
            <p:nvPr/>
          </p:nvSpPr>
          <p:spPr>
            <a:xfrm>
              <a:off x="322" y="1005"/>
              <a:ext cx="872" cy="224"/>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08" name="Google Shape;3608;p14"/>
            <p:cNvSpPr/>
            <p:nvPr/>
          </p:nvSpPr>
          <p:spPr>
            <a:xfrm>
              <a:off x="394" y="1073"/>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09" name="Google Shape;3609;p14"/>
            <p:cNvSpPr/>
            <p:nvPr/>
          </p:nvSpPr>
          <p:spPr>
            <a:xfrm>
              <a:off x="466" y="1073"/>
              <a:ext cx="56"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10" name="Google Shape;3610;p14"/>
            <p:cNvSpPr/>
            <p:nvPr/>
          </p:nvSpPr>
          <p:spPr>
            <a:xfrm>
              <a:off x="541"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11" name="Google Shape;3611;p14"/>
            <p:cNvSpPr/>
            <p:nvPr/>
          </p:nvSpPr>
          <p:spPr>
            <a:xfrm>
              <a:off x="615"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12" name="Google Shape;3612;p1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613" name="Google Shape;3613;p14"/>
          <p:cNvSpPr/>
          <p:nvPr/>
        </p:nvSpPr>
        <p:spPr>
          <a:xfrm>
            <a:off x="1859017" y="1275336"/>
            <a:ext cx="2268538" cy="468312"/>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14" name="Google Shape;3614;p14"/>
          <p:cNvSpPr/>
          <p:nvPr/>
        </p:nvSpPr>
        <p:spPr>
          <a:xfrm>
            <a:off x="3475092" y="2175448"/>
            <a:ext cx="166688" cy="144463"/>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15" name="Google Shape;3615;p14"/>
          <p:cNvSpPr/>
          <p:nvPr/>
        </p:nvSpPr>
        <p:spPr>
          <a:xfrm>
            <a:off x="3084567" y="1730948"/>
            <a:ext cx="479425" cy="434975"/>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616" name="Google Shape;3616;p14"/>
          <p:cNvCxnSpPr/>
          <p:nvPr/>
        </p:nvCxnSpPr>
        <p:spPr>
          <a:xfrm rot="10800000">
            <a:off x="3383017" y="2237361"/>
            <a:ext cx="239713" cy="0"/>
          </a:xfrm>
          <a:prstGeom prst="straightConnector1">
            <a:avLst/>
          </a:prstGeom>
          <a:noFill/>
          <a:ln w="9525" cap="flat" cmpd="sng">
            <a:solidFill>
              <a:schemeClr val="dk1"/>
            </a:solidFill>
            <a:prstDash val="solid"/>
            <a:round/>
            <a:headEnd type="none" w="med" len="med"/>
            <a:tailEnd type="none" w="med" len="med"/>
          </a:ln>
        </p:spPr>
      </p:cxnSp>
      <p:pic>
        <p:nvPicPr>
          <p:cNvPr id="3617" name="Google Shape;3617;p14" descr="tv"/>
          <p:cNvPicPr preferRelativeResize="0"/>
          <p:nvPr/>
        </p:nvPicPr>
        <p:blipFill rotWithShape="1">
          <a:blip r:embed="rId3">
            <a:alphaModFix/>
          </a:blip>
          <a:srcRect/>
          <a:stretch/>
        </p:blipFill>
        <p:spPr>
          <a:xfrm>
            <a:off x="2640067" y="1391223"/>
            <a:ext cx="755650" cy="674688"/>
          </a:xfrm>
          <a:prstGeom prst="rect">
            <a:avLst/>
          </a:prstGeom>
          <a:noFill/>
          <a:ln>
            <a:noFill/>
          </a:ln>
        </p:spPr>
      </p:pic>
      <p:grpSp>
        <p:nvGrpSpPr>
          <p:cNvPr id="3618" name="Google Shape;3618;p14"/>
          <p:cNvGrpSpPr/>
          <p:nvPr/>
        </p:nvGrpSpPr>
        <p:grpSpPr>
          <a:xfrm>
            <a:off x="4116442" y="1505523"/>
            <a:ext cx="850900" cy="527050"/>
            <a:chOff x="-490" y="1664"/>
            <a:chExt cx="1429" cy="842"/>
          </a:xfrm>
        </p:grpSpPr>
        <p:sp>
          <p:nvSpPr>
            <p:cNvPr id="3619" name="Google Shape;3619;p14"/>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620" name="Google Shape;3620;p14"/>
            <p:cNvGrpSpPr/>
            <p:nvPr/>
          </p:nvGrpSpPr>
          <p:grpSpPr>
            <a:xfrm>
              <a:off x="-427" y="1737"/>
              <a:ext cx="1217" cy="769"/>
              <a:chOff x="-427" y="1737"/>
              <a:chExt cx="1217" cy="769"/>
            </a:xfrm>
          </p:grpSpPr>
          <p:sp>
            <p:nvSpPr>
              <p:cNvPr id="3621" name="Google Shape;3621;p14"/>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622" name="Google Shape;3622;p14"/>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623" name="Google Shape;3623;p14"/>
              <p:cNvGrpSpPr/>
              <p:nvPr/>
            </p:nvGrpSpPr>
            <p:grpSpPr>
              <a:xfrm>
                <a:off x="67" y="2192"/>
                <a:ext cx="387" cy="139"/>
                <a:chOff x="320" y="890"/>
                <a:chExt cx="871" cy="339"/>
              </a:xfrm>
            </p:grpSpPr>
            <p:sp>
              <p:nvSpPr>
                <p:cNvPr id="3624" name="Google Shape;3624;p14"/>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25" name="Google Shape;3625;p14"/>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26" name="Google Shape;3626;p14"/>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27" name="Google Shape;3627;p14"/>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28" name="Google Shape;3628;p14"/>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29" name="Google Shape;3629;p1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630" name="Google Shape;3630;p14"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631" name="Google Shape;3631;p14"/>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32" name="Google Shape;3632;p14"/>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633" name="Google Shape;3633;p14"/>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634" name="Google Shape;3634;p14"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635" name="Google Shape;3635;p14"/>
          <p:cNvGrpSpPr/>
          <p:nvPr/>
        </p:nvGrpSpPr>
        <p:grpSpPr>
          <a:xfrm>
            <a:off x="5018142" y="1499173"/>
            <a:ext cx="850900" cy="527050"/>
            <a:chOff x="-490" y="1664"/>
            <a:chExt cx="1429" cy="842"/>
          </a:xfrm>
        </p:grpSpPr>
        <p:sp>
          <p:nvSpPr>
            <p:cNvPr id="3636" name="Google Shape;3636;p14"/>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637" name="Google Shape;3637;p14"/>
            <p:cNvGrpSpPr/>
            <p:nvPr/>
          </p:nvGrpSpPr>
          <p:grpSpPr>
            <a:xfrm>
              <a:off x="-427" y="1737"/>
              <a:ext cx="1217" cy="769"/>
              <a:chOff x="-427" y="1737"/>
              <a:chExt cx="1217" cy="769"/>
            </a:xfrm>
          </p:grpSpPr>
          <p:sp>
            <p:nvSpPr>
              <p:cNvPr id="3638" name="Google Shape;3638;p14"/>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639" name="Google Shape;3639;p14"/>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640" name="Google Shape;3640;p14"/>
              <p:cNvGrpSpPr/>
              <p:nvPr/>
            </p:nvGrpSpPr>
            <p:grpSpPr>
              <a:xfrm>
                <a:off x="67" y="2192"/>
                <a:ext cx="387" cy="139"/>
                <a:chOff x="320" y="890"/>
                <a:chExt cx="871" cy="339"/>
              </a:xfrm>
            </p:grpSpPr>
            <p:sp>
              <p:nvSpPr>
                <p:cNvPr id="3641" name="Google Shape;3641;p14"/>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42" name="Google Shape;3642;p14"/>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43" name="Google Shape;3643;p14"/>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44" name="Google Shape;3644;p14"/>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45" name="Google Shape;3645;p14"/>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46" name="Google Shape;3646;p1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647" name="Google Shape;3647;p14"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648" name="Google Shape;3648;p14"/>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49" name="Google Shape;3649;p14"/>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650" name="Google Shape;3650;p14"/>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651" name="Google Shape;3651;p14"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652" name="Google Shape;3652;p14"/>
          <p:cNvGrpSpPr/>
          <p:nvPr/>
        </p:nvGrpSpPr>
        <p:grpSpPr>
          <a:xfrm>
            <a:off x="4203755" y="2345311"/>
            <a:ext cx="850900" cy="527050"/>
            <a:chOff x="-490" y="1664"/>
            <a:chExt cx="1429" cy="842"/>
          </a:xfrm>
        </p:grpSpPr>
        <p:sp>
          <p:nvSpPr>
            <p:cNvPr id="3653" name="Google Shape;3653;p14"/>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654" name="Google Shape;3654;p14"/>
            <p:cNvGrpSpPr/>
            <p:nvPr/>
          </p:nvGrpSpPr>
          <p:grpSpPr>
            <a:xfrm>
              <a:off x="-427" y="1737"/>
              <a:ext cx="1217" cy="769"/>
              <a:chOff x="-427" y="1737"/>
              <a:chExt cx="1217" cy="769"/>
            </a:xfrm>
          </p:grpSpPr>
          <p:sp>
            <p:nvSpPr>
              <p:cNvPr id="3655" name="Google Shape;3655;p14"/>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656" name="Google Shape;3656;p14"/>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657" name="Google Shape;3657;p14"/>
              <p:cNvGrpSpPr/>
              <p:nvPr/>
            </p:nvGrpSpPr>
            <p:grpSpPr>
              <a:xfrm>
                <a:off x="67" y="2192"/>
                <a:ext cx="387" cy="139"/>
                <a:chOff x="320" y="890"/>
                <a:chExt cx="871" cy="339"/>
              </a:xfrm>
            </p:grpSpPr>
            <p:sp>
              <p:nvSpPr>
                <p:cNvPr id="3658" name="Google Shape;3658;p14"/>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59" name="Google Shape;3659;p14"/>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60" name="Google Shape;3660;p14"/>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61" name="Google Shape;3661;p14"/>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62" name="Google Shape;3662;p14"/>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63" name="Google Shape;3663;p1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664" name="Google Shape;3664;p14"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665" name="Google Shape;3665;p14"/>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66" name="Google Shape;3666;p14"/>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667" name="Google Shape;3667;p14"/>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668" name="Google Shape;3668;p14"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669" name="Google Shape;3669;p14"/>
          <p:cNvGrpSpPr/>
          <p:nvPr/>
        </p:nvGrpSpPr>
        <p:grpSpPr>
          <a:xfrm>
            <a:off x="5070530" y="2354836"/>
            <a:ext cx="850900" cy="527050"/>
            <a:chOff x="-490" y="1664"/>
            <a:chExt cx="1429" cy="842"/>
          </a:xfrm>
        </p:grpSpPr>
        <p:sp>
          <p:nvSpPr>
            <p:cNvPr id="3670" name="Google Shape;3670;p14"/>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671" name="Google Shape;3671;p14"/>
            <p:cNvGrpSpPr/>
            <p:nvPr/>
          </p:nvGrpSpPr>
          <p:grpSpPr>
            <a:xfrm>
              <a:off x="-427" y="1737"/>
              <a:ext cx="1217" cy="769"/>
              <a:chOff x="-427" y="1737"/>
              <a:chExt cx="1217" cy="769"/>
            </a:xfrm>
          </p:grpSpPr>
          <p:sp>
            <p:nvSpPr>
              <p:cNvPr id="3672" name="Google Shape;3672;p14"/>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673" name="Google Shape;3673;p14"/>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674" name="Google Shape;3674;p14"/>
              <p:cNvGrpSpPr/>
              <p:nvPr/>
            </p:nvGrpSpPr>
            <p:grpSpPr>
              <a:xfrm>
                <a:off x="67" y="2192"/>
                <a:ext cx="387" cy="139"/>
                <a:chOff x="320" y="890"/>
                <a:chExt cx="871" cy="339"/>
              </a:xfrm>
            </p:grpSpPr>
            <p:sp>
              <p:nvSpPr>
                <p:cNvPr id="3675" name="Google Shape;3675;p14"/>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76" name="Google Shape;3676;p14"/>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77" name="Google Shape;3677;p14"/>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78" name="Google Shape;3678;p14"/>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79" name="Google Shape;3679;p14"/>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80" name="Google Shape;3680;p1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681" name="Google Shape;3681;p14"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682" name="Google Shape;3682;p14"/>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83" name="Google Shape;3683;p14"/>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684" name="Google Shape;3684;p14"/>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685" name="Google Shape;3685;p14" descr="tv"/>
              <p:cNvPicPr preferRelativeResize="0"/>
              <p:nvPr/>
            </p:nvPicPr>
            <p:blipFill rotWithShape="1">
              <a:blip r:embed="rId5">
                <a:alphaModFix/>
              </a:blip>
              <a:srcRect/>
              <a:stretch/>
            </p:blipFill>
            <p:spPr>
              <a:xfrm>
                <a:off x="2" y="1737"/>
                <a:ext cx="476" cy="425"/>
              </a:xfrm>
              <a:prstGeom prst="rect">
                <a:avLst/>
              </a:prstGeom>
              <a:noFill/>
              <a:ln>
                <a:noFill/>
              </a:ln>
            </p:spPr>
          </p:pic>
        </p:grpSp>
      </p:grpSp>
      <p:cxnSp>
        <p:nvCxnSpPr>
          <p:cNvPr id="3686" name="Google Shape;3686;p14"/>
          <p:cNvCxnSpPr/>
          <p:nvPr/>
        </p:nvCxnSpPr>
        <p:spPr>
          <a:xfrm>
            <a:off x="3657655" y="2248473"/>
            <a:ext cx="3690937" cy="0"/>
          </a:xfrm>
          <a:prstGeom prst="straightConnector1">
            <a:avLst/>
          </a:prstGeom>
          <a:noFill/>
          <a:ln w="19050" cap="flat" cmpd="sng">
            <a:solidFill>
              <a:schemeClr val="dk1"/>
            </a:solidFill>
            <a:prstDash val="solid"/>
            <a:round/>
            <a:headEnd type="none" w="med" len="med"/>
            <a:tailEnd type="none" w="med" len="med"/>
          </a:ln>
        </p:spPr>
      </p:cxnSp>
      <p:grpSp>
        <p:nvGrpSpPr>
          <p:cNvPr id="3687" name="Google Shape;3687;p14"/>
          <p:cNvGrpSpPr/>
          <p:nvPr/>
        </p:nvGrpSpPr>
        <p:grpSpPr>
          <a:xfrm>
            <a:off x="6159555" y="1507111"/>
            <a:ext cx="850900" cy="527050"/>
            <a:chOff x="-490" y="1664"/>
            <a:chExt cx="1429" cy="842"/>
          </a:xfrm>
        </p:grpSpPr>
        <p:sp>
          <p:nvSpPr>
            <p:cNvPr id="3688" name="Google Shape;3688;p14"/>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689" name="Google Shape;3689;p14"/>
            <p:cNvGrpSpPr/>
            <p:nvPr/>
          </p:nvGrpSpPr>
          <p:grpSpPr>
            <a:xfrm>
              <a:off x="-427" y="1737"/>
              <a:ext cx="1217" cy="769"/>
              <a:chOff x="-427" y="1737"/>
              <a:chExt cx="1217" cy="769"/>
            </a:xfrm>
          </p:grpSpPr>
          <p:sp>
            <p:nvSpPr>
              <p:cNvPr id="3690" name="Google Shape;3690;p14"/>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691" name="Google Shape;3691;p14"/>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692" name="Google Shape;3692;p14"/>
              <p:cNvGrpSpPr/>
              <p:nvPr/>
            </p:nvGrpSpPr>
            <p:grpSpPr>
              <a:xfrm>
                <a:off x="67" y="2192"/>
                <a:ext cx="387" cy="139"/>
                <a:chOff x="320" y="890"/>
                <a:chExt cx="871" cy="339"/>
              </a:xfrm>
            </p:grpSpPr>
            <p:sp>
              <p:nvSpPr>
                <p:cNvPr id="3693" name="Google Shape;3693;p14"/>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94" name="Google Shape;3694;p14"/>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95" name="Google Shape;3695;p14"/>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96" name="Google Shape;3696;p14"/>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97" name="Google Shape;3697;p14"/>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98" name="Google Shape;3698;p1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699" name="Google Shape;3699;p14"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700" name="Google Shape;3700;p14"/>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01" name="Google Shape;3701;p14"/>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02" name="Google Shape;3702;p14"/>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703" name="Google Shape;3703;p14" descr="tv"/>
              <p:cNvPicPr preferRelativeResize="0"/>
              <p:nvPr/>
            </p:nvPicPr>
            <p:blipFill rotWithShape="1">
              <a:blip r:embed="rId5">
                <a:alphaModFix/>
              </a:blip>
              <a:srcRect/>
              <a:stretch/>
            </p:blipFill>
            <p:spPr>
              <a:xfrm>
                <a:off x="2" y="1737"/>
                <a:ext cx="476" cy="425"/>
              </a:xfrm>
              <a:prstGeom prst="rect">
                <a:avLst/>
              </a:prstGeom>
              <a:noFill/>
              <a:ln>
                <a:noFill/>
              </a:ln>
            </p:spPr>
          </p:pic>
        </p:grpSp>
      </p:grpSp>
      <p:sp>
        <p:nvSpPr>
          <p:cNvPr id="3704" name="Google Shape;3704;p14"/>
          <p:cNvSpPr txBox="1"/>
          <p:nvPr/>
        </p:nvSpPr>
        <p:spPr>
          <a:xfrm>
            <a:off x="5770617" y="1576961"/>
            <a:ext cx="4889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69696"/>
              </a:buClr>
              <a:buSzPts val="2400"/>
              <a:buFont typeface="Times New Roman"/>
              <a:buNone/>
            </a:pPr>
            <a:r>
              <a:rPr lang="en-US" sz="2400" b="0" i="0" u="none" strike="noStrike" cap="none">
                <a:solidFill>
                  <a:srgbClr val="969696"/>
                </a:solidFill>
                <a:latin typeface="Times New Roman"/>
                <a:ea typeface="Times New Roman"/>
                <a:cs typeface="Times New Roman"/>
                <a:sym typeface="Times New Roman"/>
              </a:rPr>
              <a:t>…</a:t>
            </a:r>
            <a:endParaRPr/>
          </a:p>
        </p:txBody>
      </p:sp>
      <p:cxnSp>
        <p:nvCxnSpPr>
          <p:cNvPr id="3705" name="Google Shape;3705;p14"/>
          <p:cNvCxnSpPr/>
          <p:nvPr/>
        </p:nvCxnSpPr>
        <p:spPr>
          <a:xfrm flipH="1">
            <a:off x="4751442" y="1918273"/>
            <a:ext cx="3175" cy="333375"/>
          </a:xfrm>
          <a:prstGeom prst="straightConnector1">
            <a:avLst/>
          </a:prstGeom>
          <a:noFill/>
          <a:ln w="9525" cap="flat" cmpd="sng">
            <a:solidFill>
              <a:schemeClr val="dk1"/>
            </a:solidFill>
            <a:prstDash val="solid"/>
            <a:round/>
            <a:headEnd type="none" w="med" len="med"/>
            <a:tailEnd type="none" w="med" len="med"/>
          </a:ln>
        </p:spPr>
      </p:cxnSp>
      <p:cxnSp>
        <p:nvCxnSpPr>
          <p:cNvPr id="3706" name="Google Shape;3706;p14"/>
          <p:cNvCxnSpPr/>
          <p:nvPr/>
        </p:nvCxnSpPr>
        <p:spPr>
          <a:xfrm flipH="1">
            <a:off x="5656317" y="1918273"/>
            <a:ext cx="3175" cy="333375"/>
          </a:xfrm>
          <a:prstGeom prst="straightConnector1">
            <a:avLst/>
          </a:prstGeom>
          <a:noFill/>
          <a:ln w="9525" cap="flat" cmpd="sng">
            <a:solidFill>
              <a:schemeClr val="dk1"/>
            </a:solidFill>
            <a:prstDash val="solid"/>
            <a:round/>
            <a:headEnd type="none" w="med" len="med"/>
            <a:tailEnd type="none" w="med" len="med"/>
          </a:ln>
        </p:spPr>
      </p:cxnSp>
      <p:cxnSp>
        <p:nvCxnSpPr>
          <p:cNvPr id="3707" name="Google Shape;3707;p14"/>
          <p:cNvCxnSpPr/>
          <p:nvPr/>
        </p:nvCxnSpPr>
        <p:spPr>
          <a:xfrm flipH="1">
            <a:off x="6792967" y="1918273"/>
            <a:ext cx="3175" cy="333375"/>
          </a:xfrm>
          <a:prstGeom prst="straightConnector1">
            <a:avLst/>
          </a:prstGeom>
          <a:noFill/>
          <a:ln w="9525" cap="flat" cmpd="sng">
            <a:solidFill>
              <a:schemeClr val="dk1"/>
            </a:solidFill>
            <a:prstDash val="solid"/>
            <a:round/>
            <a:headEnd type="none" w="med" len="med"/>
            <a:tailEnd type="none" w="med" len="med"/>
          </a:ln>
        </p:spPr>
      </p:cxnSp>
      <p:sp>
        <p:nvSpPr>
          <p:cNvPr id="3708" name="Google Shape;3708;p14"/>
          <p:cNvSpPr/>
          <p:nvPr/>
        </p:nvSpPr>
        <p:spPr>
          <a:xfrm>
            <a:off x="5742042" y="2254823"/>
            <a:ext cx="127000" cy="476250"/>
          </a:xfrm>
          <a:custGeom>
            <a:avLst/>
            <a:gdLst/>
            <a:ahLst/>
            <a:cxnLst/>
            <a:rect l="l" t="t" r="r" b="b"/>
            <a:pathLst>
              <a:path w="80" h="300" extrusionOk="0">
                <a:moveTo>
                  <a:pt x="0" y="300"/>
                </a:moveTo>
                <a:lnTo>
                  <a:pt x="80" y="300"/>
                </a:lnTo>
                <a:lnTo>
                  <a:pt x="8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09" name="Google Shape;3709;p14"/>
          <p:cNvSpPr/>
          <p:nvPr/>
        </p:nvSpPr>
        <p:spPr>
          <a:xfrm>
            <a:off x="4875267" y="2248473"/>
            <a:ext cx="127000" cy="476250"/>
          </a:xfrm>
          <a:custGeom>
            <a:avLst/>
            <a:gdLst/>
            <a:ahLst/>
            <a:cxnLst/>
            <a:rect l="l" t="t" r="r" b="b"/>
            <a:pathLst>
              <a:path w="80" h="300" extrusionOk="0">
                <a:moveTo>
                  <a:pt x="0" y="300"/>
                </a:moveTo>
                <a:lnTo>
                  <a:pt x="80" y="300"/>
                </a:lnTo>
                <a:lnTo>
                  <a:pt x="8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10" name="Google Shape;3710;p14"/>
          <p:cNvSpPr/>
          <p:nvPr/>
        </p:nvSpPr>
        <p:spPr>
          <a:xfrm>
            <a:off x="7086655" y="1823023"/>
            <a:ext cx="955675" cy="700088"/>
          </a:xfrm>
          <a:prstGeom prst="rect">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3711" name="Google Shape;3711;p14"/>
          <p:cNvSpPr txBox="1"/>
          <p:nvPr/>
        </p:nvSpPr>
        <p:spPr>
          <a:xfrm>
            <a:off x="6597705" y="1286448"/>
            <a:ext cx="1925637" cy="296863"/>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cable headend</a:t>
            </a:r>
            <a:endParaRPr/>
          </a:p>
        </p:txBody>
      </p:sp>
      <p:sp>
        <p:nvSpPr>
          <p:cNvPr id="3712" name="Google Shape;3712;p14"/>
          <p:cNvSpPr/>
          <p:nvPr/>
        </p:nvSpPr>
        <p:spPr>
          <a:xfrm>
            <a:off x="7343830" y="2005586"/>
            <a:ext cx="330200" cy="454025"/>
          </a:xfrm>
          <a:custGeom>
            <a:avLst/>
            <a:gdLst/>
            <a:ahLst/>
            <a:cxnLst/>
            <a:rect l="l" t="t" r="r" b="b"/>
            <a:pathLst>
              <a:path w="318" h="412" extrusionOk="0">
                <a:moveTo>
                  <a:pt x="0" y="412"/>
                </a:moveTo>
                <a:lnTo>
                  <a:pt x="3" y="1"/>
                </a:lnTo>
                <a:lnTo>
                  <a:pt x="74" y="0"/>
                </a:lnTo>
                <a:lnTo>
                  <a:pt x="254" y="111"/>
                </a:lnTo>
                <a:lnTo>
                  <a:pt x="318" y="115"/>
                </a:lnTo>
                <a:lnTo>
                  <a:pt x="318" y="308"/>
                </a:lnTo>
                <a:lnTo>
                  <a:pt x="246" y="308"/>
                </a:lnTo>
                <a:lnTo>
                  <a:pt x="74" y="412"/>
                </a:lnTo>
                <a:lnTo>
                  <a:pt x="0" y="412"/>
                </a:lnTo>
                <a:close/>
              </a:path>
            </a:pathLst>
          </a:custGeom>
          <a:gradFill>
            <a:gsLst>
              <a:gs pos="0">
                <a:schemeClr val="lt1"/>
              </a:gs>
              <a:gs pos="100000">
                <a:srgbClr val="8DA9DB"/>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13" name="Google Shape;3713;p14"/>
          <p:cNvSpPr/>
          <p:nvPr/>
        </p:nvSpPr>
        <p:spPr>
          <a:xfrm>
            <a:off x="7345417" y="1940498"/>
            <a:ext cx="366713" cy="406400"/>
          </a:xfrm>
          <a:custGeom>
            <a:avLst/>
            <a:gdLst/>
            <a:ahLst/>
            <a:cxnLst/>
            <a:rect l="l" t="t" r="r" b="b"/>
            <a:pathLst>
              <a:path w="353" h="369" extrusionOk="0">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2F5496"/>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14" name="Google Shape;3714;p14"/>
          <p:cNvCxnSpPr/>
          <p:nvPr/>
        </p:nvCxnSpPr>
        <p:spPr>
          <a:xfrm flipH="1">
            <a:off x="7670855" y="2064323"/>
            <a:ext cx="34925" cy="68263"/>
          </a:xfrm>
          <a:prstGeom prst="straightConnector1">
            <a:avLst/>
          </a:prstGeom>
          <a:noFill/>
          <a:ln w="9525" cap="flat" cmpd="sng">
            <a:solidFill>
              <a:schemeClr val="dk1"/>
            </a:solidFill>
            <a:prstDash val="solid"/>
            <a:round/>
            <a:headEnd type="none" w="med" len="med"/>
            <a:tailEnd type="none" w="med" len="med"/>
          </a:ln>
        </p:spPr>
      </p:cxnSp>
      <p:cxnSp>
        <p:nvCxnSpPr>
          <p:cNvPr id="3715" name="Google Shape;3715;p14"/>
          <p:cNvCxnSpPr/>
          <p:nvPr/>
        </p:nvCxnSpPr>
        <p:spPr>
          <a:xfrm>
            <a:off x="7372405" y="2235773"/>
            <a:ext cx="268287" cy="0"/>
          </a:xfrm>
          <a:prstGeom prst="straightConnector1">
            <a:avLst/>
          </a:prstGeom>
          <a:noFill/>
          <a:ln w="9525" cap="flat" cmpd="sng">
            <a:solidFill>
              <a:schemeClr val="dk1"/>
            </a:solidFill>
            <a:prstDash val="solid"/>
            <a:round/>
            <a:headEnd type="none" w="med" len="med"/>
            <a:tailEnd type="triangle" w="med" len="med"/>
          </a:ln>
        </p:spPr>
      </p:cxnSp>
      <p:sp>
        <p:nvSpPr>
          <p:cNvPr id="3716" name="Google Shape;3716;p14"/>
          <p:cNvSpPr/>
          <p:nvPr/>
        </p:nvSpPr>
        <p:spPr>
          <a:xfrm>
            <a:off x="7366055" y="2059561"/>
            <a:ext cx="274637" cy="115887"/>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17" name="Google Shape;3717;p14"/>
          <p:cNvSpPr/>
          <p:nvPr/>
        </p:nvSpPr>
        <p:spPr>
          <a:xfrm rot="10800000" flipH="1">
            <a:off x="7366055" y="2296098"/>
            <a:ext cx="274637" cy="114300"/>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18" name="Google Shape;3718;p14"/>
          <p:cNvSpPr/>
          <p:nvPr/>
        </p:nvSpPr>
        <p:spPr>
          <a:xfrm>
            <a:off x="6946955" y="1559498"/>
            <a:ext cx="1206500" cy="261938"/>
          </a:xfrm>
          <a:prstGeom prst="triangle">
            <a:avLst>
              <a:gd name="adj" fmla="val 50000"/>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719" name="Google Shape;3719;p14"/>
          <p:cNvGrpSpPr/>
          <p:nvPr/>
        </p:nvGrpSpPr>
        <p:grpSpPr>
          <a:xfrm>
            <a:off x="4857805" y="3221611"/>
            <a:ext cx="2043112" cy="958850"/>
            <a:chOff x="2505" y="826"/>
            <a:chExt cx="1287" cy="604"/>
          </a:xfrm>
        </p:grpSpPr>
        <p:cxnSp>
          <p:nvCxnSpPr>
            <p:cNvPr id="3720" name="Google Shape;3720;p14"/>
            <p:cNvCxnSpPr/>
            <p:nvPr/>
          </p:nvCxnSpPr>
          <p:spPr>
            <a:xfrm flipH="1">
              <a:off x="2505" y="1115"/>
              <a:ext cx="128" cy="293"/>
            </a:xfrm>
            <a:prstGeom prst="straightConnector1">
              <a:avLst/>
            </a:prstGeom>
            <a:noFill/>
            <a:ln w="9525" cap="flat" cmpd="sng">
              <a:solidFill>
                <a:schemeClr val="dk1"/>
              </a:solidFill>
              <a:prstDash val="solid"/>
              <a:round/>
              <a:headEnd type="none" w="med" len="med"/>
              <a:tailEnd type="triangle" w="med" len="med"/>
            </a:ln>
          </p:spPr>
        </p:cxnSp>
        <p:sp>
          <p:nvSpPr>
            <p:cNvPr id="3721" name="Google Shape;3721;p14"/>
            <p:cNvSpPr/>
            <p:nvPr/>
          </p:nvSpPr>
          <p:spPr>
            <a:xfrm>
              <a:off x="2548" y="826"/>
              <a:ext cx="562" cy="266"/>
            </a:xfrm>
            <a:custGeom>
              <a:avLst/>
              <a:gdLst/>
              <a:ahLst/>
              <a:cxnLst/>
              <a:rect l="l" t="t" r="r" b="b"/>
              <a:pathLst>
                <a:path w="562" h="266" extrusionOk="0">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22" name="Google Shape;3722;p14"/>
            <p:cNvSpPr/>
            <p:nvPr/>
          </p:nvSpPr>
          <p:spPr>
            <a:xfrm>
              <a:off x="3523" y="830"/>
              <a:ext cx="269" cy="266"/>
            </a:xfrm>
            <a:custGeom>
              <a:avLst/>
              <a:gdLst/>
              <a:ahLst/>
              <a:cxnLst/>
              <a:rect l="l" t="t" r="r" b="b"/>
              <a:pathLst>
                <a:path w="562" h="266" extrusionOk="0">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23" name="Google Shape;3723;p14"/>
            <p:cNvCxnSpPr/>
            <p:nvPr/>
          </p:nvCxnSpPr>
          <p:spPr>
            <a:xfrm flipH="1">
              <a:off x="3433" y="1137"/>
              <a:ext cx="128" cy="293"/>
            </a:xfrm>
            <a:prstGeom prst="straightConnector1">
              <a:avLst/>
            </a:prstGeom>
            <a:noFill/>
            <a:ln w="9525" cap="flat" cmpd="sng">
              <a:solidFill>
                <a:schemeClr val="dk1"/>
              </a:solidFill>
              <a:prstDash val="solid"/>
              <a:round/>
              <a:headEnd type="none" w="med" len="med"/>
              <a:tailEnd type="triangle" w="med" len="med"/>
            </a:ln>
          </p:spPr>
        </p:cxnSp>
      </p:grpSp>
      <p:grpSp>
        <p:nvGrpSpPr>
          <p:cNvPr id="3724" name="Google Shape;3724;p14"/>
          <p:cNvGrpSpPr/>
          <p:nvPr/>
        </p:nvGrpSpPr>
        <p:grpSpPr>
          <a:xfrm>
            <a:off x="4148192" y="3378773"/>
            <a:ext cx="3021013" cy="2114550"/>
            <a:chOff x="2606" y="951"/>
            <a:chExt cx="1903" cy="1332"/>
          </a:xfrm>
        </p:grpSpPr>
        <p:sp>
          <p:nvSpPr>
            <p:cNvPr id="3725" name="Google Shape;3725;p14"/>
            <p:cNvSpPr txBox="1"/>
            <p:nvPr/>
          </p:nvSpPr>
          <p:spPr>
            <a:xfrm>
              <a:off x="3378" y="2071"/>
              <a:ext cx="655"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Channels</a:t>
              </a:r>
              <a:endParaRPr/>
            </a:p>
          </p:txBody>
        </p:sp>
        <p:cxnSp>
          <p:nvCxnSpPr>
            <p:cNvPr id="3726" name="Google Shape;3726;p14"/>
            <p:cNvCxnSpPr/>
            <p:nvPr/>
          </p:nvCxnSpPr>
          <p:spPr>
            <a:xfrm>
              <a:off x="2994" y="951"/>
              <a:ext cx="0" cy="978"/>
            </a:xfrm>
            <a:prstGeom prst="straightConnector1">
              <a:avLst/>
            </a:prstGeom>
            <a:noFill/>
            <a:ln w="9525" cap="flat" cmpd="sng">
              <a:solidFill>
                <a:schemeClr val="dk1"/>
              </a:solidFill>
              <a:prstDash val="solid"/>
              <a:round/>
              <a:headEnd type="none" w="med" len="med"/>
              <a:tailEnd type="none" w="med" len="med"/>
            </a:ln>
          </p:spPr>
        </p:cxnSp>
        <p:cxnSp>
          <p:nvCxnSpPr>
            <p:cNvPr id="3727" name="Google Shape;3727;p14"/>
            <p:cNvCxnSpPr/>
            <p:nvPr/>
          </p:nvCxnSpPr>
          <p:spPr>
            <a:xfrm>
              <a:off x="2988" y="1935"/>
              <a:ext cx="1464" cy="0"/>
            </a:xfrm>
            <a:prstGeom prst="straightConnector1">
              <a:avLst/>
            </a:prstGeom>
            <a:noFill/>
            <a:ln w="9525" cap="flat" cmpd="sng">
              <a:solidFill>
                <a:schemeClr val="dk1"/>
              </a:solidFill>
              <a:prstDash val="solid"/>
              <a:round/>
              <a:headEnd type="none" w="med" len="med"/>
              <a:tailEnd type="none" w="med" len="med"/>
            </a:ln>
          </p:spPr>
        </p:cxnSp>
        <p:sp>
          <p:nvSpPr>
            <p:cNvPr id="3728" name="Google Shape;3728;p14"/>
            <p:cNvSpPr txBox="1"/>
            <p:nvPr/>
          </p:nvSpPr>
          <p:spPr>
            <a:xfrm>
              <a:off x="2978"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V</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I</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E</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a:t>
              </a:r>
              <a:endParaRPr/>
            </a:p>
          </p:txBody>
        </p:sp>
        <p:cxnSp>
          <p:nvCxnSpPr>
            <p:cNvPr id="3729" name="Google Shape;3729;p14"/>
            <p:cNvCxnSpPr/>
            <p:nvPr/>
          </p:nvCxnSpPr>
          <p:spPr>
            <a:xfrm>
              <a:off x="3150" y="1863"/>
              <a:ext cx="0" cy="144"/>
            </a:xfrm>
            <a:prstGeom prst="straightConnector1">
              <a:avLst/>
            </a:prstGeom>
            <a:noFill/>
            <a:ln w="9525" cap="flat" cmpd="sng">
              <a:solidFill>
                <a:schemeClr val="dk1"/>
              </a:solidFill>
              <a:prstDash val="solid"/>
              <a:round/>
              <a:headEnd type="none" w="med" len="med"/>
              <a:tailEnd type="none" w="med" len="med"/>
            </a:ln>
          </p:spPr>
        </p:cxnSp>
        <p:sp>
          <p:nvSpPr>
            <p:cNvPr id="3730" name="Google Shape;3730;p14"/>
            <p:cNvSpPr txBox="1"/>
            <p:nvPr/>
          </p:nvSpPr>
          <p:spPr>
            <a:xfrm>
              <a:off x="3152"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V</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I</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E</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a:t>
              </a:r>
              <a:endParaRPr/>
            </a:p>
          </p:txBody>
        </p:sp>
        <p:sp>
          <p:nvSpPr>
            <p:cNvPr id="3731" name="Google Shape;3731;p14"/>
            <p:cNvSpPr txBox="1"/>
            <p:nvPr/>
          </p:nvSpPr>
          <p:spPr>
            <a:xfrm>
              <a:off x="3338"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V</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I</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E</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a:t>
              </a:r>
              <a:endParaRPr/>
            </a:p>
          </p:txBody>
        </p:sp>
        <p:sp>
          <p:nvSpPr>
            <p:cNvPr id="3732" name="Google Shape;3732;p14"/>
            <p:cNvSpPr txBox="1"/>
            <p:nvPr/>
          </p:nvSpPr>
          <p:spPr>
            <a:xfrm>
              <a:off x="3524"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V</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I</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E</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a:t>
              </a:r>
              <a:endParaRPr/>
            </a:p>
          </p:txBody>
        </p:sp>
        <p:sp>
          <p:nvSpPr>
            <p:cNvPr id="3733" name="Google Shape;3733;p14"/>
            <p:cNvSpPr txBox="1"/>
            <p:nvPr/>
          </p:nvSpPr>
          <p:spPr>
            <a:xfrm>
              <a:off x="3710"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V</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I</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E</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a:t>
              </a:r>
              <a:endParaRPr/>
            </a:p>
          </p:txBody>
        </p:sp>
        <p:sp>
          <p:nvSpPr>
            <p:cNvPr id="3734" name="Google Shape;3734;p14"/>
            <p:cNvSpPr txBox="1"/>
            <p:nvPr/>
          </p:nvSpPr>
          <p:spPr>
            <a:xfrm>
              <a:off x="3896"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V</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I</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E</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a:t>
              </a:r>
              <a:endParaRPr/>
            </a:p>
          </p:txBody>
        </p:sp>
        <p:sp>
          <p:nvSpPr>
            <p:cNvPr id="3735" name="Google Shape;3735;p14"/>
            <p:cNvSpPr txBox="1"/>
            <p:nvPr/>
          </p:nvSpPr>
          <p:spPr>
            <a:xfrm>
              <a:off x="4058" y="1402"/>
              <a:ext cx="174"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a:t>
              </a:r>
              <a:endParaRPr/>
            </a:p>
          </p:txBody>
        </p:sp>
        <p:sp>
          <p:nvSpPr>
            <p:cNvPr id="3736" name="Google Shape;3736;p14"/>
            <p:cNvSpPr txBox="1"/>
            <p:nvPr/>
          </p:nvSpPr>
          <p:spPr>
            <a:xfrm>
              <a:off x="4202" y="1402"/>
              <a:ext cx="174"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a:t>
              </a:r>
              <a:endParaRPr/>
            </a:p>
          </p:txBody>
        </p:sp>
        <p:sp>
          <p:nvSpPr>
            <p:cNvPr id="3737" name="Google Shape;3737;p14"/>
            <p:cNvSpPr txBox="1"/>
            <p:nvPr/>
          </p:nvSpPr>
          <p:spPr>
            <a:xfrm>
              <a:off x="4330" y="1114"/>
              <a:ext cx="178" cy="8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C</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R</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L</a:t>
              </a:r>
              <a:endParaRPr/>
            </a:p>
          </p:txBody>
        </p:sp>
        <p:cxnSp>
          <p:nvCxnSpPr>
            <p:cNvPr id="3738" name="Google Shape;3738;p14"/>
            <p:cNvCxnSpPr/>
            <p:nvPr/>
          </p:nvCxnSpPr>
          <p:spPr>
            <a:xfrm>
              <a:off x="3334" y="1863"/>
              <a:ext cx="0" cy="144"/>
            </a:xfrm>
            <a:prstGeom prst="straightConnector1">
              <a:avLst/>
            </a:prstGeom>
            <a:noFill/>
            <a:ln w="9525" cap="flat" cmpd="sng">
              <a:solidFill>
                <a:schemeClr val="dk1"/>
              </a:solidFill>
              <a:prstDash val="solid"/>
              <a:round/>
              <a:headEnd type="none" w="med" len="med"/>
              <a:tailEnd type="none" w="med" len="med"/>
            </a:ln>
          </p:spPr>
        </p:cxnSp>
        <p:cxnSp>
          <p:nvCxnSpPr>
            <p:cNvPr id="3739" name="Google Shape;3739;p14"/>
            <p:cNvCxnSpPr/>
            <p:nvPr/>
          </p:nvCxnSpPr>
          <p:spPr>
            <a:xfrm>
              <a:off x="3514" y="1863"/>
              <a:ext cx="0" cy="144"/>
            </a:xfrm>
            <a:prstGeom prst="straightConnector1">
              <a:avLst/>
            </a:prstGeom>
            <a:noFill/>
            <a:ln w="9525" cap="flat" cmpd="sng">
              <a:solidFill>
                <a:schemeClr val="dk1"/>
              </a:solidFill>
              <a:prstDash val="solid"/>
              <a:round/>
              <a:headEnd type="none" w="med" len="med"/>
              <a:tailEnd type="none" w="med" len="med"/>
            </a:ln>
          </p:spPr>
        </p:cxnSp>
        <p:cxnSp>
          <p:nvCxnSpPr>
            <p:cNvPr id="3740" name="Google Shape;3740;p14"/>
            <p:cNvCxnSpPr/>
            <p:nvPr/>
          </p:nvCxnSpPr>
          <p:spPr>
            <a:xfrm>
              <a:off x="3698" y="1863"/>
              <a:ext cx="0" cy="144"/>
            </a:xfrm>
            <a:prstGeom prst="straightConnector1">
              <a:avLst/>
            </a:prstGeom>
            <a:noFill/>
            <a:ln w="9525" cap="flat" cmpd="sng">
              <a:solidFill>
                <a:schemeClr val="dk1"/>
              </a:solidFill>
              <a:prstDash val="solid"/>
              <a:round/>
              <a:headEnd type="none" w="med" len="med"/>
              <a:tailEnd type="none" w="med" len="med"/>
            </a:ln>
          </p:spPr>
        </p:cxnSp>
        <p:cxnSp>
          <p:nvCxnSpPr>
            <p:cNvPr id="3741" name="Google Shape;3741;p14"/>
            <p:cNvCxnSpPr/>
            <p:nvPr/>
          </p:nvCxnSpPr>
          <p:spPr>
            <a:xfrm>
              <a:off x="3886" y="1863"/>
              <a:ext cx="0" cy="144"/>
            </a:xfrm>
            <a:prstGeom prst="straightConnector1">
              <a:avLst/>
            </a:prstGeom>
            <a:noFill/>
            <a:ln w="9525" cap="flat" cmpd="sng">
              <a:solidFill>
                <a:schemeClr val="dk1"/>
              </a:solidFill>
              <a:prstDash val="solid"/>
              <a:round/>
              <a:headEnd type="none" w="med" len="med"/>
              <a:tailEnd type="none" w="med" len="med"/>
            </a:ln>
          </p:spPr>
        </p:cxnSp>
        <p:cxnSp>
          <p:nvCxnSpPr>
            <p:cNvPr id="3742" name="Google Shape;3742;p14"/>
            <p:cNvCxnSpPr/>
            <p:nvPr/>
          </p:nvCxnSpPr>
          <p:spPr>
            <a:xfrm>
              <a:off x="4062" y="1871"/>
              <a:ext cx="0" cy="144"/>
            </a:xfrm>
            <a:prstGeom prst="straightConnector1">
              <a:avLst/>
            </a:prstGeom>
            <a:noFill/>
            <a:ln w="9525" cap="flat" cmpd="sng">
              <a:solidFill>
                <a:schemeClr val="dk1"/>
              </a:solidFill>
              <a:prstDash val="solid"/>
              <a:round/>
              <a:headEnd type="none" w="med" len="med"/>
              <a:tailEnd type="none" w="med" len="med"/>
            </a:ln>
          </p:spPr>
        </p:cxnSp>
        <p:cxnSp>
          <p:nvCxnSpPr>
            <p:cNvPr id="3743" name="Google Shape;3743;p14"/>
            <p:cNvCxnSpPr/>
            <p:nvPr/>
          </p:nvCxnSpPr>
          <p:spPr>
            <a:xfrm>
              <a:off x="4218" y="1867"/>
              <a:ext cx="0" cy="144"/>
            </a:xfrm>
            <a:prstGeom prst="straightConnector1">
              <a:avLst/>
            </a:prstGeom>
            <a:noFill/>
            <a:ln w="9525" cap="flat" cmpd="sng">
              <a:solidFill>
                <a:schemeClr val="dk1"/>
              </a:solidFill>
              <a:prstDash val="solid"/>
              <a:round/>
              <a:headEnd type="none" w="med" len="med"/>
              <a:tailEnd type="none" w="med" len="med"/>
            </a:ln>
          </p:spPr>
        </p:cxnSp>
        <p:cxnSp>
          <p:nvCxnSpPr>
            <p:cNvPr id="3744" name="Google Shape;3744;p14"/>
            <p:cNvCxnSpPr/>
            <p:nvPr/>
          </p:nvCxnSpPr>
          <p:spPr>
            <a:xfrm>
              <a:off x="4362" y="1859"/>
              <a:ext cx="0" cy="144"/>
            </a:xfrm>
            <a:prstGeom prst="straightConnector1">
              <a:avLst/>
            </a:prstGeom>
            <a:noFill/>
            <a:ln w="9525" cap="flat" cmpd="sng">
              <a:solidFill>
                <a:schemeClr val="dk1"/>
              </a:solidFill>
              <a:prstDash val="solid"/>
              <a:round/>
              <a:headEnd type="none" w="med" len="med"/>
              <a:tailEnd type="none" w="med" len="med"/>
            </a:ln>
          </p:spPr>
        </p:cxnSp>
        <p:sp>
          <p:nvSpPr>
            <p:cNvPr id="3745" name="Google Shape;3745;p14"/>
            <p:cNvSpPr txBox="1"/>
            <p:nvPr/>
          </p:nvSpPr>
          <p:spPr>
            <a:xfrm>
              <a:off x="2985" y="1960"/>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1</a:t>
              </a:r>
              <a:endParaRPr/>
            </a:p>
          </p:txBody>
        </p:sp>
        <p:sp>
          <p:nvSpPr>
            <p:cNvPr id="3746" name="Google Shape;3746;p14"/>
            <p:cNvSpPr txBox="1"/>
            <p:nvPr/>
          </p:nvSpPr>
          <p:spPr>
            <a:xfrm>
              <a:off x="3153" y="1960"/>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2</a:t>
              </a:r>
              <a:endParaRPr/>
            </a:p>
          </p:txBody>
        </p:sp>
        <p:sp>
          <p:nvSpPr>
            <p:cNvPr id="3747" name="Google Shape;3747;p14"/>
            <p:cNvSpPr txBox="1"/>
            <p:nvPr/>
          </p:nvSpPr>
          <p:spPr>
            <a:xfrm>
              <a:off x="3345" y="1960"/>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3</a:t>
              </a:r>
              <a:endParaRPr/>
            </a:p>
          </p:txBody>
        </p:sp>
        <p:sp>
          <p:nvSpPr>
            <p:cNvPr id="3748" name="Google Shape;3748;p14"/>
            <p:cNvSpPr txBox="1"/>
            <p:nvPr/>
          </p:nvSpPr>
          <p:spPr>
            <a:xfrm>
              <a:off x="3517" y="1960"/>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4</a:t>
              </a:r>
              <a:endParaRPr/>
            </a:p>
          </p:txBody>
        </p:sp>
        <p:sp>
          <p:nvSpPr>
            <p:cNvPr id="3749" name="Google Shape;3749;p14"/>
            <p:cNvSpPr txBox="1"/>
            <p:nvPr/>
          </p:nvSpPr>
          <p:spPr>
            <a:xfrm>
              <a:off x="3705"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5</a:t>
              </a:r>
              <a:endParaRPr/>
            </a:p>
          </p:txBody>
        </p:sp>
        <p:sp>
          <p:nvSpPr>
            <p:cNvPr id="3750" name="Google Shape;3750;p14"/>
            <p:cNvSpPr txBox="1"/>
            <p:nvPr/>
          </p:nvSpPr>
          <p:spPr>
            <a:xfrm>
              <a:off x="3893"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6</a:t>
              </a:r>
              <a:endParaRPr/>
            </a:p>
          </p:txBody>
        </p:sp>
        <p:sp>
          <p:nvSpPr>
            <p:cNvPr id="3751" name="Google Shape;3751;p14"/>
            <p:cNvSpPr txBox="1"/>
            <p:nvPr/>
          </p:nvSpPr>
          <p:spPr>
            <a:xfrm>
              <a:off x="4057"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7</a:t>
              </a:r>
              <a:endParaRPr/>
            </a:p>
          </p:txBody>
        </p:sp>
        <p:sp>
          <p:nvSpPr>
            <p:cNvPr id="3752" name="Google Shape;3752;p14"/>
            <p:cNvSpPr txBox="1"/>
            <p:nvPr/>
          </p:nvSpPr>
          <p:spPr>
            <a:xfrm>
              <a:off x="4205"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8</a:t>
              </a:r>
              <a:endParaRPr/>
            </a:p>
          </p:txBody>
        </p:sp>
        <p:sp>
          <p:nvSpPr>
            <p:cNvPr id="3753" name="Google Shape;3753;p14"/>
            <p:cNvSpPr txBox="1"/>
            <p:nvPr/>
          </p:nvSpPr>
          <p:spPr>
            <a:xfrm>
              <a:off x="4349"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9</a:t>
              </a:r>
              <a:endParaRPr/>
            </a:p>
          </p:txBody>
        </p:sp>
        <p:sp>
          <p:nvSpPr>
            <p:cNvPr id="3754" name="Google Shape;3754;p14"/>
            <p:cNvSpPr/>
            <p:nvPr/>
          </p:nvSpPr>
          <p:spPr>
            <a:xfrm>
              <a:off x="2606" y="969"/>
              <a:ext cx="375" cy="969"/>
            </a:xfrm>
            <a:custGeom>
              <a:avLst/>
              <a:gdLst/>
              <a:ahLst/>
              <a:cxnLst/>
              <a:rect l="l" t="t" r="r" b="b"/>
              <a:pathLst>
                <a:path w="375" h="969" extrusionOk="0">
                  <a:moveTo>
                    <a:pt x="375" y="0"/>
                  </a:moveTo>
                  <a:lnTo>
                    <a:pt x="0" y="485"/>
                  </a:lnTo>
                  <a:lnTo>
                    <a:pt x="375" y="969"/>
                  </a:lnTo>
                  <a:lnTo>
                    <a:pt x="375" y="0"/>
                  </a:lnTo>
                  <a:close/>
                </a:path>
              </a:pathLst>
            </a:custGeom>
            <a:gradFill>
              <a:gsLst>
                <a:gs pos="0">
                  <a:srgbClr val="0000A8"/>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755" name="Google Shape;3755;p14"/>
          <p:cNvGrpSpPr/>
          <p:nvPr/>
        </p:nvGrpSpPr>
        <p:grpSpPr>
          <a:xfrm rot="10800000" flipH="1">
            <a:off x="2457505" y="2273873"/>
            <a:ext cx="1689100" cy="2092326"/>
            <a:chOff x="1497" y="1352"/>
            <a:chExt cx="1064" cy="1318"/>
          </a:xfrm>
        </p:grpSpPr>
        <p:grpSp>
          <p:nvGrpSpPr>
            <p:cNvPr id="3756" name="Google Shape;3756;p14"/>
            <p:cNvGrpSpPr/>
            <p:nvPr/>
          </p:nvGrpSpPr>
          <p:grpSpPr>
            <a:xfrm>
              <a:off x="1497" y="1352"/>
              <a:ext cx="1064" cy="217"/>
              <a:chOff x="1600" y="1475"/>
              <a:chExt cx="1064" cy="217"/>
            </a:xfrm>
          </p:grpSpPr>
          <p:sp>
            <p:nvSpPr>
              <p:cNvPr id="3757" name="Google Shape;3757;p14"/>
              <p:cNvSpPr/>
              <p:nvPr/>
            </p:nvSpPr>
            <p:spPr>
              <a:xfrm rot="10800000">
                <a:off x="2358" y="1500"/>
                <a:ext cx="168" cy="17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3758" name="Google Shape;3758;p14"/>
              <p:cNvSpPr/>
              <p:nvPr/>
            </p:nvSpPr>
            <p:spPr>
              <a:xfrm>
                <a:off x="1614" y="1494"/>
                <a:ext cx="896" cy="198"/>
              </a:xfrm>
              <a:custGeom>
                <a:avLst/>
                <a:gdLst/>
                <a:ahLst/>
                <a:cxnLst/>
                <a:rect l="l" t="t" r="r" b="b"/>
                <a:pathLst>
                  <a:path w="896" h="198" extrusionOk="0">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a:gsLst>
                  <a:gs pos="0">
                    <a:schemeClr val="dk1"/>
                  </a:gs>
                  <a:gs pos="50000">
                    <a:schemeClr val="lt1"/>
                  </a:gs>
                  <a:gs pos="100000">
                    <a:schemeClr val="dk1"/>
                  </a:gs>
                </a:gsLst>
                <a:lin ang="54000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4"/>
              <p:cNvSpPr txBox="1"/>
              <p:nvPr/>
            </p:nvSpPr>
            <p:spPr>
              <a:xfrm rot="10800000">
                <a:off x="1600" y="1475"/>
                <a:ext cx="896" cy="1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p:txBody>
          </p:sp>
          <p:sp>
            <p:nvSpPr>
              <p:cNvPr id="3760" name="Google Shape;3760;p14"/>
              <p:cNvSpPr/>
              <p:nvPr/>
            </p:nvSpPr>
            <p:spPr>
              <a:xfrm>
                <a:off x="2502" y="1506"/>
                <a:ext cx="62" cy="168"/>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4"/>
              <p:cNvSpPr txBox="1"/>
              <p:nvPr/>
            </p:nvSpPr>
            <p:spPr>
              <a:xfrm rot="10800000">
                <a:off x="2509" y="1525"/>
                <a:ext cx="44" cy="11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cxnSp>
            <p:nvCxnSpPr>
              <p:cNvPr id="3762" name="Google Shape;3762;p14"/>
              <p:cNvCxnSpPr/>
              <p:nvPr/>
            </p:nvCxnSpPr>
            <p:spPr>
              <a:xfrm>
                <a:off x="2526" y="1584"/>
                <a:ext cx="138" cy="0"/>
              </a:xfrm>
              <a:prstGeom prst="straightConnector1">
                <a:avLst/>
              </a:prstGeom>
              <a:noFill/>
              <a:ln w="28575" cap="flat" cmpd="sng">
                <a:solidFill>
                  <a:schemeClr val="dk1"/>
                </a:solidFill>
                <a:prstDash val="solid"/>
                <a:round/>
                <a:headEnd type="none" w="med" len="med"/>
                <a:tailEnd type="none" w="med" len="med"/>
              </a:ln>
            </p:spPr>
          </p:cxnSp>
        </p:grpSp>
        <p:sp>
          <p:nvSpPr>
            <p:cNvPr id="3763" name="Google Shape;3763;p14"/>
            <p:cNvSpPr/>
            <p:nvPr/>
          </p:nvSpPr>
          <p:spPr>
            <a:xfrm>
              <a:off x="1536" y="1563"/>
              <a:ext cx="1015" cy="1107"/>
            </a:xfrm>
            <a:custGeom>
              <a:avLst/>
              <a:gdLst/>
              <a:ahLst/>
              <a:cxnLst/>
              <a:rect l="l" t="t" r="r" b="b"/>
              <a:pathLst>
                <a:path w="1015" h="1107" extrusionOk="0">
                  <a:moveTo>
                    <a:pt x="1015" y="1107"/>
                  </a:moveTo>
                  <a:lnTo>
                    <a:pt x="0" y="0"/>
                  </a:lnTo>
                  <a:lnTo>
                    <a:pt x="905" y="0"/>
                  </a:lnTo>
                  <a:lnTo>
                    <a:pt x="1015" y="1107"/>
                  </a:lnTo>
                  <a:close/>
                </a:path>
              </a:pathLst>
            </a:custGeom>
            <a:gradFill>
              <a:gsLst>
                <a:gs pos="0">
                  <a:schemeClr val="lt1"/>
                </a:gs>
                <a:gs pos="100000">
                  <a:srgbClr val="0000A8"/>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4"/>
            <p:cNvSpPr txBox="1"/>
            <p:nvPr/>
          </p:nvSpPr>
          <p:spPr>
            <a:xfrm rot="10800000">
              <a:off x="1525" y="1550"/>
              <a:ext cx="1015" cy="1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765" name="Google Shape;3765;p14"/>
          <p:cNvSpPr txBox="1"/>
          <p:nvPr/>
        </p:nvSpPr>
        <p:spPr>
          <a:xfrm>
            <a:off x="1551869" y="5790510"/>
            <a:ext cx="9964671" cy="722955"/>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CC0000"/>
              </a:buClr>
              <a:buSzPts val="2400"/>
              <a:buFont typeface="Calibri"/>
              <a:buNone/>
            </a:pPr>
            <a:r>
              <a:rPr lang="en-US" sz="2400" b="0" i="1" u="none" strike="noStrike" cap="none">
                <a:solidFill>
                  <a:srgbClr val="CC0000"/>
                </a:solidFill>
                <a:latin typeface="Calibri"/>
                <a:ea typeface="Calibri"/>
                <a:cs typeface="Calibri"/>
                <a:sym typeface="Calibri"/>
              </a:rPr>
              <a:t>frequency division multiplexing (FDM):</a:t>
            </a:r>
            <a:r>
              <a:rPr lang="en-US" sz="2400" b="0" i="0" u="none" strike="noStrike" cap="none">
                <a:solidFill>
                  <a:srgbClr val="000000"/>
                </a:solidFill>
                <a:latin typeface="Calibri"/>
                <a:ea typeface="Calibri"/>
                <a:cs typeface="Calibri"/>
                <a:sym typeface="Calibri"/>
              </a:rPr>
              <a:t> different channels transmitted in different frequency bands</a:t>
            </a:r>
            <a:endParaRPr/>
          </a:p>
        </p:txBody>
      </p:sp>
      <p:grpSp>
        <p:nvGrpSpPr>
          <p:cNvPr id="3766" name="Google Shape;3766;p14"/>
          <p:cNvGrpSpPr/>
          <p:nvPr/>
        </p:nvGrpSpPr>
        <p:grpSpPr>
          <a:xfrm>
            <a:off x="2000305" y="1964311"/>
            <a:ext cx="609600" cy="609600"/>
            <a:chOff x="-44" y="1473"/>
            <a:chExt cx="981" cy="1105"/>
          </a:xfrm>
        </p:grpSpPr>
        <p:pic>
          <p:nvPicPr>
            <p:cNvPr id="3767" name="Google Shape;3767;p14" descr="desktop_computer_stylized_medium"/>
            <p:cNvPicPr preferRelativeResize="0"/>
            <p:nvPr/>
          </p:nvPicPr>
          <p:blipFill rotWithShape="1">
            <a:blip r:embed="rId6">
              <a:alphaModFix/>
            </a:blip>
            <a:srcRect/>
            <a:stretch/>
          </p:blipFill>
          <p:spPr>
            <a:xfrm flipH="1">
              <a:off x="-44" y="1473"/>
              <a:ext cx="981" cy="1105"/>
            </a:xfrm>
            <a:prstGeom prst="rect">
              <a:avLst/>
            </a:prstGeom>
            <a:noFill/>
            <a:ln>
              <a:noFill/>
            </a:ln>
          </p:spPr>
        </p:pic>
        <p:sp>
          <p:nvSpPr>
            <p:cNvPr id="3768" name="Google Shape;3768;p1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769" name="Google Shape;3769;p1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55"/>
                                        </p:tgtEl>
                                        <p:attrNameLst>
                                          <p:attrName>style.visibility</p:attrName>
                                        </p:attrNameLst>
                                      </p:cBhvr>
                                      <p:to>
                                        <p:strVal val="visible"/>
                                      </p:to>
                                    </p:set>
                                    <p:animEffect transition="in" filter="fade">
                                      <p:cBhvr>
                                        <p:cTn id="7" dur="500"/>
                                        <p:tgtEl>
                                          <p:spTgt spid="37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24"/>
                                        </p:tgtEl>
                                        <p:attrNameLst>
                                          <p:attrName>style.visibility</p:attrName>
                                        </p:attrNameLst>
                                      </p:cBhvr>
                                      <p:to>
                                        <p:strVal val="visible"/>
                                      </p:to>
                                    </p:set>
                                    <p:animEffect transition="in" filter="fade">
                                      <p:cBhvr>
                                        <p:cTn id="12" dur="500"/>
                                        <p:tgtEl>
                                          <p:spTgt spid="372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719"/>
                                        </p:tgtEl>
                                        <p:attrNameLst>
                                          <p:attrName>style.visibility</p:attrName>
                                        </p:attrNameLst>
                                      </p:cBhvr>
                                      <p:to>
                                        <p:strVal val="visible"/>
                                      </p:to>
                                    </p:set>
                                    <p:animEffect transition="in" filter="fade">
                                      <p:cBhvr>
                                        <p:cTn id="16" dur="500"/>
                                        <p:tgtEl>
                                          <p:spTgt spid="371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765"/>
                                        </p:tgtEl>
                                        <p:attrNameLst>
                                          <p:attrName>style.visibility</p:attrName>
                                        </p:attrNameLst>
                                      </p:cBhvr>
                                      <p:to>
                                        <p:strVal val="visible"/>
                                      </p:to>
                                    </p:set>
                                    <p:animEffect transition="in" filter="fade">
                                      <p:cBhvr>
                                        <p:cTn id="20" dur="500"/>
                                        <p:tgtEl>
                                          <p:spTgt spid="3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4"/>
        <p:cNvGrpSpPr/>
        <p:nvPr/>
      </p:nvGrpSpPr>
      <p:grpSpPr>
        <a:xfrm>
          <a:off x="0" y="0"/>
          <a:ext cx="0" cy="0"/>
          <a:chOff x="0" y="0"/>
          <a:chExt cx="0" cy="0"/>
        </a:xfrm>
      </p:grpSpPr>
      <p:sp>
        <p:nvSpPr>
          <p:cNvPr id="3775" name="Google Shape;3775;p15"/>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b="0"/>
              <a:t>Access networks: cable-based access</a:t>
            </a:r>
            <a:endParaRPr sz="4800" b="0"/>
          </a:p>
        </p:txBody>
      </p:sp>
      <p:sp>
        <p:nvSpPr>
          <p:cNvPr id="3776" name="Google Shape;3776;p15"/>
          <p:cNvSpPr/>
          <p:nvPr/>
        </p:nvSpPr>
        <p:spPr>
          <a:xfrm>
            <a:off x="2097142" y="1686498"/>
            <a:ext cx="1793875" cy="92551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777" name="Google Shape;3777;p15"/>
          <p:cNvCxnSpPr/>
          <p:nvPr/>
        </p:nvCxnSpPr>
        <p:spPr>
          <a:xfrm rot="10800000" flipH="1">
            <a:off x="2398767" y="2237361"/>
            <a:ext cx="365125" cy="1587"/>
          </a:xfrm>
          <a:prstGeom prst="straightConnector1">
            <a:avLst/>
          </a:prstGeom>
          <a:noFill/>
          <a:ln w="9525" cap="flat" cmpd="sng">
            <a:solidFill>
              <a:schemeClr val="dk1"/>
            </a:solidFill>
            <a:prstDash val="solid"/>
            <a:round/>
            <a:headEnd type="none" w="med" len="med"/>
            <a:tailEnd type="none" w="med" len="med"/>
          </a:ln>
        </p:spPr>
      </p:cxnSp>
      <p:sp>
        <p:nvSpPr>
          <p:cNvPr id="3778" name="Google Shape;3778;p15"/>
          <p:cNvSpPr txBox="1"/>
          <p:nvPr/>
        </p:nvSpPr>
        <p:spPr>
          <a:xfrm>
            <a:off x="2560692" y="2388173"/>
            <a:ext cx="774700" cy="431800"/>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cable</a:t>
            </a:r>
            <a:endParaRPr/>
          </a:p>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modem</a:t>
            </a:r>
            <a:endParaRPr/>
          </a:p>
        </p:txBody>
      </p:sp>
      <p:sp>
        <p:nvSpPr>
          <p:cNvPr id="3779" name="Google Shape;3779;p15"/>
          <p:cNvSpPr txBox="1"/>
          <p:nvPr/>
        </p:nvSpPr>
        <p:spPr>
          <a:xfrm>
            <a:off x="3227442" y="2389761"/>
            <a:ext cx="706438" cy="261937"/>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splitter</a:t>
            </a:r>
            <a:endParaRPr/>
          </a:p>
        </p:txBody>
      </p:sp>
      <p:grpSp>
        <p:nvGrpSpPr>
          <p:cNvPr id="3780" name="Google Shape;3780;p15"/>
          <p:cNvGrpSpPr/>
          <p:nvPr/>
        </p:nvGrpSpPr>
        <p:grpSpPr>
          <a:xfrm>
            <a:off x="2744842" y="2113536"/>
            <a:ext cx="614363" cy="220662"/>
            <a:chOff x="322" y="890"/>
            <a:chExt cx="872" cy="339"/>
          </a:xfrm>
        </p:grpSpPr>
        <p:sp>
          <p:nvSpPr>
            <p:cNvPr id="3781" name="Google Shape;3781;p15"/>
            <p:cNvSpPr/>
            <p:nvPr/>
          </p:nvSpPr>
          <p:spPr>
            <a:xfrm>
              <a:off x="322" y="1005"/>
              <a:ext cx="872" cy="224"/>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82" name="Google Shape;3782;p15"/>
            <p:cNvSpPr/>
            <p:nvPr/>
          </p:nvSpPr>
          <p:spPr>
            <a:xfrm>
              <a:off x="394" y="1073"/>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83" name="Google Shape;3783;p15"/>
            <p:cNvSpPr/>
            <p:nvPr/>
          </p:nvSpPr>
          <p:spPr>
            <a:xfrm>
              <a:off x="466" y="1073"/>
              <a:ext cx="56"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84" name="Google Shape;3784;p15"/>
            <p:cNvSpPr/>
            <p:nvPr/>
          </p:nvSpPr>
          <p:spPr>
            <a:xfrm>
              <a:off x="541"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85" name="Google Shape;3785;p15"/>
            <p:cNvSpPr/>
            <p:nvPr/>
          </p:nvSpPr>
          <p:spPr>
            <a:xfrm>
              <a:off x="615"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86" name="Google Shape;3786;p15"/>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787" name="Google Shape;3787;p15"/>
          <p:cNvSpPr/>
          <p:nvPr/>
        </p:nvSpPr>
        <p:spPr>
          <a:xfrm>
            <a:off x="1859017" y="1275336"/>
            <a:ext cx="2268538" cy="468312"/>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88" name="Google Shape;3788;p15"/>
          <p:cNvSpPr/>
          <p:nvPr/>
        </p:nvSpPr>
        <p:spPr>
          <a:xfrm>
            <a:off x="3475092" y="2175448"/>
            <a:ext cx="166688" cy="144463"/>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89" name="Google Shape;3789;p15"/>
          <p:cNvSpPr/>
          <p:nvPr/>
        </p:nvSpPr>
        <p:spPr>
          <a:xfrm>
            <a:off x="3084567" y="1730948"/>
            <a:ext cx="479425" cy="434975"/>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90" name="Google Shape;3790;p15"/>
          <p:cNvCxnSpPr/>
          <p:nvPr/>
        </p:nvCxnSpPr>
        <p:spPr>
          <a:xfrm rot="10800000">
            <a:off x="3383017" y="2237361"/>
            <a:ext cx="239713" cy="0"/>
          </a:xfrm>
          <a:prstGeom prst="straightConnector1">
            <a:avLst/>
          </a:prstGeom>
          <a:noFill/>
          <a:ln w="9525" cap="flat" cmpd="sng">
            <a:solidFill>
              <a:schemeClr val="dk1"/>
            </a:solidFill>
            <a:prstDash val="solid"/>
            <a:round/>
            <a:headEnd type="none" w="med" len="med"/>
            <a:tailEnd type="none" w="med" len="med"/>
          </a:ln>
        </p:spPr>
      </p:cxnSp>
      <p:pic>
        <p:nvPicPr>
          <p:cNvPr id="3791" name="Google Shape;3791;p15" descr="tv"/>
          <p:cNvPicPr preferRelativeResize="0"/>
          <p:nvPr/>
        </p:nvPicPr>
        <p:blipFill rotWithShape="1">
          <a:blip r:embed="rId3">
            <a:alphaModFix/>
          </a:blip>
          <a:srcRect/>
          <a:stretch/>
        </p:blipFill>
        <p:spPr>
          <a:xfrm>
            <a:off x="2640067" y="1391223"/>
            <a:ext cx="755650" cy="674688"/>
          </a:xfrm>
          <a:prstGeom prst="rect">
            <a:avLst/>
          </a:prstGeom>
          <a:noFill/>
          <a:ln>
            <a:noFill/>
          </a:ln>
        </p:spPr>
      </p:pic>
      <p:grpSp>
        <p:nvGrpSpPr>
          <p:cNvPr id="3792" name="Google Shape;3792;p15"/>
          <p:cNvGrpSpPr/>
          <p:nvPr/>
        </p:nvGrpSpPr>
        <p:grpSpPr>
          <a:xfrm>
            <a:off x="4116442" y="1505523"/>
            <a:ext cx="850900" cy="527050"/>
            <a:chOff x="-490" y="1664"/>
            <a:chExt cx="1429" cy="842"/>
          </a:xfrm>
        </p:grpSpPr>
        <p:sp>
          <p:nvSpPr>
            <p:cNvPr id="3793" name="Google Shape;3793;p15"/>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794" name="Google Shape;3794;p15"/>
            <p:cNvGrpSpPr/>
            <p:nvPr/>
          </p:nvGrpSpPr>
          <p:grpSpPr>
            <a:xfrm>
              <a:off x="-427" y="1737"/>
              <a:ext cx="1217" cy="769"/>
              <a:chOff x="-427" y="1737"/>
              <a:chExt cx="1217" cy="769"/>
            </a:xfrm>
          </p:grpSpPr>
          <p:sp>
            <p:nvSpPr>
              <p:cNvPr id="3795" name="Google Shape;3795;p15"/>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796" name="Google Shape;3796;p15"/>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797" name="Google Shape;3797;p15"/>
              <p:cNvGrpSpPr/>
              <p:nvPr/>
            </p:nvGrpSpPr>
            <p:grpSpPr>
              <a:xfrm>
                <a:off x="67" y="2192"/>
                <a:ext cx="387" cy="139"/>
                <a:chOff x="320" y="890"/>
                <a:chExt cx="871" cy="339"/>
              </a:xfrm>
            </p:grpSpPr>
            <p:sp>
              <p:nvSpPr>
                <p:cNvPr id="3798" name="Google Shape;3798;p15"/>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99" name="Google Shape;3799;p15"/>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00" name="Google Shape;3800;p15"/>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01" name="Google Shape;3801;p15"/>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02" name="Google Shape;3802;p15"/>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03" name="Google Shape;3803;p15"/>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804" name="Google Shape;3804;p15"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805" name="Google Shape;3805;p15"/>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06" name="Google Shape;3806;p15"/>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807" name="Google Shape;3807;p15"/>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808" name="Google Shape;3808;p15"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809" name="Google Shape;3809;p15"/>
          <p:cNvGrpSpPr/>
          <p:nvPr/>
        </p:nvGrpSpPr>
        <p:grpSpPr>
          <a:xfrm>
            <a:off x="5018142" y="1499173"/>
            <a:ext cx="850900" cy="527050"/>
            <a:chOff x="-490" y="1664"/>
            <a:chExt cx="1429" cy="842"/>
          </a:xfrm>
        </p:grpSpPr>
        <p:sp>
          <p:nvSpPr>
            <p:cNvPr id="3810" name="Google Shape;3810;p15"/>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811" name="Google Shape;3811;p15"/>
            <p:cNvGrpSpPr/>
            <p:nvPr/>
          </p:nvGrpSpPr>
          <p:grpSpPr>
            <a:xfrm>
              <a:off x="-427" y="1737"/>
              <a:ext cx="1217" cy="769"/>
              <a:chOff x="-427" y="1737"/>
              <a:chExt cx="1217" cy="769"/>
            </a:xfrm>
          </p:grpSpPr>
          <p:sp>
            <p:nvSpPr>
              <p:cNvPr id="3812" name="Google Shape;3812;p15"/>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813" name="Google Shape;3813;p15"/>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814" name="Google Shape;3814;p15"/>
              <p:cNvGrpSpPr/>
              <p:nvPr/>
            </p:nvGrpSpPr>
            <p:grpSpPr>
              <a:xfrm>
                <a:off x="67" y="2192"/>
                <a:ext cx="387" cy="139"/>
                <a:chOff x="320" y="890"/>
                <a:chExt cx="871" cy="339"/>
              </a:xfrm>
            </p:grpSpPr>
            <p:sp>
              <p:nvSpPr>
                <p:cNvPr id="3815" name="Google Shape;3815;p15"/>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16" name="Google Shape;3816;p15"/>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17" name="Google Shape;3817;p15"/>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18" name="Google Shape;3818;p15"/>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19" name="Google Shape;3819;p15"/>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20" name="Google Shape;3820;p15"/>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821" name="Google Shape;3821;p15"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822" name="Google Shape;3822;p15"/>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23" name="Google Shape;3823;p15"/>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824" name="Google Shape;3824;p15"/>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825" name="Google Shape;3825;p15"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826" name="Google Shape;3826;p15"/>
          <p:cNvGrpSpPr/>
          <p:nvPr/>
        </p:nvGrpSpPr>
        <p:grpSpPr>
          <a:xfrm>
            <a:off x="4203755" y="2345311"/>
            <a:ext cx="850900" cy="527050"/>
            <a:chOff x="-490" y="1664"/>
            <a:chExt cx="1429" cy="842"/>
          </a:xfrm>
        </p:grpSpPr>
        <p:sp>
          <p:nvSpPr>
            <p:cNvPr id="3827" name="Google Shape;3827;p15"/>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828" name="Google Shape;3828;p15"/>
            <p:cNvGrpSpPr/>
            <p:nvPr/>
          </p:nvGrpSpPr>
          <p:grpSpPr>
            <a:xfrm>
              <a:off x="-427" y="1737"/>
              <a:ext cx="1217" cy="769"/>
              <a:chOff x="-427" y="1737"/>
              <a:chExt cx="1217" cy="769"/>
            </a:xfrm>
          </p:grpSpPr>
          <p:sp>
            <p:nvSpPr>
              <p:cNvPr id="3829" name="Google Shape;3829;p15"/>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830" name="Google Shape;3830;p15"/>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831" name="Google Shape;3831;p15"/>
              <p:cNvGrpSpPr/>
              <p:nvPr/>
            </p:nvGrpSpPr>
            <p:grpSpPr>
              <a:xfrm>
                <a:off x="67" y="2192"/>
                <a:ext cx="387" cy="139"/>
                <a:chOff x="320" y="890"/>
                <a:chExt cx="871" cy="339"/>
              </a:xfrm>
            </p:grpSpPr>
            <p:sp>
              <p:nvSpPr>
                <p:cNvPr id="3832" name="Google Shape;3832;p15"/>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33" name="Google Shape;3833;p15"/>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34" name="Google Shape;3834;p15"/>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35" name="Google Shape;3835;p15"/>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36" name="Google Shape;3836;p15"/>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37" name="Google Shape;3837;p15"/>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838" name="Google Shape;3838;p15"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839" name="Google Shape;3839;p15"/>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40" name="Google Shape;3840;p15"/>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841" name="Google Shape;3841;p15"/>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842" name="Google Shape;3842;p15"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843" name="Google Shape;3843;p15"/>
          <p:cNvGrpSpPr/>
          <p:nvPr/>
        </p:nvGrpSpPr>
        <p:grpSpPr>
          <a:xfrm>
            <a:off x="5070530" y="2354836"/>
            <a:ext cx="850900" cy="527050"/>
            <a:chOff x="-490" y="1664"/>
            <a:chExt cx="1429" cy="842"/>
          </a:xfrm>
        </p:grpSpPr>
        <p:sp>
          <p:nvSpPr>
            <p:cNvPr id="3844" name="Google Shape;3844;p15"/>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845" name="Google Shape;3845;p15"/>
            <p:cNvGrpSpPr/>
            <p:nvPr/>
          </p:nvGrpSpPr>
          <p:grpSpPr>
            <a:xfrm>
              <a:off x="-427" y="1737"/>
              <a:ext cx="1217" cy="769"/>
              <a:chOff x="-427" y="1737"/>
              <a:chExt cx="1217" cy="769"/>
            </a:xfrm>
          </p:grpSpPr>
          <p:sp>
            <p:nvSpPr>
              <p:cNvPr id="3846" name="Google Shape;3846;p15"/>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847" name="Google Shape;3847;p15"/>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848" name="Google Shape;3848;p15"/>
              <p:cNvGrpSpPr/>
              <p:nvPr/>
            </p:nvGrpSpPr>
            <p:grpSpPr>
              <a:xfrm>
                <a:off x="67" y="2192"/>
                <a:ext cx="387" cy="139"/>
                <a:chOff x="320" y="890"/>
                <a:chExt cx="871" cy="339"/>
              </a:xfrm>
            </p:grpSpPr>
            <p:sp>
              <p:nvSpPr>
                <p:cNvPr id="3849" name="Google Shape;3849;p15"/>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50" name="Google Shape;3850;p15"/>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51" name="Google Shape;3851;p15"/>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52" name="Google Shape;3852;p15"/>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53" name="Google Shape;3853;p15"/>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54" name="Google Shape;3854;p15"/>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855" name="Google Shape;3855;p15"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856" name="Google Shape;3856;p15"/>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57" name="Google Shape;3857;p15"/>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858" name="Google Shape;3858;p15"/>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859" name="Google Shape;3859;p15" descr="tv"/>
              <p:cNvPicPr preferRelativeResize="0"/>
              <p:nvPr/>
            </p:nvPicPr>
            <p:blipFill rotWithShape="1">
              <a:blip r:embed="rId5">
                <a:alphaModFix/>
              </a:blip>
              <a:srcRect/>
              <a:stretch/>
            </p:blipFill>
            <p:spPr>
              <a:xfrm>
                <a:off x="2" y="1737"/>
                <a:ext cx="476" cy="425"/>
              </a:xfrm>
              <a:prstGeom prst="rect">
                <a:avLst/>
              </a:prstGeom>
              <a:noFill/>
              <a:ln>
                <a:noFill/>
              </a:ln>
            </p:spPr>
          </p:pic>
        </p:grpSp>
      </p:grpSp>
      <p:cxnSp>
        <p:nvCxnSpPr>
          <p:cNvPr id="3860" name="Google Shape;3860;p15"/>
          <p:cNvCxnSpPr/>
          <p:nvPr/>
        </p:nvCxnSpPr>
        <p:spPr>
          <a:xfrm>
            <a:off x="3657655" y="2248473"/>
            <a:ext cx="3690937" cy="0"/>
          </a:xfrm>
          <a:prstGeom prst="straightConnector1">
            <a:avLst/>
          </a:prstGeom>
          <a:noFill/>
          <a:ln w="19050" cap="flat" cmpd="sng">
            <a:solidFill>
              <a:schemeClr val="dk1"/>
            </a:solidFill>
            <a:prstDash val="solid"/>
            <a:round/>
            <a:headEnd type="none" w="med" len="med"/>
            <a:tailEnd type="none" w="med" len="med"/>
          </a:ln>
        </p:spPr>
      </p:cxnSp>
      <p:grpSp>
        <p:nvGrpSpPr>
          <p:cNvPr id="3861" name="Google Shape;3861;p15"/>
          <p:cNvGrpSpPr/>
          <p:nvPr/>
        </p:nvGrpSpPr>
        <p:grpSpPr>
          <a:xfrm>
            <a:off x="6159555" y="1507111"/>
            <a:ext cx="850900" cy="527050"/>
            <a:chOff x="-490" y="1664"/>
            <a:chExt cx="1429" cy="842"/>
          </a:xfrm>
        </p:grpSpPr>
        <p:sp>
          <p:nvSpPr>
            <p:cNvPr id="3862" name="Google Shape;3862;p15"/>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863" name="Google Shape;3863;p15"/>
            <p:cNvGrpSpPr/>
            <p:nvPr/>
          </p:nvGrpSpPr>
          <p:grpSpPr>
            <a:xfrm>
              <a:off x="-427" y="1737"/>
              <a:ext cx="1217" cy="769"/>
              <a:chOff x="-427" y="1737"/>
              <a:chExt cx="1217" cy="769"/>
            </a:xfrm>
          </p:grpSpPr>
          <p:sp>
            <p:nvSpPr>
              <p:cNvPr id="3864" name="Google Shape;3864;p15"/>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865" name="Google Shape;3865;p15"/>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866" name="Google Shape;3866;p15"/>
              <p:cNvGrpSpPr/>
              <p:nvPr/>
            </p:nvGrpSpPr>
            <p:grpSpPr>
              <a:xfrm>
                <a:off x="67" y="2192"/>
                <a:ext cx="387" cy="139"/>
                <a:chOff x="320" y="890"/>
                <a:chExt cx="871" cy="339"/>
              </a:xfrm>
            </p:grpSpPr>
            <p:sp>
              <p:nvSpPr>
                <p:cNvPr id="3867" name="Google Shape;3867;p15"/>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68" name="Google Shape;3868;p15"/>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69" name="Google Shape;3869;p15"/>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70" name="Google Shape;3870;p15"/>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71" name="Google Shape;3871;p15"/>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72" name="Google Shape;3872;p15"/>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873" name="Google Shape;3873;p15"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874" name="Google Shape;3874;p15"/>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75" name="Google Shape;3875;p15"/>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876" name="Google Shape;3876;p15"/>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877" name="Google Shape;3877;p15" descr="tv"/>
              <p:cNvPicPr preferRelativeResize="0"/>
              <p:nvPr/>
            </p:nvPicPr>
            <p:blipFill rotWithShape="1">
              <a:blip r:embed="rId5">
                <a:alphaModFix/>
              </a:blip>
              <a:srcRect/>
              <a:stretch/>
            </p:blipFill>
            <p:spPr>
              <a:xfrm>
                <a:off x="2" y="1737"/>
                <a:ext cx="476" cy="425"/>
              </a:xfrm>
              <a:prstGeom prst="rect">
                <a:avLst/>
              </a:prstGeom>
              <a:noFill/>
              <a:ln>
                <a:noFill/>
              </a:ln>
            </p:spPr>
          </p:pic>
        </p:grpSp>
      </p:grpSp>
      <p:sp>
        <p:nvSpPr>
          <p:cNvPr id="3878" name="Google Shape;3878;p15"/>
          <p:cNvSpPr txBox="1"/>
          <p:nvPr/>
        </p:nvSpPr>
        <p:spPr>
          <a:xfrm>
            <a:off x="5770617" y="1576961"/>
            <a:ext cx="4889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69696"/>
              </a:buClr>
              <a:buSzPts val="2400"/>
              <a:buFont typeface="Times New Roman"/>
              <a:buNone/>
            </a:pPr>
            <a:r>
              <a:rPr lang="en-US" sz="2400" b="0" i="0" u="none" strike="noStrike" cap="none">
                <a:solidFill>
                  <a:srgbClr val="969696"/>
                </a:solidFill>
                <a:latin typeface="Times New Roman"/>
                <a:ea typeface="Times New Roman"/>
                <a:cs typeface="Times New Roman"/>
                <a:sym typeface="Times New Roman"/>
              </a:rPr>
              <a:t>…</a:t>
            </a:r>
            <a:endParaRPr/>
          </a:p>
        </p:txBody>
      </p:sp>
      <p:cxnSp>
        <p:nvCxnSpPr>
          <p:cNvPr id="3879" name="Google Shape;3879;p15"/>
          <p:cNvCxnSpPr/>
          <p:nvPr/>
        </p:nvCxnSpPr>
        <p:spPr>
          <a:xfrm flipH="1">
            <a:off x="4751442" y="1918273"/>
            <a:ext cx="3175" cy="333375"/>
          </a:xfrm>
          <a:prstGeom prst="straightConnector1">
            <a:avLst/>
          </a:prstGeom>
          <a:noFill/>
          <a:ln w="9525" cap="flat" cmpd="sng">
            <a:solidFill>
              <a:schemeClr val="dk1"/>
            </a:solidFill>
            <a:prstDash val="solid"/>
            <a:round/>
            <a:headEnd type="none" w="med" len="med"/>
            <a:tailEnd type="none" w="med" len="med"/>
          </a:ln>
        </p:spPr>
      </p:cxnSp>
      <p:cxnSp>
        <p:nvCxnSpPr>
          <p:cNvPr id="3880" name="Google Shape;3880;p15"/>
          <p:cNvCxnSpPr/>
          <p:nvPr/>
        </p:nvCxnSpPr>
        <p:spPr>
          <a:xfrm flipH="1">
            <a:off x="5656317" y="1918273"/>
            <a:ext cx="3175" cy="333375"/>
          </a:xfrm>
          <a:prstGeom prst="straightConnector1">
            <a:avLst/>
          </a:prstGeom>
          <a:noFill/>
          <a:ln w="9525" cap="flat" cmpd="sng">
            <a:solidFill>
              <a:schemeClr val="dk1"/>
            </a:solidFill>
            <a:prstDash val="solid"/>
            <a:round/>
            <a:headEnd type="none" w="med" len="med"/>
            <a:tailEnd type="none" w="med" len="med"/>
          </a:ln>
        </p:spPr>
      </p:cxnSp>
      <p:cxnSp>
        <p:nvCxnSpPr>
          <p:cNvPr id="3881" name="Google Shape;3881;p15"/>
          <p:cNvCxnSpPr/>
          <p:nvPr/>
        </p:nvCxnSpPr>
        <p:spPr>
          <a:xfrm flipH="1">
            <a:off x="6792967" y="1918273"/>
            <a:ext cx="3175" cy="333375"/>
          </a:xfrm>
          <a:prstGeom prst="straightConnector1">
            <a:avLst/>
          </a:prstGeom>
          <a:noFill/>
          <a:ln w="9525" cap="flat" cmpd="sng">
            <a:solidFill>
              <a:schemeClr val="dk1"/>
            </a:solidFill>
            <a:prstDash val="solid"/>
            <a:round/>
            <a:headEnd type="none" w="med" len="med"/>
            <a:tailEnd type="none" w="med" len="med"/>
          </a:ln>
        </p:spPr>
      </p:cxnSp>
      <p:sp>
        <p:nvSpPr>
          <p:cNvPr id="3882" name="Google Shape;3882;p15"/>
          <p:cNvSpPr/>
          <p:nvPr/>
        </p:nvSpPr>
        <p:spPr>
          <a:xfrm>
            <a:off x="5742042" y="2254823"/>
            <a:ext cx="127000" cy="476250"/>
          </a:xfrm>
          <a:custGeom>
            <a:avLst/>
            <a:gdLst/>
            <a:ahLst/>
            <a:cxnLst/>
            <a:rect l="l" t="t" r="r" b="b"/>
            <a:pathLst>
              <a:path w="80" h="300" extrusionOk="0">
                <a:moveTo>
                  <a:pt x="0" y="300"/>
                </a:moveTo>
                <a:lnTo>
                  <a:pt x="80" y="300"/>
                </a:lnTo>
                <a:lnTo>
                  <a:pt x="8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83" name="Google Shape;3883;p15"/>
          <p:cNvSpPr/>
          <p:nvPr/>
        </p:nvSpPr>
        <p:spPr>
          <a:xfrm>
            <a:off x="4875267" y="2248473"/>
            <a:ext cx="127000" cy="476250"/>
          </a:xfrm>
          <a:custGeom>
            <a:avLst/>
            <a:gdLst/>
            <a:ahLst/>
            <a:cxnLst/>
            <a:rect l="l" t="t" r="r" b="b"/>
            <a:pathLst>
              <a:path w="80" h="300" extrusionOk="0">
                <a:moveTo>
                  <a:pt x="0" y="300"/>
                </a:moveTo>
                <a:lnTo>
                  <a:pt x="80" y="300"/>
                </a:lnTo>
                <a:lnTo>
                  <a:pt x="8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84" name="Google Shape;3884;p15"/>
          <p:cNvSpPr/>
          <p:nvPr/>
        </p:nvSpPr>
        <p:spPr>
          <a:xfrm>
            <a:off x="7086655" y="1823023"/>
            <a:ext cx="955675" cy="700088"/>
          </a:xfrm>
          <a:prstGeom prst="rect">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3885" name="Google Shape;3885;p15"/>
          <p:cNvSpPr txBox="1"/>
          <p:nvPr/>
        </p:nvSpPr>
        <p:spPr>
          <a:xfrm>
            <a:off x="6597705" y="1286448"/>
            <a:ext cx="1925637" cy="296863"/>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cable headend</a:t>
            </a:r>
            <a:endParaRPr/>
          </a:p>
        </p:txBody>
      </p:sp>
      <p:sp>
        <p:nvSpPr>
          <p:cNvPr id="3886" name="Google Shape;3886;p15"/>
          <p:cNvSpPr/>
          <p:nvPr/>
        </p:nvSpPr>
        <p:spPr>
          <a:xfrm>
            <a:off x="7343830" y="2005586"/>
            <a:ext cx="330200" cy="454025"/>
          </a:xfrm>
          <a:custGeom>
            <a:avLst/>
            <a:gdLst/>
            <a:ahLst/>
            <a:cxnLst/>
            <a:rect l="l" t="t" r="r" b="b"/>
            <a:pathLst>
              <a:path w="318" h="412" extrusionOk="0">
                <a:moveTo>
                  <a:pt x="0" y="412"/>
                </a:moveTo>
                <a:lnTo>
                  <a:pt x="3" y="1"/>
                </a:lnTo>
                <a:lnTo>
                  <a:pt x="74" y="0"/>
                </a:lnTo>
                <a:lnTo>
                  <a:pt x="254" y="111"/>
                </a:lnTo>
                <a:lnTo>
                  <a:pt x="318" y="115"/>
                </a:lnTo>
                <a:lnTo>
                  <a:pt x="318" y="308"/>
                </a:lnTo>
                <a:lnTo>
                  <a:pt x="246" y="308"/>
                </a:lnTo>
                <a:lnTo>
                  <a:pt x="74" y="412"/>
                </a:lnTo>
                <a:lnTo>
                  <a:pt x="0" y="412"/>
                </a:lnTo>
                <a:close/>
              </a:path>
            </a:pathLst>
          </a:custGeom>
          <a:gradFill>
            <a:gsLst>
              <a:gs pos="0">
                <a:schemeClr val="lt1"/>
              </a:gs>
              <a:gs pos="100000">
                <a:srgbClr val="8DA9DB"/>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87" name="Google Shape;3887;p15"/>
          <p:cNvSpPr/>
          <p:nvPr/>
        </p:nvSpPr>
        <p:spPr>
          <a:xfrm>
            <a:off x="7345417" y="1940498"/>
            <a:ext cx="366713" cy="406400"/>
          </a:xfrm>
          <a:custGeom>
            <a:avLst/>
            <a:gdLst/>
            <a:ahLst/>
            <a:cxnLst/>
            <a:rect l="l" t="t" r="r" b="b"/>
            <a:pathLst>
              <a:path w="353" h="369" extrusionOk="0">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2F5496"/>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888" name="Google Shape;3888;p15"/>
          <p:cNvCxnSpPr/>
          <p:nvPr/>
        </p:nvCxnSpPr>
        <p:spPr>
          <a:xfrm flipH="1">
            <a:off x="7670855" y="2064323"/>
            <a:ext cx="34925" cy="68263"/>
          </a:xfrm>
          <a:prstGeom prst="straightConnector1">
            <a:avLst/>
          </a:prstGeom>
          <a:noFill/>
          <a:ln w="9525" cap="flat" cmpd="sng">
            <a:solidFill>
              <a:schemeClr val="dk1"/>
            </a:solidFill>
            <a:prstDash val="solid"/>
            <a:round/>
            <a:headEnd type="none" w="med" len="med"/>
            <a:tailEnd type="none" w="med" len="med"/>
          </a:ln>
        </p:spPr>
      </p:cxnSp>
      <p:cxnSp>
        <p:nvCxnSpPr>
          <p:cNvPr id="3889" name="Google Shape;3889;p15"/>
          <p:cNvCxnSpPr/>
          <p:nvPr/>
        </p:nvCxnSpPr>
        <p:spPr>
          <a:xfrm>
            <a:off x="7372405" y="2235773"/>
            <a:ext cx="268287" cy="0"/>
          </a:xfrm>
          <a:prstGeom prst="straightConnector1">
            <a:avLst/>
          </a:prstGeom>
          <a:noFill/>
          <a:ln w="9525" cap="flat" cmpd="sng">
            <a:solidFill>
              <a:schemeClr val="dk1"/>
            </a:solidFill>
            <a:prstDash val="solid"/>
            <a:round/>
            <a:headEnd type="none" w="med" len="med"/>
            <a:tailEnd type="triangle" w="med" len="med"/>
          </a:ln>
        </p:spPr>
      </p:cxnSp>
      <p:sp>
        <p:nvSpPr>
          <p:cNvPr id="3890" name="Google Shape;3890;p15"/>
          <p:cNvSpPr/>
          <p:nvPr/>
        </p:nvSpPr>
        <p:spPr>
          <a:xfrm>
            <a:off x="7366055" y="2059561"/>
            <a:ext cx="274637" cy="115887"/>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91" name="Google Shape;3891;p15"/>
          <p:cNvSpPr/>
          <p:nvPr/>
        </p:nvSpPr>
        <p:spPr>
          <a:xfrm rot="10800000" flipH="1">
            <a:off x="7366055" y="2296098"/>
            <a:ext cx="274637" cy="114300"/>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92" name="Google Shape;3892;p15"/>
          <p:cNvSpPr/>
          <p:nvPr/>
        </p:nvSpPr>
        <p:spPr>
          <a:xfrm>
            <a:off x="6946955" y="1559498"/>
            <a:ext cx="1206500" cy="261938"/>
          </a:xfrm>
          <a:prstGeom prst="triangle">
            <a:avLst>
              <a:gd name="adj" fmla="val 50000"/>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893" name="Google Shape;3893;p15"/>
          <p:cNvGrpSpPr/>
          <p:nvPr/>
        </p:nvGrpSpPr>
        <p:grpSpPr>
          <a:xfrm>
            <a:off x="2000305" y="1964311"/>
            <a:ext cx="609600" cy="609600"/>
            <a:chOff x="-44" y="1473"/>
            <a:chExt cx="981" cy="1105"/>
          </a:xfrm>
        </p:grpSpPr>
        <p:pic>
          <p:nvPicPr>
            <p:cNvPr id="3894" name="Google Shape;3894;p15" descr="desktop_computer_stylized_medium"/>
            <p:cNvPicPr preferRelativeResize="0"/>
            <p:nvPr/>
          </p:nvPicPr>
          <p:blipFill rotWithShape="1">
            <a:blip r:embed="rId6">
              <a:alphaModFix/>
            </a:blip>
            <a:srcRect/>
            <a:stretch/>
          </p:blipFill>
          <p:spPr>
            <a:xfrm flipH="1">
              <a:off x="-44" y="1473"/>
              <a:ext cx="981" cy="1105"/>
            </a:xfrm>
            <a:prstGeom prst="rect">
              <a:avLst/>
            </a:prstGeom>
            <a:noFill/>
            <a:ln>
              <a:noFill/>
            </a:ln>
          </p:spPr>
        </p:pic>
        <p:sp>
          <p:nvSpPr>
            <p:cNvPr id="3895" name="Google Shape;3895;p1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896" name="Google Shape;3896;p15"/>
          <p:cNvGrpSpPr/>
          <p:nvPr/>
        </p:nvGrpSpPr>
        <p:grpSpPr>
          <a:xfrm>
            <a:off x="1815284" y="2250058"/>
            <a:ext cx="3092450" cy="1417637"/>
            <a:chOff x="256" y="1443"/>
            <a:chExt cx="1948" cy="893"/>
          </a:xfrm>
        </p:grpSpPr>
        <p:sp>
          <p:nvSpPr>
            <p:cNvPr id="3897" name="Google Shape;3897;p15"/>
            <p:cNvSpPr txBox="1"/>
            <p:nvPr/>
          </p:nvSpPr>
          <p:spPr>
            <a:xfrm>
              <a:off x="256" y="1885"/>
              <a:ext cx="1948" cy="451"/>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data, TV transmitted at different </a:t>
              </a:r>
              <a:endParaRPr/>
            </a:p>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frequencies over </a:t>
              </a:r>
              <a:r>
                <a:rPr lang="en-US" sz="1600" b="0" i="1" u="none" strike="noStrike" cap="none">
                  <a:solidFill>
                    <a:srgbClr val="CC0000"/>
                  </a:solidFill>
                  <a:latin typeface="Arial"/>
                  <a:ea typeface="Arial"/>
                  <a:cs typeface="Arial"/>
                  <a:sym typeface="Arial"/>
                </a:rPr>
                <a:t>shared </a:t>
              </a:r>
              <a:r>
                <a:rPr lang="en-US" sz="1600" b="0" i="1" u="none" strike="noStrike" cap="none">
                  <a:solidFill>
                    <a:srgbClr val="000000"/>
                  </a:solidFill>
                  <a:latin typeface="Arial"/>
                  <a:ea typeface="Arial"/>
                  <a:cs typeface="Arial"/>
                  <a:sym typeface="Arial"/>
                </a:rPr>
                <a:t>cable </a:t>
              </a:r>
              <a:endParaRPr/>
            </a:p>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distribution network</a:t>
              </a:r>
              <a:endParaRPr/>
            </a:p>
          </p:txBody>
        </p:sp>
        <p:cxnSp>
          <p:nvCxnSpPr>
            <p:cNvPr id="3898" name="Google Shape;3898;p15"/>
            <p:cNvCxnSpPr/>
            <p:nvPr/>
          </p:nvCxnSpPr>
          <p:spPr>
            <a:xfrm rot="10800000" flipH="1">
              <a:off x="1452" y="1443"/>
              <a:ext cx="282" cy="476"/>
            </a:xfrm>
            <a:prstGeom prst="straightConnector1">
              <a:avLst/>
            </a:prstGeom>
            <a:noFill/>
            <a:ln w="9525" cap="flat" cmpd="sng">
              <a:solidFill>
                <a:srgbClr val="CC0000"/>
              </a:solidFill>
              <a:prstDash val="solid"/>
              <a:round/>
              <a:headEnd type="none" w="med" len="med"/>
              <a:tailEnd type="none" w="med" len="med"/>
            </a:ln>
          </p:spPr>
        </p:cxnSp>
      </p:grpSp>
      <p:sp>
        <p:nvSpPr>
          <p:cNvPr id="3899" name="Google Shape;3899;p15"/>
          <p:cNvSpPr/>
          <p:nvPr/>
        </p:nvSpPr>
        <p:spPr>
          <a:xfrm>
            <a:off x="952500" y="4196551"/>
            <a:ext cx="11503627" cy="2388300"/>
          </a:xfrm>
          <a:prstGeom prst="rect">
            <a:avLst/>
          </a:prstGeom>
          <a:noFill/>
          <a:ln>
            <a:noFill/>
          </a:ln>
        </p:spPr>
        <p:txBody>
          <a:bodyPr spcFirstLastPara="1" wrap="square" lIns="91425" tIns="45700" rIns="91425" bIns="45700" anchor="t" anchorCtr="0">
            <a:noAutofit/>
          </a:bodyPr>
          <a:lstStyle/>
          <a:p>
            <a:pPr marL="287338" marR="0" lvl="0" indent="-287338" algn="l" rtl="0">
              <a:lnSpc>
                <a:spcPct val="95000"/>
              </a:lnSpc>
              <a:spcBef>
                <a:spcPts val="0"/>
              </a:spcBef>
              <a:spcAft>
                <a:spcPts val="0"/>
              </a:spcAft>
              <a:buClr>
                <a:srgbClr val="000099"/>
              </a:buClr>
              <a:buSzPts val="2800"/>
              <a:buFont typeface="Noto Sans Symbols"/>
              <a:buChar char="▪"/>
            </a:pPr>
            <a:r>
              <a:rPr lang="en-US" sz="2800" b="0" i="0" u="none" strike="noStrike" cap="none">
                <a:solidFill>
                  <a:srgbClr val="000099"/>
                </a:solidFill>
                <a:latin typeface="Calibri"/>
                <a:ea typeface="Calibri"/>
                <a:cs typeface="Calibri"/>
                <a:sym typeface="Calibri"/>
              </a:rPr>
              <a:t>HFC: hybrid fiber coax</a:t>
            </a:r>
            <a:endParaRPr/>
          </a:p>
          <a:p>
            <a:pPr marL="682625" marR="0" lvl="1" indent="-225425" algn="l" rtl="0">
              <a:lnSpc>
                <a:spcPct val="9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asymmetric: up to 40 Mbps – 1.2 Gbps downstream transmission rate, 30-100 Mbps upstream transmission rate</a:t>
            </a:r>
            <a:endParaRPr/>
          </a:p>
          <a:p>
            <a:pPr marL="342900" marR="0" lvl="0" indent="-342900" algn="l" rtl="0">
              <a:lnSpc>
                <a:spcPct val="95000"/>
              </a:lnSpc>
              <a:spcBef>
                <a:spcPts val="560"/>
              </a:spcBef>
              <a:spcAft>
                <a:spcPts val="0"/>
              </a:spcAft>
              <a:buClr>
                <a:srgbClr val="000099"/>
              </a:buClr>
              <a:buSzPts val="2800"/>
              <a:buFont typeface="Noto Sans Symbols"/>
              <a:buChar char="▪"/>
            </a:pPr>
            <a:r>
              <a:rPr lang="en-US" sz="2800" b="0" i="0" u="none" strike="noStrike" cap="none">
                <a:solidFill>
                  <a:srgbClr val="000099"/>
                </a:solidFill>
                <a:latin typeface="Calibri"/>
                <a:ea typeface="Calibri"/>
                <a:cs typeface="Calibri"/>
                <a:sym typeface="Calibri"/>
              </a:rPr>
              <a:t>network </a:t>
            </a:r>
            <a:r>
              <a:rPr lang="en-US" sz="2800" b="0" i="0" u="none" strike="noStrike" cap="none">
                <a:solidFill>
                  <a:srgbClr val="000000"/>
                </a:solidFill>
                <a:latin typeface="Calibri"/>
                <a:ea typeface="Calibri"/>
                <a:cs typeface="Calibri"/>
                <a:sym typeface="Calibri"/>
              </a:rPr>
              <a:t>of cable, fiber attaches homes to ISP router</a:t>
            </a:r>
            <a:endParaRPr/>
          </a:p>
          <a:p>
            <a:pPr marL="682625" marR="0" lvl="1" indent="-225425" algn="l" rtl="0">
              <a:lnSpc>
                <a:spcPct val="9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homes </a:t>
            </a:r>
            <a:r>
              <a:rPr lang="en-US" sz="2400" b="0" i="1" u="none" strike="noStrike" cap="none">
                <a:solidFill>
                  <a:srgbClr val="CC0000"/>
                </a:solidFill>
                <a:latin typeface="Calibri"/>
                <a:ea typeface="Calibri"/>
                <a:cs typeface="Calibri"/>
                <a:sym typeface="Calibri"/>
              </a:rPr>
              <a:t>share access network</a:t>
            </a:r>
            <a:r>
              <a:rPr lang="en-US" sz="2400" b="0" i="0" u="none" strike="noStrike" cap="none">
                <a:solidFill>
                  <a:srgbClr val="FF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to cable headend </a:t>
            </a:r>
            <a:endParaRPr/>
          </a:p>
          <a:p>
            <a:pPr marL="742950" marR="0" lvl="1" indent="-285750" algn="l" rtl="0">
              <a:lnSpc>
                <a:spcPct val="85000"/>
              </a:lnSpc>
              <a:spcBef>
                <a:spcPts val="400"/>
              </a:spcBef>
              <a:spcAft>
                <a:spcPts val="0"/>
              </a:spcAft>
              <a:buClr>
                <a:srgbClr val="000099"/>
              </a:buClr>
              <a:buSzPts val="2000"/>
              <a:buFont typeface="Noto Sans Symbols"/>
              <a:buNone/>
            </a:pPr>
            <a:endParaRPr sz="2000" b="0" i="0" u="none" strike="noStrike" cap="none">
              <a:solidFill>
                <a:srgbClr val="000000"/>
              </a:solidFill>
              <a:latin typeface="Gill Sans"/>
              <a:ea typeface="Gill Sans"/>
              <a:cs typeface="Gill Sans"/>
              <a:sym typeface="Gill Sans"/>
            </a:endParaRPr>
          </a:p>
        </p:txBody>
      </p:sp>
      <p:grpSp>
        <p:nvGrpSpPr>
          <p:cNvPr id="3900" name="Google Shape;3900;p15"/>
          <p:cNvGrpSpPr/>
          <p:nvPr/>
        </p:nvGrpSpPr>
        <p:grpSpPr>
          <a:xfrm>
            <a:off x="6634372" y="2229423"/>
            <a:ext cx="3584575" cy="1858963"/>
            <a:chOff x="6634372" y="2229423"/>
            <a:chExt cx="3584575" cy="1858963"/>
          </a:xfrm>
        </p:grpSpPr>
        <p:grpSp>
          <p:nvGrpSpPr>
            <p:cNvPr id="3901" name="Google Shape;3901;p15"/>
            <p:cNvGrpSpPr/>
            <p:nvPr/>
          </p:nvGrpSpPr>
          <p:grpSpPr>
            <a:xfrm>
              <a:off x="7701172" y="2391348"/>
              <a:ext cx="2517775" cy="508000"/>
              <a:chOff x="3912" y="1484"/>
              <a:chExt cx="1586" cy="320"/>
            </a:xfrm>
          </p:grpSpPr>
          <p:cxnSp>
            <p:nvCxnSpPr>
              <p:cNvPr id="3902" name="Google Shape;3902;p15"/>
              <p:cNvCxnSpPr/>
              <p:nvPr/>
            </p:nvCxnSpPr>
            <p:spPr>
              <a:xfrm rot="10800000">
                <a:off x="3912" y="1497"/>
                <a:ext cx="711" cy="94"/>
              </a:xfrm>
              <a:prstGeom prst="straightConnector1">
                <a:avLst/>
              </a:prstGeom>
              <a:noFill/>
              <a:ln w="9525" cap="flat" cmpd="sng">
                <a:solidFill>
                  <a:srgbClr val="CC0000"/>
                </a:solidFill>
                <a:prstDash val="solid"/>
                <a:round/>
                <a:headEnd type="none" w="med" len="med"/>
                <a:tailEnd type="none" w="med" len="med"/>
              </a:ln>
            </p:spPr>
          </p:cxnSp>
          <p:sp>
            <p:nvSpPr>
              <p:cNvPr id="3903" name="Google Shape;3903;p15"/>
              <p:cNvSpPr txBox="1"/>
              <p:nvPr/>
            </p:nvSpPr>
            <p:spPr>
              <a:xfrm>
                <a:off x="4307" y="1484"/>
                <a:ext cx="1191" cy="320"/>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cable modem</a:t>
                </a:r>
                <a:endParaRPr/>
              </a:p>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termination system</a:t>
                </a:r>
                <a:endParaRPr/>
              </a:p>
            </p:txBody>
          </p:sp>
        </p:grpSp>
        <p:sp>
          <p:nvSpPr>
            <p:cNvPr id="3904" name="Google Shape;3904;p15"/>
            <p:cNvSpPr txBox="1"/>
            <p:nvPr/>
          </p:nvSpPr>
          <p:spPr>
            <a:xfrm>
              <a:off x="7086655" y="2478661"/>
              <a:ext cx="950913"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CMTS</a:t>
              </a:r>
              <a:endParaRPr/>
            </a:p>
          </p:txBody>
        </p:sp>
        <p:sp>
          <p:nvSpPr>
            <p:cNvPr id="3905" name="Google Shape;3905;p15"/>
            <p:cNvSpPr/>
            <p:nvPr/>
          </p:nvSpPr>
          <p:spPr>
            <a:xfrm>
              <a:off x="7742447" y="2229423"/>
              <a:ext cx="206375" cy="927100"/>
            </a:xfrm>
            <a:custGeom>
              <a:avLst/>
              <a:gdLst/>
              <a:ahLst/>
              <a:cxnLst/>
              <a:rect l="l" t="t" r="r" b="b"/>
              <a:pathLst>
                <a:path w="130" h="584" extrusionOk="0">
                  <a:moveTo>
                    <a:pt x="0" y="0"/>
                  </a:moveTo>
                  <a:lnTo>
                    <a:pt x="130" y="0"/>
                  </a:lnTo>
                  <a:lnTo>
                    <a:pt x="130" y="584"/>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906" name="Google Shape;3906;p15"/>
            <p:cNvGrpSpPr/>
            <p:nvPr/>
          </p:nvGrpSpPr>
          <p:grpSpPr>
            <a:xfrm>
              <a:off x="6634372" y="2940623"/>
              <a:ext cx="2178050" cy="1147763"/>
              <a:chOff x="6634372" y="2940623"/>
              <a:chExt cx="2178050" cy="1147763"/>
            </a:xfrm>
          </p:grpSpPr>
          <p:sp>
            <p:nvSpPr>
              <p:cNvPr id="3907" name="Google Shape;3907;p15"/>
              <p:cNvSpPr/>
              <p:nvPr/>
            </p:nvSpPr>
            <p:spPr>
              <a:xfrm>
                <a:off x="6634372" y="2940623"/>
                <a:ext cx="2178050" cy="1147763"/>
              </a:xfrm>
              <a:custGeom>
                <a:avLst/>
                <a:gdLst/>
                <a:ahLst/>
                <a:cxnLst/>
                <a:rect l="l" t="t" r="r" b="b"/>
                <a:pathLst>
                  <a:path w="765" h="459" extrusionOk="0">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rgbClr val="00CCF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908" name="Google Shape;3908;p15"/>
              <p:cNvCxnSpPr/>
              <p:nvPr/>
            </p:nvCxnSpPr>
            <p:spPr>
              <a:xfrm rot="10800000" flipH="1">
                <a:off x="7464635" y="3294636"/>
                <a:ext cx="168275" cy="120650"/>
              </a:xfrm>
              <a:prstGeom prst="straightConnector1">
                <a:avLst/>
              </a:prstGeom>
              <a:noFill/>
              <a:ln w="9525" cap="flat" cmpd="sng">
                <a:solidFill>
                  <a:schemeClr val="dk1"/>
                </a:solidFill>
                <a:prstDash val="solid"/>
                <a:round/>
                <a:headEnd type="none" w="med" len="med"/>
                <a:tailEnd type="none" w="med" len="med"/>
              </a:ln>
            </p:spPr>
          </p:cxnSp>
          <p:cxnSp>
            <p:nvCxnSpPr>
              <p:cNvPr id="3909" name="Google Shape;3909;p15"/>
              <p:cNvCxnSpPr/>
              <p:nvPr/>
            </p:nvCxnSpPr>
            <p:spPr>
              <a:xfrm>
                <a:off x="7231272" y="3534348"/>
                <a:ext cx="0" cy="114300"/>
              </a:xfrm>
              <a:prstGeom prst="straightConnector1">
                <a:avLst/>
              </a:prstGeom>
              <a:noFill/>
              <a:ln w="9525" cap="flat" cmpd="sng">
                <a:solidFill>
                  <a:schemeClr val="dk1"/>
                </a:solidFill>
                <a:prstDash val="solid"/>
                <a:round/>
                <a:headEnd type="none" w="med" len="med"/>
                <a:tailEnd type="none" w="med" len="med"/>
              </a:ln>
            </p:spPr>
          </p:cxnSp>
          <p:cxnSp>
            <p:nvCxnSpPr>
              <p:cNvPr id="3910" name="Google Shape;3910;p15"/>
              <p:cNvCxnSpPr/>
              <p:nvPr/>
            </p:nvCxnSpPr>
            <p:spPr>
              <a:xfrm rot="10800000" flipH="1">
                <a:off x="7464635" y="3391473"/>
                <a:ext cx="358775" cy="400050"/>
              </a:xfrm>
              <a:prstGeom prst="straightConnector1">
                <a:avLst/>
              </a:prstGeom>
              <a:noFill/>
              <a:ln w="9525" cap="flat" cmpd="sng">
                <a:solidFill>
                  <a:schemeClr val="dk1"/>
                </a:solidFill>
                <a:prstDash val="solid"/>
                <a:round/>
                <a:headEnd type="none" w="med" len="med"/>
                <a:tailEnd type="none" w="med" len="med"/>
              </a:ln>
            </p:spPr>
          </p:cxnSp>
          <p:cxnSp>
            <p:nvCxnSpPr>
              <p:cNvPr id="3911" name="Google Shape;3911;p15"/>
              <p:cNvCxnSpPr/>
              <p:nvPr/>
            </p:nvCxnSpPr>
            <p:spPr>
              <a:xfrm>
                <a:off x="7961522" y="3389886"/>
                <a:ext cx="0" cy="271463"/>
              </a:xfrm>
              <a:prstGeom prst="straightConnector1">
                <a:avLst/>
              </a:prstGeom>
              <a:noFill/>
              <a:ln w="9525" cap="flat" cmpd="sng">
                <a:solidFill>
                  <a:schemeClr val="dk1"/>
                </a:solidFill>
                <a:prstDash val="solid"/>
                <a:round/>
                <a:headEnd type="none" w="med" len="med"/>
                <a:tailEnd type="none" w="med" len="med"/>
              </a:ln>
            </p:spPr>
          </p:cxnSp>
          <p:cxnSp>
            <p:nvCxnSpPr>
              <p:cNvPr id="3912" name="Google Shape;3912;p15"/>
              <p:cNvCxnSpPr/>
              <p:nvPr/>
            </p:nvCxnSpPr>
            <p:spPr>
              <a:xfrm>
                <a:off x="7490035" y="3813748"/>
                <a:ext cx="257175" cy="0"/>
              </a:xfrm>
              <a:prstGeom prst="straightConnector1">
                <a:avLst/>
              </a:prstGeom>
              <a:noFill/>
              <a:ln w="9525" cap="flat" cmpd="sng">
                <a:solidFill>
                  <a:schemeClr val="dk1"/>
                </a:solidFill>
                <a:prstDash val="solid"/>
                <a:round/>
                <a:headEnd type="none" w="med" len="med"/>
                <a:tailEnd type="none" w="med" len="med"/>
              </a:ln>
            </p:spPr>
          </p:cxnSp>
          <p:cxnSp>
            <p:nvCxnSpPr>
              <p:cNvPr id="3913" name="Google Shape;3913;p15"/>
              <p:cNvCxnSpPr/>
              <p:nvPr/>
            </p:nvCxnSpPr>
            <p:spPr>
              <a:xfrm>
                <a:off x="8245685" y="3801048"/>
                <a:ext cx="241300" cy="0"/>
              </a:xfrm>
              <a:prstGeom prst="straightConnector1">
                <a:avLst/>
              </a:prstGeom>
              <a:noFill/>
              <a:ln w="9525" cap="flat" cmpd="sng">
                <a:solidFill>
                  <a:schemeClr val="dk1"/>
                </a:solidFill>
                <a:prstDash val="solid"/>
                <a:round/>
                <a:headEnd type="none" w="med" len="med"/>
                <a:tailEnd type="none" w="med" len="med"/>
              </a:ln>
            </p:spPr>
          </p:cxnSp>
          <p:cxnSp>
            <p:nvCxnSpPr>
              <p:cNvPr id="3914" name="Google Shape;3914;p15"/>
              <p:cNvCxnSpPr/>
              <p:nvPr/>
            </p:nvCxnSpPr>
            <p:spPr>
              <a:xfrm>
                <a:off x="8510797" y="3797873"/>
                <a:ext cx="242888" cy="0"/>
              </a:xfrm>
              <a:prstGeom prst="straightConnector1">
                <a:avLst/>
              </a:prstGeom>
              <a:noFill/>
              <a:ln w="9525" cap="flat" cmpd="sng">
                <a:solidFill>
                  <a:schemeClr val="lt2"/>
                </a:solidFill>
                <a:prstDash val="dash"/>
                <a:round/>
                <a:headEnd type="none" w="med" len="med"/>
                <a:tailEnd type="none" w="med" len="med"/>
              </a:ln>
            </p:spPr>
          </p:cxnSp>
          <p:sp>
            <p:nvSpPr>
              <p:cNvPr id="3915" name="Google Shape;3915;p15"/>
              <p:cNvSpPr txBox="1"/>
              <p:nvPr/>
            </p:nvSpPr>
            <p:spPr>
              <a:xfrm>
                <a:off x="8207585" y="3191448"/>
                <a:ext cx="55245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ISP</a:t>
                </a:r>
                <a:endParaRPr/>
              </a:p>
            </p:txBody>
          </p:sp>
          <p:grpSp>
            <p:nvGrpSpPr>
              <p:cNvPr id="3916" name="Google Shape;3916;p15"/>
              <p:cNvGrpSpPr/>
              <p:nvPr/>
            </p:nvGrpSpPr>
            <p:grpSpPr>
              <a:xfrm>
                <a:off x="6972551" y="3193191"/>
                <a:ext cx="576221" cy="330754"/>
                <a:chOff x="7493876" y="2774731"/>
                <a:chExt cx="1481958" cy="894622"/>
              </a:xfrm>
            </p:grpSpPr>
            <p:sp>
              <p:nvSpPr>
                <p:cNvPr id="3917" name="Google Shape;3917;p1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918" name="Google Shape;3918;p1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919" name="Google Shape;3919;p15"/>
                <p:cNvGrpSpPr/>
                <p:nvPr/>
              </p:nvGrpSpPr>
              <p:grpSpPr>
                <a:xfrm>
                  <a:off x="7713663" y="2848339"/>
                  <a:ext cx="1042107" cy="425543"/>
                  <a:chOff x="7786941" y="2884917"/>
                  <a:chExt cx="897649" cy="353919"/>
                </a:xfrm>
              </p:grpSpPr>
              <p:sp>
                <p:nvSpPr>
                  <p:cNvPr id="3920" name="Google Shape;3920;p1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21" name="Google Shape;3921;p1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22" name="Google Shape;3922;p1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23" name="Google Shape;3923;p1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924" name="Google Shape;3924;p15"/>
              <p:cNvGrpSpPr/>
              <p:nvPr/>
            </p:nvGrpSpPr>
            <p:grpSpPr>
              <a:xfrm>
                <a:off x="6955883" y="3598924"/>
                <a:ext cx="576221" cy="330754"/>
                <a:chOff x="7493876" y="2774731"/>
                <a:chExt cx="1481958" cy="894622"/>
              </a:xfrm>
            </p:grpSpPr>
            <p:sp>
              <p:nvSpPr>
                <p:cNvPr id="3925" name="Google Shape;3925;p1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926" name="Google Shape;3926;p1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927" name="Google Shape;3927;p15"/>
                <p:cNvGrpSpPr/>
                <p:nvPr/>
              </p:nvGrpSpPr>
              <p:grpSpPr>
                <a:xfrm>
                  <a:off x="7713663" y="2848339"/>
                  <a:ext cx="1042107" cy="425543"/>
                  <a:chOff x="7786941" y="2884917"/>
                  <a:chExt cx="897649" cy="353919"/>
                </a:xfrm>
              </p:grpSpPr>
              <p:sp>
                <p:nvSpPr>
                  <p:cNvPr id="3928" name="Google Shape;3928;p1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29" name="Google Shape;3929;p1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30" name="Google Shape;3930;p1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31" name="Google Shape;3931;p1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932" name="Google Shape;3932;p15"/>
              <p:cNvGrpSpPr/>
              <p:nvPr/>
            </p:nvGrpSpPr>
            <p:grpSpPr>
              <a:xfrm>
                <a:off x="7720114" y="3593282"/>
                <a:ext cx="576221" cy="330754"/>
                <a:chOff x="7493876" y="2774731"/>
                <a:chExt cx="1481958" cy="894622"/>
              </a:xfrm>
            </p:grpSpPr>
            <p:sp>
              <p:nvSpPr>
                <p:cNvPr id="3933" name="Google Shape;3933;p1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934" name="Google Shape;3934;p1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935" name="Google Shape;3935;p15"/>
                <p:cNvGrpSpPr/>
                <p:nvPr/>
              </p:nvGrpSpPr>
              <p:grpSpPr>
                <a:xfrm>
                  <a:off x="7713663" y="2848339"/>
                  <a:ext cx="1042107" cy="425543"/>
                  <a:chOff x="7786941" y="2884917"/>
                  <a:chExt cx="897649" cy="353919"/>
                </a:xfrm>
              </p:grpSpPr>
              <p:sp>
                <p:nvSpPr>
                  <p:cNvPr id="3936" name="Google Shape;3936;p1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37" name="Google Shape;3937;p1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38" name="Google Shape;3938;p1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39" name="Google Shape;3939;p1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940" name="Google Shape;3940;p15"/>
              <p:cNvGrpSpPr/>
              <p:nvPr/>
            </p:nvGrpSpPr>
            <p:grpSpPr>
              <a:xfrm>
                <a:off x="7618622" y="3082478"/>
                <a:ext cx="576221" cy="330754"/>
                <a:chOff x="7493876" y="2774731"/>
                <a:chExt cx="1481958" cy="894622"/>
              </a:xfrm>
            </p:grpSpPr>
            <p:sp>
              <p:nvSpPr>
                <p:cNvPr id="3941" name="Google Shape;3941;p1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942" name="Google Shape;3942;p1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943" name="Google Shape;3943;p15"/>
                <p:cNvGrpSpPr/>
                <p:nvPr/>
              </p:nvGrpSpPr>
              <p:grpSpPr>
                <a:xfrm>
                  <a:off x="7713663" y="2848339"/>
                  <a:ext cx="1042107" cy="425543"/>
                  <a:chOff x="7786941" y="2884917"/>
                  <a:chExt cx="897649" cy="353919"/>
                </a:xfrm>
              </p:grpSpPr>
              <p:sp>
                <p:nvSpPr>
                  <p:cNvPr id="3944" name="Google Shape;3944;p1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45" name="Google Shape;3945;p1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46" name="Google Shape;3946;p1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47" name="Google Shape;3947;p1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sp>
        <p:nvSpPr>
          <p:cNvPr id="3948" name="Google Shape;3948;p1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3"/>
        <p:cNvGrpSpPr/>
        <p:nvPr/>
      </p:nvGrpSpPr>
      <p:grpSpPr>
        <a:xfrm>
          <a:off x="0" y="0"/>
          <a:ext cx="0" cy="0"/>
          <a:chOff x="0" y="0"/>
          <a:chExt cx="0" cy="0"/>
        </a:xfrm>
      </p:grpSpPr>
      <p:grpSp>
        <p:nvGrpSpPr>
          <p:cNvPr id="3954" name="Google Shape;3954;p16"/>
          <p:cNvGrpSpPr/>
          <p:nvPr/>
        </p:nvGrpSpPr>
        <p:grpSpPr>
          <a:xfrm>
            <a:off x="6745014" y="2947413"/>
            <a:ext cx="2178050" cy="1147763"/>
            <a:chOff x="6634372" y="2940623"/>
            <a:chExt cx="2178050" cy="1147763"/>
          </a:xfrm>
        </p:grpSpPr>
        <p:sp>
          <p:nvSpPr>
            <p:cNvPr id="3955" name="Google Shape;3955;p16"/>
            <p:cNvSpPr/>
            <p:nvPr/>
          </p:nvSpPr>
          <p:spPr>
            <a:xfrm>
              <a:off x="6634372" y="2940623"/>
              <a:ext cx="2178050" cy="1147763"/>
            </a:xfrm>
            <a:custGeom>
              <a:avLst/>
              <a:gdLst/>
              <a:ahLst/>
              <a:cxnLst/>
              <a:rect l="l" t="t" r="r" b="b"/>
              <a:pathLst>
                <a:path w="765" h="459" extrusionOk="0">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rgbClr val="9CDFF9"/>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956" name="Google Shape;3956;p16"/>
            <p:cNvCxnSpPr/>
            <p:nvPr/>
          </p:nvCxnSpPr>
          <p:spPr>
            <a:xfrm rot="10800000" flipH="1">
              <a:off x="7464635" y="3294636"/>
              <a:ext cx="168275" cy="120650"/>
            </a:xfrm>
            <a:prstGeom prst="straightConnector1">
              <a:avLst/>
            </a:prstGeom>
            <a:noFill/>
            <a:ln w="9525" cap="flat" cmpd="sng">
              <a:solidFill>
                <a:schemeClr val="dk1"/>
              </a:solidFill>
              <a:prstDash val="solid"/>
              <a:round/>
              <a:headEnd type="none" w="med" len="med"/>
              <a:tailEnd type="none" w="med" len="med"/>
            </a:ln>
          </p:spPr>
        </p:cxnSp>
        <p:cxnSp>
          <p:nvCxnSpPr>
            <p:cNvPr id="3957" name="Google Shape;3957;p16"/>
            <p:cNvCxnSpPr/>
            <p:nvPr/>
          </p:nvCxnSpPr>
          <p:spPr>
            <a:xfrm>
              <a:off x="7231272" y="3534348"/>
              <a:ext cx="0" cy="114300"/>
            </a:xfrm>
            <a:prstGeom prst="straightConnector1">
              <a:avLst/>
            </a:prstGeom>
            <a:noFill/>
            <a:ln w="9525" cap="flat" cmpd="sng">
              <a:solidFill>
                <a:schemeClr val="dk1"/>
              </a:solidFill>
              <a:prstDash val="solid"/>
              <a:round/>
              <a:headEnd type="none" w="med" len="med"/>
              <a:tailEnd type="none" w="med" len="med"/>
            </a:ln>
          </p:spPr>
        </p:cxnSp>
        <p:cxnSp>
          <p:nvCxnSpPr>
            <p:cNvPr id="3958" name="Google Shape;3958;p16"/>
            <p:cNvCxnSpPr/>
            <p:nvPr/>
          </p:nvCxnSpPr>
          <p:spPr>
            <a:xfrm rot="10800000" flipH="1">
              <a:off x="7464635" y="3391473"/>
              <a:ext cx="358775" cy="400050"/>
            </a:xfrm>
            <a:prstGeom prst="straightConnector1">
              <a:avLst/>
            </a:prstGeom>
            <a:noFill/>
            <a:ln w="9525" cap="flat" cmpd="sng">
              <a:solidFill>
                <a:schemeClr val="dk1"/>
              </a:solidFill>
              <a:prstDash val="solid"/>
              <a:round/>
              <a:headEnd type="none" w="med" len="med"/>
              <a:tailEnd type="none" w="med" len="med"/>
            </a:ln>
          </p:spPr>
        </p:cxnSp>
        <p:cxnSp>
          <p:nvCxnSpPr>
            <p:cNvPr id="3959" name="Google Shape;3959;p16"/>
            <p:cNvCxnSpPr/>
            <p:nvPr/>
          </p:nvCxnSpPr>
          <p:spPr>
            <a:xfrm>
              <a:off x="7961522" y="3389886"/>
              <a:ext cx="0" cy="271463"/>
            </a:xfrm>
            <a:prstGeom prst="straightConnector1">
              <a:avLst/>
            </a:prstGeom>
            <a:noFill/>
            <a:ln w="9525" cap="flat" cmpd="sng">
              <a:solidFill>
                <a:schemeClr val="dk1"/>
              </a:solidFill>
              <a:prstDash val="solid"/>
              <a:round/>
              <a:headEnd type="none" w="med" len="med"/>
              <a:tailEnd type="none" w="med" len="med"/>
            </a:ln>
          </p:spPr>
        </p:cxnSp>
        <p:cxnSp>
          <p:nvCxnSpPr>
            <p:cNvPr id="3960" name="Google Shape;3960;p16"/>
            <p:cNvCxnSpPr/>
            <p:nvPr/>
          </p:nvCxnSpPr>
          <p:spPr>
            <a:xfrm>
              <a:off x="7490035" y="3813748"/>
              <a:ext cx="257175" cy="0"/>
            </a:xfrm>
            <a:prstGeom prst="straightConnector1">
              <a:avLst/>
            </a:prstGeom>
            <a:noFill/>
            <a:ln w="9525" cap="flat" cmpd="sng">
              <a:solidFill>
                <a:schemeClr val="dk1"/>
              </a:solidFill>
              <a:prstDash val="solid"/>
              <a:round/>
              <a:headEnd type="none" w="med" len="med"/>
              <a:tailEnd type="none" w="med" len="med"/>
            </a:ln>
          </p:spPr>
        </p:cxnSp>
        <p:cxnSp>
          <p:nvCxnSpPr>
            <p:cNvPr id="3961" name="Google Shape;3961;p16"/>
            <p:cNvCxnSpPr/>
            <p:nvPr/>
          </p:nvCxnSpPr>
          <p:spPr>
            <a:xfrm>
              <a:off x="8245685" y="3801048"/>
              <a:ext cx="241300" cy="0"/>
            </a:xfrm>
            <a:prstGeom prst="straightConnector1">
              <a:avLst/>
            </a:prstGeom>
            <a:noFill/>
            <a:ln w="9525" cap="flat" cmpd="sng">
              <a:solidFill>
                <a:schemeClr val="dk1"/>
              </a:solidFill>
              <a:prstDash val="solid"/>
              <a:round/>
              <a:headEnd type="none" w="med" len="med"/>
              <a:tailEnd type="none" w="med" len="med"/>
            </a:ln>
          </p:spPr>
        </p:cxnSp>
        <p:cxnSp>
          <p:nvCxnSpPr>
            <p:cNvPr id="3962" name="Google Shape;3962;p16"/>
            <p:cNvCxnSpPr/>
            <p:nvPr/>
          </p:nvCxnSpPr>
          <p:spPr>
            <a:xfrm>
              <a:off x="8510797" y="3797873"/>
              <a:ext cx="242888" cy="0"/>
            </a:xfrm>
            <a:prstGeom prst="straightConnector1">
              <a:avLst/>
            </a:prstGeom>
            <a:noFill/>
            <a:ln w="9525" cap="flat" cmpd="sng">
              <a:solidFill>
                <a:schemeClr val="lt2"/>
              </a:solidFill>
              <a:prstDash val="dash"/>
              <a:round/>
              <a:headEnd type="none" w="med" len="med"/>
              <a:tailEnd type="none" w="med" len="med"/>
            </a:ln>
          </p:spPr>
        </p:cxnSp>
        <p:sp>
          <p:nvSpPr>
            <p:cNvPr id="3963" name="Google Shape;3963;p16"/>
            <p:cNvSpPr txBox="1"/>
            <p:nvPr/>
          </p:nvSpPr>
          <p:spPr>
            <a:xfrm>
              <a:off x="8207585" y="3191448"/>
              <a:ext cx="55245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ISP</a:t>
              </a:r>
              <a:endParaRPr/>
            </a:p>
          </p:txBody>
        </p:sp>
        <p:grpSp>
          <p:nvGrpSpPr>
            <p:cNvPr id="3964" name="Google Shape;3964;p16"/>
            <p:cNvGrpSpPr/>
            <p:nvPr/>
          </p:nvGrpSpPr>
          <p:grpSpPr>
            <a:xfrm>
              <a:off x="6972551" y="3193191"/>
              <a:ext cx="576221" cy="330754"/>
              <a:chOff x="7493876" y="2774731"/>
              <a:chExt cx="1481958" cy="894622"/>
            </a:xfrm>
          </p:grpSpPr>
          <p:sp>
            <p:nvSpPr>
              <p:cNvPr id="3965" name="Google Shape;3965;p1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966" name="Google Shape;3966;p1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967" name="Google Shape;3967;p16"/>
              <p:cNvGrpSpPr/>
              <p:nvPr/>
            </p:nvGrpSpPr>
            <p:grpSpPr>
              <a:xfrm>
                <a:off x="7713663" y="2848339"/>
                <a:ext cx="1042107" cy="425543"/>
                <a:chOff x="7786941" y="2884917"/>
                <a:chExt cx="897649" cy="353919"/>
              </a:xfrm>
            </p:grpSpPr>
            <p:sp>
              <p:nvSpPr>
                <p:cNvPr id="3968" name="Google Shape;3968;p1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69" name="Google Shape;3969;p1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70" name="Google Shape;3970;p1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71" name="Google Shape;3971;p1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972" name="Google Shape;3972;p16"/>
            <p:cNvGrpSpPr/>
            <p:nvPr/>
          </p:nvGrpSpPr>
          <p:grpSpPr>
            <a:xfrm>
              <a:off x="6955883" y="3598924"/>
              <a:ext cx="576221" cy="330754"/>
              <a:chOff x="7493876" y="2774731"/>
              <a:chExt cx="1481958" cy="894622"/>
            </a:xfrm>
          </p:grpSpPr>
          <p:sp>
            <p:nvSpPr>
              <p:cNvPr id="3973" name="Google Shape;3973;p1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974" name="Google Shape;3974;p1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975" name="Google Shape;3975;p16"/>
              <p:cNvGrpSpPr/>
              <p:nvPr/>
            </p:nvGrpSpPr>
            <p:grpSpPr>
              <a:xfrm>
                <a:off x="7713663" y="2848339"/>
                <a:ext cx="1042107" cy="425543"/>
                <a:chOff x="7786941" y="2884917"/>
                <a:chExt cx="897649" cy="353919"/>
              </a:xfrm>
            </p:grpSpPr>
            <p:sp>
              <p:nvSpPr>
                <p:cNvPr id="3976" name="Google Shape;3976;p1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77" name="Google Shape;3977;p1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78" name="Google Shape;3978;p1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79" name="Google Shape;3979;p1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980" name="Google Shape;3980;p16"/>
            <p:cNvGrpSpPr/>
            <p:nvPr/>
          </p:nvGrpSpPr>
          <p:grpSpPr>
            <a:xfrm>
              <a:off x="7720114" y="3593282"/>
              <a:ext cx="576221" cy="330754"/>
              <a:chOff x="7493876" y="2774731"/>
              <a:chExt cx="1481958" cy="894622"/>
            </a:xfrm>
          </p:grpSpPr>
          <p:sp>
            <p:nvSpPr>
              <p:cNvPr id="3981" name="Google Shape;3981;p1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982" name="Google Shape;3982;p1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983" name="Google Shape;3983;p16"/>
              <p:cNvGrpSpPr/>
              <p:nvPr/>
            </p:nvGrpSpPr>
            <p:grpSpPr>
              <a:xfrm>
                <a:off x="7713663" y="2848339"/>
                <a:ext cx="1042107" cy="425543"/>
                <a:chOff x="7786941" y="2884917"/>
                <a:chExt cx="897649" cy="353919"/>
              </a:xfrm>
            </p:grpSpPr>
            <p:sp>
              <p:nvSpPr>
                <p:cNvPr id="3984" name="Google Shape;3984;p1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85" name="Google Shape;3985;p1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86" name="Google Shape;3986;p1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87" name="Google Shape;3987;p1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988" name="Google Shape;3988;p16"/>
            <p:cNvGrpSpPr/>
            <p:nvPr/>
          </p:nvGrpSpPr>
          <p:grpSpPr>
            <a:xfrm>
              <a:off x="7618622" y="3082478"/>
              <a:ext cx="576221" cy="330754"/>
              <a:chOff x="7493876" y="2774731"/>
              <a:chExt cx="1481958" cy="894622"/>
            </a:xfrm>
          </p:grpSpPr>
          <p:sp>
            <p:nvSpPr>
              <p:cNvPr id="3989" name="Google Shape;3989;p1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990" name="Google Shape;3990;p1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991" name="Google Shape;3991;p16"/>
              <p:cNvGrpSpPr/>
              <p:nvPr/>
            </p:nvGrpSpPr>
            <p:grpSpPr>
              <a:xfrm>
                <a:off x="7713663" y="2848339"/>
                <a:ext cx="1042107" cy="425543"/>
                <a:chOff x="7786941" y="2884917"/>
                <a:chExt cx="897649" cy="353919"/>
              </a:xfrm>
            </p:grpSpPr>
            <p:sp>
              <p:nvSpPr>
                <p:cNvPr id="3992" name="Google Shape;3992;p1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93" name="Google Shape;3993;p1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94" name="Google Shape;3994;p1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95" name="Google Shape;3995;p1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sp>
        <p:nvSpPr>
          <p:cNvPr id="3996" name="Google Shape;3996;p16"/>
          <p:cNvSpPr txBox="1">
            <a:spLocks noGrp="1"/>
          </p:cNvSpPr>
          <p:nvPr>
            <p:ph type="title"/>
          </p:nvPr>
        </p:nvSpPr>
        <p:spPr>
          <a:xfrm>
            <a:off x="419100" y="273146"/>
            <a:ext cx="114300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b="0"/>
              <a:t>Access networks: digital subscriber line (DSL)</a:t>
            </a:r>
            <a:endParaRPr sz="4800" b="0"/>
          </a:p>
        </p:txBody>
      </p:sp>
      <p:sp>
        <p:nvSpPr>
          <p:cNvPr id="3997" name="Google Shape;3997;p16"/>
          <p:cNvSpPr/>
          <p:nvPr/>
        </p:nvSpPr>
        <p:spPr>
          <a:xfrm>
            <a:off x="5902873" y="1444625"/>
            <a:ext cx="2216150" cy="1477963"/>
          </a:xfrm>
          <a:custGeom>
            <a:avLst/>
            <a:gdLst/>
            <a:ahLst/>
            <a:cxnLst/>
            <a:rect l="l" t="t" r="r" b="b"/>
            <a:pathLst>
              <a:path w="1396" h="931" extrusionOk="0">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998" name="Google Shape;3998;p16"/>
          <p:cNvSpPr/>
          <p:nvPr/>
        </p:nvSpPr>
        <p:spPr>
          <a:xfrm>
            <a:off x="6902998" y="2151063"/>
            <a:ext cx="193675" cy="193675"/>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3999" name="Google Shape;3999;p16"/>
          <p:cNvSpPr/>
          <p:nvPr/>
        </p:nvSpPr>
        <p:spPr>
          <a:xfrm>
            <a:off x="7283998" y="1779588"/>
            <a:ext cx="193675" cy="193675"/>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cxnSp>
        <p:nvCxnSpPr>
          <p:cNvPr id="4000" name="Google Shape;4000;p16"/>
          <p:cNvCxnSpPr/>
          <p:nvPr/>
        </p:nvCxnSpPr>
        <p:spPr>
          <a:xfrm rot="10800000" flipH="1">
            <a:off x="6990311" y="1920875"/>
            <a:ext cx="317500" cy="336550"/>
          </a:xfrm>
          <a:prstGeom prst="straightConnector1">
            <a:avLst/>
          </a:prstGeom>
          <a:noFill/>
          <a:ln w="9525" cap="flat" cmpd="sng">
            <a:solidFill>
              <a:schemeClr val="dk1"/>
            </a:solidFill>
            <a:prstDash val="solid"/>
            <a:round/>
            <a:headEnd type="none" w="med" len="med"/>
            <a:tailEnd type="none" w="med" len="med"/>
          </a:ln>
        </p:spPr>
      </p:cxnSp>
      <p:cxnSp>
        <p:nvCxnSpPr>
          <p:cNvPr id="4001" name="Google Shape;4001;p16"/>
          <p:cNvCxnSpPr/>
          <p:nvPr/>
        </p:nvCxnSpPr>
        <p:spPr>
          <a:xfrm>
            <a:off x="7384011" y="1897063"/>
            <a:ext cx="400050" cy="590550"/>
          </a:xfrm>
          <a:prstGeom prst="straightConnector1">
            <a:avLst/>
          </a:prstGeom>
          <a:noFill/>
          <a:ln w="9525" cap="flat" cmpd="sng">
            <a:solidFill>
              <a:schemeClr val="dk1"/>
            </a:solidFill>
            <a:prstDash val="dash"/>
            <a:round/>
            <a:headEnd type="none" w="med" len="med"/>
            <a:tailEnd type="none" w="med" len="med"/>
          </a:ln>
        </p:spPr>
      </p:cxnSp>
      <p:sp>
        <p:nvSpPr>
          <p:cNvPr id="4002" name="Google Shape;4002;p16"/>
          <p:cNvSpPr/>
          <p:nvPr/>
        </p:nvSpPr>
        <p:spPr>
          <a:xfrm>
            <a:off x="6182273" y="1900238"/>
            <a:ext cx="955675" cy="700087"/>
          </a:xfrm>
          <a:prstGeom prst="rect">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4003" name="Google Shape;4003;p16"/>
          <p:cNvSpPr txBox="1"/>
          <p:nvPr/>
        </p:nvSpPr>
        <p:spPr>
          <a:xfrm>
            <a:off x="5637761" y="1419225"/>
            <a:ext cx="1925637" cy="28733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central office</a:t>
            </a:r>
            <a:endParaRPr/>
          </a:p>
        </p:txBody>
      </p:sp>
      <p:cxnSp>
        <p:nvCxnSpPr>
          <p:cNvPr id="4004" name="Google Shape;4004;p16"/>
          <p:cNvCxnSpPr/>
          <p:nvPr/>
        </p:nvCxnSpPr>
        <p:spPr>
          <a:xfrm>
            <a:off x="4288386" y="2306638"/>
            <a:ext cx="1938337" cy="0"/>
          </a:xfrm>
          <a:prstGeom prst="straightConnector1">
            <a:avLst/>
          </a:prstGeom>
          <a:noFill/>
          <a:ln w="9525" cap="flat" cmpd="sng">
            <a:solidFill>
              <a:schemeClr val="dk1"/>
            </a:solidFill>
            <a:prstDash val="solid"/>
            <a:round/>
            <a:headEnd type="none" w="med" len="med"/>
            <a:tailEnd type="none" w="med" len="med"/>
          </a:ln>
        </p:spPr>
      </p:cxnSp>
      <p:sp>
        <p:nvSpPr>
          <p:cNvPr id="4005" name="Google Shape;4005;p16"/>
          <p:cNvSpPr txBox="1"/>
          <p:nvPr/>
        </p:nvSpPr>
        <p:spPr>
          <a:xfrm>
            <a:off x="7539586" y="1473200"/>
            <a:ext cx="1074737" cy="50800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telephone</a:t>
            </a:r>
            <a:endParaRPr/>
          </a:p>
          <a:p>
            <a:pPr marL="0" marR="0" lvl="0" indent="0" algn="l" rtl="0">
              <a:lnSpc>
                <a:spcPct val="85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network</a:t>
            </a:r>
            <a:endParaRPr/>
          </a:p>
        </p:txBody>
      </p:sp>
      <p:grpSp>
        <p:nvGrpSpPr>
          <p:cNvPr id="4006" name="Google Shape;4006;p16"/>
          <p:cNvGrpSpPr/>
          <p:nvPr/>
        </p:nvGrpSpPr>
        <p:grpSpPr>
          <a:xfrm>
            <a:off x="6239423" y="2017713"/>
            <a:ext cx="368300" cy="519112"/>
            <a:chOff x="1852" y="2562"/>
            <a:chExt cx="355" cy="471"/>
          </a:xfrm>
        </p:grpSpPr>
        <p:sp>
          <p:nvSpPr>
            <p:cNvPr id="4007" name="Google Shape;4007;p16"/>
            <p:cNvSpPr/>
            <p:nvPr/>
          </p:nvSpPr>
          <p:spPr>
            <a:xfrm>
              <a:off x="1852" y="2621"/>
              <a:ext cx="318" cy="412"/>
            </a:xfrm>
            <a:custGeom>
              <a:avLst/>
              <a:gdLst/>
              <a:ahLst/>
              <a:cxnLst/>
              <a:rect l="l" t="t" r="r" b="b"/>
              <a:pathLst>
                <a:path w="318" h="412" extrusionOk="0">
                  <a:moveTo>
                    <a:pt x="0" y="412"/>
                  </a:moveTo>
                  <a:lnTo>
                    <a:pt x="3" y="1"/>
                  </a:lnTo>
                  <a:lnTo>
                    <a:pt x="74" y="0"/>
                  </a:lnTo>
                  <a:lnTo>
                    <a:pt x="254" y="111"/>
                  </a:lnTo>
                  <a:lnTo>
                    <a:pt x="318" y="115"/>
                  </a:lnTo>
                  <a:lnTo>
                    <a:pt x="318" y="308"/>
                  </a:lnTo>
                  <a:lnTo>
                    <a:pt x="246" y="308"/>
                  </a:lnTo>
                  <a:lnTo>
                    <a:pt x="74" y="412"/>
                  </a:lnTo>
                  <a:lnTo>
                    <a:pt x="0" y="412"/>
                  </a:lnTo>
                  <a:close/>
                </a:path>
              </a:pathLst>
            </a:custGeom>
            <a:gradFill>
              <a:gsLst>
                <a:gs pos="0">
                  <a:schemeClr val="lt1"/>
                </a:gs>
                <a:gs pos="100000">
                  <a:schemeClr val="accent1"/>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008" name="Google Shape;4008;p16"/>
            <p:cNvSpPr/>
            <p:nvPr/>
          </p:nvSpPr>
          <p:spPr>
            <a:xfrm>
              <a:off x="1854" y="2562"/>
              <a:ext cx="353" cy="369"/>
            </a:xfrm>
            <a:custGeom>
              <a:avLst/>
              <a:gdLst/>
              <a:ahLst/>
              <a:cxnLst/>
              <a:rect l="l" t="t" r="r" b="b"/>
              <a:pathLst>
                <a:path w="353" h="369" extrusionOk="0">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009" name="Google Shape;4009;p16"/>
            <p:cNvCxnSpPr/>
            <p:nvPr/>
          </p:nvCxnSpPr>
          <p:spPr>
            <a:xfrm flipH="1">
              <a:off x="2167" y="2674"/>
              <a:ext cx="34" cy="62"/>
            </a:xfrm>
            <a:prstGeom prst="straightConnector1">
              <a:avLst/>
            </a:prstGeom>
            <a:noFill/>
            <a:ln w="9525" cap="flat" cmpd="sng">
              <a:solidFill>
                <a:schemeClr val="dk1"/>
              </a:solidFill>
              <a:prstDash val="solid"/>
              <a:round/>
              <a:headEnd type="none" w="med" len="med"/>
              <a:tailEnd type="none" w="med" len="med"/>
            </a:ln>
          </p:spPr>
        </p:cxnSp>
        <p:cxnSp>
          <p:nvCxnSpPr>
            <p:cNvPr id="4010" name="Google Shape;4010;p16"/>
            <p:cNvCxnSpPr/>
            <p:nvPr/>
          </p:nvCxnSpPr>
          <p:spPr>
            <a:xfrm>
              <a:off x="1880" y="2830"/>
              <a:ext cx="260" cy="0"/>
            </a:xfrm>
            <a:prstGeom prst="straightConnector1">
              <a:avLst/>
            </a:prstGeom>
            <a:noFill/>
            <a:ln w="9525" cap="flat" cmpd="sng">
              <a:solidFill>
                <a:schemeClr val="dk1"/>
              </a:solidFill>
              <a:prstDash val="solid"/>
              <a:round/>
              <a:headEnd type="none" w="med" len="med"/>
              <a:tailEnd type="triangle" w="med" len="med"/>
            </a:ln>
          </p:spPr>
        </p:cxnSp>
        <p:sp>
          <p:nvSpPr>
            <p:cNvPr id="4011" name="Google Shape;4011;p16"/>
            <p:cNvSpPr/>
            <p:nvPr/>
          </p:nvSpPr>
          <p:spPr>
            <a:xfrm>
              <a:off x="1874" y="2670"/>
              <a:ext cx="264" cy="105"/>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012" name="Google Shape;4012;p16"/>
            <p:cNvSpPr/>
            <p:nvPr/>
          </p:nvSpPr>
          <p:spPr>
            <a:xfrm rot="10800000" flipH="1">
              <a:off x="1874" y="2884"/>
              <a:ext cx="264" cy="105"/>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013" name="Google Shape;4013;p16"/>
          <p:cNvSpPr txBox="1"/>
          <p:nvPr/>
        </p:nvSpPr>
        <p:spPr>
          <a:xfrm>
            <a:off x="5918748" y="2562225"/>
            <a:ext cx="950913"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DSLAM</a:t>
            </a:r>
            <a:endParaRPr/>
          </a:p>
        </p:txBody>
      </p:sp>
      <p:grpSp>
        <p:nvGrpSpPr>
          <p:cNvPr id="4014" name="Google Shape;4014;p16"/>
          <p:cNvGrpSpPr/>
          <p:nvPr/>
        </p:nvGrpSpPr>
        <p:grpSpPr>
          <a:xfrm>
            <a:off x="4980536" y="1304925"/>
            <a:ext cx="796925" cy="658813"/>
            <a:chOff x="1671" y="1861"/>
            <a:chExt cx="502" cy="415"/>
          </a:xfrm>
        </p:grpSpPr>
        <p:sp>
          <p:nvSpPr>
            <p:cNvPr id="4015" name="Google Shape;4015;p16"/>
            <p:cNvSpPr/>
            <p:nvPr/>
          </p:nvSpPr>
          <p:spPr>
            <a:xfrm>
              <a:off x="1742" y="1966"/>
              <a:ext cx="360" cy="31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16" name="Google Shape;4016;p16"/>
            <p:cNvSpPr/>
            <p:nvPr/>
          </p:nvSpPr>
          <p:spPr>
            <a:xfrm>
              <a:off x="1671" y="1861"/>
              <a:ext cx="502" cy="129"/>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4017" name="Google Shape;4017;p16"/>
          <p:cNvSpPr/>
          <p:nvPr/>
        </p:nvSpPr>
        <p:spPr>
          <a:xfrm>
            <a:off x="5583786" y="1893888"/>
            <a:ext cx="674687" cy="239712"/>
          </a:xfrm>
          <a:custGeom>
            <a:avLst/>
            <a:gdLst/>
            <a:ahLst/>
            <a:cxnLst/>
            <a:rect l="l" t="t" r="r" b="b"/>
            <a:pathLst>
              <a:path w="425" h="151" extrusionOk="0">
                <a:moveTo>
                  <a:pt x="0" y="0"/>
                </a:moveTo>
                <a:lnTo>
                  <a:pt x="0" y="151"/>
                </a:lnTo>
                <a:lnTo>
                  <a:pt x="425" y="151"/>
                </a:lnTo>
              </a:path>
            </a:pathLst>
          </a:custGeom>
          <a:noFill/>
          <a:ln w="9525"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018" name="Google Shape;4018;p16"/>
          <p:cNvCxnSpPr/>
          <p:nvPr/>
        </p:nvCxnSpPr>
        <p:spPr>
          <a:xfrm>
            <a:off x="6612486" y="2259013"/>
            <a:ext cx="377825" cy="0"/>
          </a:xfrm>
          <a:prstGeom prst="straightConnector1">
            <a:avLst/>
          </a:prstGeom>
          <a:noFill/>
          <a:ln w="9525" cap="flat" cmpd="sng">
            <a:solidFill>
              <a:schemeClr val="dk1"/>
            </a:solidFill>
            <a:prstDash val="solid"/>
            <a:round/>
            <a:headEnd type="none" w="med" len="med"/>
            <a:tailEnd type="none" w="med" len="med"/>
          </a:ln>
        </p:spPr>
      </p:cxnSp>
      <p:sp>
        <p:nvSpPr>
          <p:cNvPr id="4019" name="Google Shape;4019;p16"/>
          <p:cNvSpPr/>
          <p:nvPr/>
        </p:nvSpPr>
        <p:spPr>
          <a:xfrm>
            <a:off x="6612486" y="2327275"/>
            <a:ext cx="463550" cy="1009650"/>
          </a:xfrm>
          <a:custGeom>
            <a:avLst/>
            <a:gdLst/>
            <a:ahLst/>
            <a:cxnLst/>
            <a:rect l="l" t="t" r="r" b="b"/>
            <a:pathLst>
              <a:path w="292" h="636" extrusionOk="0">
                <a:moveTo>
                  <a:pt x="0" y="0"/>
                </a:moveTo>
                <a:lnTo>
                  <a:pt x="130" y="0"/>
                </a:lnTo>
                <a:lnTo>
                  <a:pt x="130" y="636"/>
                </a:lnTo>
                <a:lnTo>
                  <a:pt x="292" y="636"/>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020" name="Google Shape;4020;p16"/>
          <p:cNvGrpSpPr/>
          <p:nvPr/>
        </p:nvGrpSpPr>
        <p:grpSpPr>
          <a:xfrm>
            <a:off x="2375448" y="2384425"/>
            <a:ext cx="3117850" cy="1611313"/>
            <a:chOff x="490" y="1538"/>
            <a:chExt cx="1964" cy="1015"/>
          </a:xfrm>
        </p:grpSpPr>
        <p:sp>
          <p:nvSpPr>
            <p:cNvPr id="4021" name="Google Shape;4021;p16"/>
            <p:cNvSpPr txBox="1"/>
            <p:nvPr/>
          </p:nvSpPr>
          <p:spPr>
            <a:xfrm>
              <a:off x="490" y="2102"/>
              <a:ext cx="1809" cy="451"/>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voice, data transmitted</a:t>
              </a:r>
              <a:endParaRPr/>
            </a:p>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at different frequencies over</a:t>
              </a:r>
              <a:endParaRPr/>
            </a:p>
            <a:p>
              <a:pPr marL="0" marR="0" lvl="0" indent="0" algn="r" rtl="0">
                <a:lnSpc>
                  <a:spcPct val="85000"/>
                </a:lnSpc>
                <a:spcBef>
                  <a:spcPts val="0"/>
                </a:spcBef>
                <a:spcAft>
                  <a:spcPts val="0"/>
                </a:spcAft>
                <a:buClr>
                  <a:srgbClr val="CC0000"/>
                </a:buClr>
                <a:buSzPts val="1600"/>
                <a:buFont typeface="Arial"/>
                <a:buNone/>
              </a:pPr>
              <a:r>
                <a:rPr lang="en-US" sz="1600" b="0" i="1" u="none" strike="noStrike" cap="none">
                  <a:solidFill>
                    <a:srgbClr val="CC0000"/>
                  </a:solidFill>
                  <a:latin typeface="Arial"/>
                  <a:ea typeface="Arial"/>
                  <a:cs typeface="Arial"/>
                  <a:sym typeface="Arial"/>
                </a:rPr>
                <a:t>dedicated </a:t>
              </a:r>
              <a:r>
                <a:rPr lang="en-US" sz="1600" b="0" i="1" u="none" strike="noStrike" cap="none">
                  <a:solidFill>
                    <a:srgbClr val="000000"/>
                  </a:solidFill>
                  <a:latin typeface="Arial"/>
                  <a:ea typeface="Arial"/>
                  <a:cs typeface="Arial"/>
                  <a:sym typeface="Arial"/>
                </a:rPr>
                <a:t>line to central office</a:t>
              </a:r>
              <a:endParaRPr/>
            </a:p>
          </p:txBody>
        </p:sp>
        <p:cxnSp>
          <p:nvCxnSpPr>
            <p:cNvPr id="4022" name="Google Shape;4022;p16"/>
            <p:cNvCxnSpPr/>
            <p:nvPr/>
          </p:nvCxnSpPr>
          <p:spPr>
            <a:xfrm rot="10800000" flipH="1">
              <a:off x="2093" y="1538"/>
              <a:ext cx="361" cy="584"/>
            </a:xfrm>
            <a:prstGeom prst="straightConnector1">
              <a:avLst/>
            </a:prstGeom>
            <a:noFill/>
            <a:ln w="9525" cap="flat" cmpd="sng">
              <a:solidFill>
                <a:srgbClr val="CC0000"/>
              </a:solidFill>
              <a:prstDash val="solid"/>
              <a:round/>
              <a:headEnd type="none" w="med" len="med"/>
              <a:tailEnd type="none" w="med" len="med"/>
            </a:ln>
          </p:spPr>
        </p:cxnSp>
      </p:grpSp>
      <p:sp>
        <p:nvSpPr>
          <p:cNvPr id="4023" name="Google Shape;4023;p16"/>
          <p:cNvSpPr/>
          <p:nvPr/>
        </p:nvSpPr>
        <p:spPr>
          <a:xfrm>
            <a:off x="1010672" y="4004660"/>
            <a:ext cx="10515599" cy="258532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ED7D31"/>
              </a:buClr>
              <a:buSzPts val="2040"/>
              <a:buFont typeface="Arial"/>
              <a:buNone/>
            </a:pPr>
            <a:endParaRPr sz="2400" b="0" i="0" u="none" strike="noStrike" cap="none">
              <a:solidFill>
                <a:srgbClr val="FF0000"/>
              </a:solidFill>
              <a:latin typeface="Comic Sans MS"/>
              <a:ea typeface="Comic Sans MS"/>
              <a:cs typeface="Comic Sans MS"/>
              <a:sym typeface="Comic Sans MS"/>
            </a:endParaRPr>
          </a:p>
          <a:p>
            <a:pPr marL="738188" marR="0" lvl="1" indent="-219075" algn="l" rtl="0">
              <a:lnSpc>
                <a:spcPct val="9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use </a:t>
            </a:r>
            <a:r>
              <a:rPr lang="en-US" sz="2400" b="0" i="1" u="none" strike="noStrike" cap="none">
                <a:solidFill>
                  <a:srgbClr val="CC0000"/>
                </a:solidFill>
                <a:latin typeface="Calibri"/>
                <a:ea typeface="Calibri"/>
                <a:cs typeface="Calibri"/>
                <a:sym typeface="Calibri"/>
              </a:rPr>
              <a:t>existing</a:t>
            </a:r>
            <a:r>
              <a:rPr lang="en-US" sz="2400" b="0" i="0" u="none" strike="noStrike" cap="none">
                <a:solidFill>
                  <a:srgbClr val="000000"/>
                </a:solidFill>
                <a:latin typeface="Calibri"/>
                <a:ea typeface="Calibri"/>
                <a:cs typeface="Calibri"/>
                <a:sym typeface="Calibri"/>
              </a:rPr>
              <a:t> telephone line to central office DSLAM</a:t>
            </a:r>
            <a:endParaRPr/>
          </a:p>
          <a:p>
            <a:pPr marL="1147763" marR="0" lvl="2" indent="-233362" algn="l" rtl="0">
              <a:lnSpc>
                <a:spcPct val="9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data over DSL phone line goes to Internet</a:t>
            </a:r>
            <a:endParaRPr/>
          </a:p>
          <a:p>
            <a:pPr marL="1147763" marR="0" lvl="2" indent="-233362" algn="l" rtl="0">
              <a:lnSpc>
                <a:spcPct val="9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voice over DSL phone line goes to telephone net</a:t>
            </a:r>
            <a:endParaRPr/>
          </a:p>
          <a:p>
            <a:pPr marL="738188" marR="0" lvl="1" indent="-219075" algn="l" rtl="0">
              <a:lnSpc>
                <a:spcPct val="9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24-52 Mbps dedicated downstream transmission rate </a:t>
            </a:r>
            <a:endParaRPr/>
          </a:p>
          <a:p>
            <a:pPr marL="738188" marR="0" lvl="1" indent="-219075" algn="l" rtl="0">
              <a:lnSpc>
                <a:spcPct val="9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3.5-16 Mbps dedicated upstream transmission rate</a:t>
            </a:r>
            <a:endParaRPr/>
          </a:p>
        </p:txBody>
      </p:sp>
      <p:sp>
        <p:nvSpPr>
          <p:cNvPr id="4024" name="Google Shape;4024;p16"/>
          <p:cNvSpPr/>
          <p:nvPr/>
        </p:nvSpPr>
        <p:spPr>
          <a:xfrm>
            <a:off x="2835823" y="1757363"/>
            <a:ext cx="1978025" cy="1395412"/>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4025" name="Google Shape;4025;p16"/>
          <p:cNvCxnSpPr/>
          <p:nvPr/>
        </p:nvCxnSpPr>
        <p:spPr>
          <a:xfrm rot="10800000" flipH="1">
            <a:off x="3321598" y="2308225"/>
            <a:ext cx="365125" cy="1588"/>
          </a:xfrm>
          <a:prstGeom prst="straightConnector1">
            <a:avLst/>
          </a:prstGeom>
          <a:noFill/>
          <a:ln w="9525" cap="flat" cmpd="sng">
            <a:solidFill>
              <a:schemeClr val="dk1"/>
            </a:solidFill>
            <a:prstDash val="solid"/>
            <a:round/>
            <a:headEnd type="none" w="med" len="med"/>
            <a:tailEnd type="none" w="med" len="med"/>
          </a:ln>
        </p:spPr>
      </p:cxnSp>
      <p:sp>
        <p:nvSpPr>
          <p:cNvPr id="4026" name="Google Shape;4026;p16"/>
          <p:cNvSpPr txBox="1"/>
          <p:nvPr/>
        </p:nvSpPr>
        <p:spPr>
          <a:xfrm>
            <a:off x="3583536" y="2414588"/>
            <a:ext cx="774700" cy="431800"/>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DSL</a:t>
            </a:r>
            <a:endParaRPr/>
          </a:p>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modem</a:t>
            </a:r>
            <a:endParaRPr/>
          </a:p>
        </p:txBody>
      </p:sp>
      <p:sp>
        <p:nvSpPr>
          <p:cNvPr id="4027" name="Google Shape;4027;p16"/>
          <p:cNvSpPr txBox="1"/>
          <p:nvPr/>
        </p:nvSpPr>
        <p:spPr>
          <a:xfrm>
            <a:off x="4261398" y="2438400"/>
            <a:ext cx="706438" cy="26193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splitter</a:t>
            </a:r>
            <a:endParaRPr/>
          </a:p>
        </p:txBody>
      </p:sp>
      <p:grpSp>
        <p:nvGrpSpPr>
          <p:cNvPr id="4028" name="Google Shape;4028;p16"/>
          <p:cNvGrpSpPr/>
          <p:nvPr/>
        </p:nvGrpSpPr>
        <p:grpSpPr>
          <a:xfrm>
            <a:off x="3677198" y="2195513"/>
            <a:ext cx="614363" cy="220662"/>
            <a:chOff x="322" y="890"/>
            <a:chExt cx="872" cy="339"/>
          </a:xfrm>
        </p:grpSpPr>
        <p:sp>
          <p:nvSpPr>
            <p:cNvPr id="4029" name="Google Shape;4029;p16"/>
            <p:cNvSpPr/>
            <p:nvPr/>
          </p:nvSpPr>
          <p:spPr>
            <a:xfrm>
              <a:off x="322" y="1005"/>
              <a:ext cx="872" cy="224"/>
            </a:xfrm>
            <a:prstGeom prst="rect">
              <a:avLst/>
            </a:pr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30" name="Google Shape;4030;p16"/>
            <p:cNvSpPr/>
            <p:nvPr/>
          </p:nvSpPr>
          <p:spPr>
            <a:xfrm>
              <a:off x="394" y="1073"/>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31" name="Google Shape;4031;p16"/>
            <p:cNvSpPr/>
            <p:nvPr/>
          </p:nvSpPr>
          <p:spPr>
            <a:xfrm>
              <a:off x="466" y="1073"/>
              <a:ext cx="56"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32" name="Google Shape;4032;p16"/>
            <p:cNvSpPr/>
            <p:nvPr/>
          </p:nvSpPr>
          <p:spPr>
            <a:xfrm>
              <a:off x="541"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33" name="Google Shape;4033;p16"/>
            <p:cNvSpPr/>
            <p:nvPr/>
          </p:nvSpPr>
          <p:spPr>
            <a:xfrm>
              <a:off x="615"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34" name="Google Shape;4034;p16"/>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035" name="Google Shape;4035;p16"/>
          <p:cNvSpPr/>
          <p:nvPr/>
        </p:nvSpPr>
        <p:spPr>
          <a:xfrm>
            <a:off x="2553248" y="1346200"/>
            <a:ext cx="2498725" cy="468313"/>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36" name="Google Shape;4036;p16"/>
          <p:cNvSpPr/>
          <p:nvPr/>
        </p:nvSpPr>
        <p:spPr>
          <a:xfrm>
            <a:off x="4531273" y="2246313"/>
            <a:ext cx="166688" cy="144462"/>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37" name="Google Shape;4037;p16"/>
          <p:cNvSpPr/>
          <p:nvPr/>
        </p:nvSpPr>
        <p:spPr>
          <a:xfrm>
            <a:off x="4007398" y="1801813"/>
            <a:ext cx="604838" cy="434975"/>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aphicFrame>
        <p:nvGraphicFramePr>
          <p:cNvPr id="4038" name="Google Shape;4038;p16"/>
          <p:cNvGraphicFramePr/>
          <p:nvPr/>
        </p:nvGraphicFramePr>
        <p:xfrm>
          <a:off x="3667673" y="1598613"/>
          <a:ext cx="490538" cy="369887"/>
        </p:xfrm>
        <a:graphic>
          <a:graphicData uri="http://schemas.openxmlformats.org/presentationml/2006/ole">
            <mc:AlternateContent xmlns:mc="http://schemas.openxmlformats.org/markup-compatibility/2006">
              <mc:Choice xmlns:v="urn:schemas-microsoft-com:vml" Requires="v">
                <p:oleObj r:id="rId3" imgW="490538" imgH="369887" progId="MS_ClipArt_Gallery.2">
                  <p:embed/>
                </p:oleObj>
              </mc:Choice>
              <mc:Fallback>
                <p:oleObj r:id="rId3" imgW="490538" imgH="369887" progId="MS_ClipArt_Gallery.2">
                  <p:embed/>
                  <p:pic>
                    <p:nvPicPr>
                      <p:cNvPr id="4038" name="Google Shape;4038;p16"/>
                      <p:cNvPicPr preferRelativeResize="0"/>
                      <p:nvPr/>
                    </p:nvPicPr>
                    <p:blipFill rotWithShape="1">
                      <a:blip r:embed="rId4">
                        <a:alphaModFix/>
                      </a:blip>
                      <a:srcRect/>
                      <a:stretch/>
                    </p:blipFill>
                    <p:spPr>
                      <a:xfrm>
                        <a:off x="3667673" y="1598613"/>
                        <a:ext cx="490538" cy="369887"/>
                      </a:xfrm>
                      <a:prstGeom prst="rect">
                        <a:avLst/>
                      </a:prstGeom>
                      <a:noFill/>
                      <a:ln>
                        <a:noFill/>
                      </a:ln>
                    </p:spPr>
                  </p:pic>
                </p:oleObj>
              </mc:Fallback>
            </mc:AlternateContent>
          </a:graphicData>
        </a:graphic>
      </p:graphicFrame>
      <p:cxnSp>
        <p:nvCxnSpPr>
          <p:cNvPr id="4039" name="Google Shape;4039;p16"/>
          <p:cNvCxnSpPr/>
          <p:nvPr/>
        </p:nvCxnSpPr>
        <p:spPr>
          <a:xfrm rot="10800000">
            <a:off x="4294736" y="2308225"/>
            <a:ext cx="239712" cy="0"/>
          </a:xfrm>
          <a:prstGeom prst="straightConnector1">
            <a:avLst/>
          </a:prstGeom>
          <a:noFill/>
          <a:ln w="9525" cap="flat" cmpd="sng">
            <a:solidFill>
              <a:schemeClr val="dk1"/>
            </a:solidFill>
            <a:prstDash val="solid"/>
            <a:round/>
            <a:headEnd type="none" w="med" len="med"/>
            <a:tailEnd type="none" w="med" len="med"/>
          </a:ln>
        </p:spPr>
      </p:cxnSp>
      <p:sp>
        <p:nvSpPr>
          <p:cNvPr id="4040" name="Google Shape;4040;p16"/>
          <p:cNvSpPr/>
          <p:nvPr/>
        </p:nvSpPr>
        <p:spPr>
          <a:xfrm>
            <a:off x="6042573" y="1646238"/>
            <a:ext cx="1206500" cy="261937"/>
          </a:xfrm>
          <a:prstGeom prst="triangle">
            <a:avLst>
              <a:gd name="adj" fmla="val 50000"/>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4041" name="Google Shape;4041;p16"/>
          <p:cNvGrpSpPr/>
          <p:nvPr/>
        </p:nvGrpSpPr>
        <p:grpSpPr>
          <a:xfrm>
            <a:off x="5275811" y="2809875"/>
            <a:ext cx="1323975" cy="1174750"/>
            <a:chOff x="2317" y="1806"/>
            <a:chExt cx="834" cy="740"/>
          </a:xfrm>
        </p:grpSpPr>
        <p:cxnSp>
          <p:nvCxnSpPr>
            <p:cNvPr id="4042" name="Google Shape;4042;p16"/>
            <p:cNvCxnSpPr/>
            <p:nvPr/>
          </p:nvCxnSpPr>
          <p:spPr>
            <a:xfrm rot="10800000" flipH="1">
              <a:off x="2671" y="1806"/>
              <a:ext cx="268" cy="433"/>
            </a:xfrm>
            <a:prstGeom prst="straightConnector1">
              <a:avLst/>
            </a:prstGeom>
            <a:noFill/>
            <a:ln w="9525" cap="flat" cmpd="sng">
              <a:solidFill>
                <a:srgbClr val="CC0000"/>
              </a:solidFill>
              <a:prstDash val="solid"/>
              <a:round/>
              <a:headEnd type="none" w="med" len="med"/>
              <a:tailEnd type="none" w="med" len="med"/>
            </a:ln>
          </p:spPr>
        </p:cxnSp>
        <p:sp>
          <p:nvSpPr>
            <p:cNvPr id="4043" name="Google Shape;4043;p16"/>
            <p:cNvSpPr txBox="1"/>
            <p:nvPr/>
          </p:nvSpPr>
          <p:spPr>
            <a:xfrm>
              <a:off x="2317" y="2226"/>
              <a:ext cx="834" cy="320"/>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DSL access </a:t>
              </a:r>
              <a:endParaRPr/>
            </a:p>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multiplexer</a:t>
              </a:r>
              <a:endParaRPr/>
            </a:p>
          </p:txBody>
        </p:sp>
      </p:grpSp>
      <p:grpSp>
        <p:nvGrpSpPr>
          <p:cNvPr id="4044" name="Google Shape;4044;p16"/>
          <p:cNvGrpSpPr/>
          <p:nvPr/>
        </p:nvGrpSpPr>
        <p:grpSpPr>
          <a:xfrm>
            <a:off x="2740573" y="1985963"/>
            <a:ext cx="642938" cy="644525"/>
            <a:chOff x="-44" y="1473"/>
            <a:chExt cx="981" cy="1105"/>
          </a:xfrm>
        </p:grpSpPr>
        <p:pic>
          <p:nvPicPr>
            <p:cNvPr id="4045" name="Google Shape;4045;p16" descr="desktop_computer_stylized_medium"/>
            <p:cNvPicPr preferRelativeResize="0"/>
            <p:nvPr/>
          </p:nvPicPr>
          <p:blipFill rotWithShape="1">
            <a:blip r:embed="rId5">
              <a:alphaModFix/>
            </a:blip>
            <a:srcRect/>
            <a:stretch/>
          </p:blipFill>
          <p:spPr>
            <a:xfrm flipH="1">
              <a:off x="-44" y="1473"/>
              <a:ext cx="981" cy="1105"/>
            </a:xfrm>
            <a:prstGeom prst="rect">
              <a:avLst/>
            </a:prstGeom>
            <a:noFill/>
            <a:ln>
              <a:noFill/>
            </a:ln>
          </p:spPr>
        </p:pic>
        <p:sp>
          <p:nvSpPr>
            <p:cNvPr id="4046" name="Google Shape;4046;p1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047" name="Google Shape;4047;p1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52"/>
        <p:cNvGrpSpPr/>
        <p:nvPr/>
      </p:nvGrpSpPr>
      <p:grpSpPr>
        <a:xfrm>
          <a:off x="0" y="0"/>
          <a:ext cx="0" cy="0"/>
          <a:chOff x="0" y="0"/>
          <a:chExt cx="0" cy="0"/>
        </a:xfrm>
      </p:grpSpPr>
      <p:sp>
        <p:nvSpPr>
          <p:cNvPr id="4053" name="Google Shape;4053;p17"/>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Access networks: home networks</a:t>
            </a:r>
            <a:endParaRPr sz="5400" b="0"/>
          </a:p>
        </p:txBody>
      </p:sp>
      <p:sp>
        <p:nvSpPr>
          <p:cNvPr id="4054" name="Google Shape;4054;p17"/>
          <p:cNvSpPr/>
          <p:nvPr/>
        </p:nvSpPr>
        <p:spPr>
          <a:xfrm>
            <a:off x="2624905" y="1540065"/>
            <a:ext cx="5649912" cy="768350"/>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4055" name="Google Shape;4055;p17"/>
          <p:cNvSpPr txBox="1"/>
          <p:nvPr/>
        </p:nvSpPr>
        <p:spPr>
          <a:xfrm>
            <a:off x="8542942" y="3493569"/>
            <a:ext cx="2897188" cy="722955"/>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to/from headend or central office</a:t>
            </a:r>
            <a:endParaRPr/>
          </a:p>
        </p:txBody>
      </p:sp>
      <p:sp>
        <p:nvSpPr>
          <p:cNvPr id="4056" name="Google Shape;4056;p17"/>
          <p:cNvSpPr/>
          <p:nvPr/>
        </p:nvSpPr>
        <p:spPr>
          <a:xfrm>
            <a:off x="3059880" y="2294128"/>
            <a:ext cx="4781550" cy="2662237"/>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4057" name="Google Shape;4057;p17"/>
          <p:cNvGrpSpPr/>
          <p:nvPr/>
        </p:nvGrpSpPr>
        <p:grpSpPr>
          <a:xfrm>
            <a:off x="6158680" y="3633978"/>
            <a:ext cx="3000375" cy="361950"/>
            <a:chOff x="2434" y="2109"/>
            <a:chExt cx="1890" cy="228"/>
          </a:xfrm>
        </p:grpSpPr>
        <p:grpSp>
          <p:nvGrpSpPr>
            <p:cNvPr id="4058" name="Google Shape;4058;p17"/>
            <p:cNvGrpSpPr/>
            <p:nvPr/>
          </p:nvGrpSpPr>
          <p:grpSpPr>
            <a:xfrm>
              <a:off x="2722" y="2109"/>
              <a:ext cx="642" cy="228"/>
              <a:chOff x="322" y="890"/>
              <a:chExt cx="872" cy="339"/>
            </a:xfrm>
          </p:grpSpPr>
          <p:sp>
            <p:nvSpPr>
              <p:cNvPr id="4059" name="Google Shape;4059;p17"/>
              <p:cNvSpPr/>
              <p:nvPr/>
            </p:nvSpPr>
            <p:spPr>
              <a:xfrm>
                <a:off x="323" y="1004"/>
                <a:ext cx="871" cy="225"/>
              </a:xfrm>
              <a:prstGeom prst="rect">
                <a:avLst/>
              </a:pr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4060" name="Google Shape;4060;p17"/>
              <p:cNvSpPr/>
              <p:nvPr/>
            </p:nvSpPr>
            <p:spPr>
              <a:xfrm>
                <a:off x="393" y="1073"/>
                <a:ext cx="57" cy="57"/>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4061" name="Google Shape;4061;p17"/>
              <p:cNvSpPr/>
              <p:nvPr/>
            </p:nvSpPr>
            <p:spPr>
              <a:xfrm>
                <a:off x="467" y="1073"/>
                <a:ext cx="56" cy="57"/>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4062" name="Google Shape;4062;p17"/>
              <p:cNvSpPr/>
              <p:nvPr/>
            </p:nvSpPr>
            <p:spPr>
              <a:xfrm>
                <a:off x="541" y="1071"/>
                <a:ext cx="56" cy="55"/>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4063" name="Google Shape;4063;p17"/>
              <p:cNvSpPr/>
              <p:nvPr/>
            </p:nvSpPr>
            <p:spPr>
              <a:xfrm>
                <a:off x="615" y="1071"/>
                <a:ext cx="56" cy="55"/>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4064" name="Google Shape;4064;p17"/>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cxnSp>
          <p:nvCxnSpPr>
            <p:cNvPr id="4065" name="Google Shape;4065;p17"/>
            <p:cNvCxnSpPr/>
            <p:nvPr/>
          </p:nvCxnSpPr>
          <p:spPr>
            <a:xfrm rot="10800000">
              <a:off x="3361" y="2258"/>
              <a:ext cx="963" cy="0"/>
            </a:xfrm>
            <a:prstGeom prst="straightConnector1">
              <a:avLst/>
            </a:prstGeom>
            <a:noFill/>
            <a:ln w="25400" cap="flat" cmpd="sng">
              <a:solidFill>
                <a:schemeClr val="dk1"/>
              </a:solidFill>
              <a:prstDash val="solid"/>
              <a:round/>
              <a:headEnd type="none" w="med" len="med"/>
              <a:tailEnd type="none" w="med" len="med"/>
            </a:ln>
          </p:spPr>
        </p:cxnSp>
        <p:cxnSp>
          <p:nvCxnSpPr>
            <p:cNvPr id="4066" name="Google Shape;4066;p17"/>
            <p:cNvCxnSpPr/>
            <p:nvPr/>
          </p:nvCxnSpPr>
          <p:spPr>
            <a:xfrm rot="10800000">
              <a:off x="2434" y="2261"/>
              <a:ext cx="288" cy="0"/>
            </a:xfrm>
            <a:prstGeom prst="straightConnector1">
              <a:avLst/>
            </a:prstGeom>
            <a:noFill/>
            <a:ln w="25400" cap="flat" cmpd="sng">
              <a:solidFill>
                <a:schemeClr val="dk1"/>
              </a:solidFill>
              <a:prstDash val="solid"/>
              <a:round/>
              <a:headEnd type="none" w="med" len="med"/>
              <a:tailEnd type="none" w="med" len="med"/>
            </a:ln>
          </p:spPr>
        </p:cxnSp>
      </p:grpSp>
      <p:cxnSp>
        <p:nvCxnSpPr>
          <p:cNvPr id="4067" name="Google Shape;4067;p17"/>
          <p:cNvCxnSpPr/>
          <p:nvPr/>
        </p:nvCxnSpPr>
        <p:spPr>
          <a:xfrm rot="10800000">
            <a:off x="4306067" y="3845115"/>
            <a:ext cx="822325" cy="0"/>
          </a:xfrm>
          <a:prstGeom prst="straightConnector1">
            <a:avLst/>
          </a:prstGeom>
          <a:noFill/>
          <a:ln w="25400" cap="flat" cmpd="sng">
            <a:solidFill>
              <a:schemeClr val="dk1"/>
            </a:solidFill>
            <a:prstDash val="solid"/>
            <a:round/>
            <a:headEnd type="none" w="med" len="med"/>
            <a:tailEnd type="none" w="med" len="med"/>
          </a:ln>
        </p:spPr>
      </p:cxnSp>
      <p:grpSp>
        <p:nvGrpSpPr>
          <p:cNvPr id="4068" name="Google Shape;4068;p17"/>
          <p:cNvGrpSpPr/>
          <p:nvPr/>
        </p:nvGrpSpPr>
        <p:grpSpPr>
          <a:xfrm>
            <a:off x="3685355" y="3265678"/>
            <a:ext cx="1068387" cy="820737"/>
            <a:chOff x="2967" y="478"/>
            <a:chExt cx="788" cy="625"/>
          </a:xfrm>
        </p:grpSpPr>
        <p:pic>
          <p:nvPicPr>
            <p:cNvPr id="4069" name="Google Shape;4069;p17"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4070" name="Google Shape;4070;p17"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cxnSp>
        <p:nvCxnSpPr>
          <p:cNvPr id="4071" name="Google Shape;4071;p17"/>
          <p:cNvCxnSpPr/>
          <p:nvPr/>
        </p:nvCxnSpPr>
        <p:spPr>
          <a:xfrm rot="10800000">
            <a:off x="5632155" y="3109101"/>
            <a:ext cx="0" cy="468312"/>
          </a:xfrm>
          <a:prstGeom prst="straightConnector1">
            <a:avLst/>
          </a:prstGeom>
          <a:noFill/>
          <a:ln w="25400" cap="flat" cmpd="sng">
            <a:solidFill>
              <a:schemeClr val="dk1"/>
            </a:solidFill>
            <a:prstDash val="solid"/>
            <a:round/>
            <a:headEnd type="none" w="med" len="med"/>
            <a:tailEnd type="none" w="med" len="med"/>
          </a:ln>
        </p:spPr>
      </p:cxnSp>
      <p:grpSp>
        <p:nvGrpSpPr>
          <p:cNvPr id="4072" name="Google Shape;4072;p17"/>
          <p:cNvGrpSpPr/>
          <p:nvPr/>
        </p:nvGrpSpPr>
        <p:grpSpPr>
          <a:xfrm>
            <a:off x="7196905" y="4084827"/>
            <a:ext cx="2527300" cy="1298574"/>
            <a:chOff x="3355" y="2333"/>
            <a:chExt cx="1592" cy="818"/>
          </a:xfrm>
        </p:grpSpPr>
        <p:sp>
          <p:nvSpPr>
            <p:cNvPr id="4073" name="Google Shape;4073;p17"/>
            <p:cNvSpPr txBox="1"/>
            <p:nvPr/>
          </p:nvSpPr>
          <p:spPr>
            <a:xfrm>
              <a:off x="3355" y="2934"/>
              <a:ext cx="1592" cy="21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cable or DSL modem</a:t>
              </a:r>
              <a:endParaRPr/>
            </a:p>
          </p:txBody>
        </p:sp>
        <p:cxnSp>
          <p:nvCxnSpPr>
            <p:cNvPr id="4074" name="Google Shape;4074;p17"/>
            <p:cNvCxnSpPr/>
            <p:nvPr/>
          </p:nvCxnSpPr>
          <p:spPr>
            <a:xfrm>
              <a:off x="3449" y="2333"/>
              <a:ext cx="0" cy="590"/>
            </a:xfrm>
            <a:prstGeom prst="straightConnector1">
              <a:avLst/>
            </a:prstGeom>
            <a:noFill/>
            <a:ln w="19050" cap="flat" cmpd="sng">
              <a:solidFill>
                <a:srgbClr val="CC0000"/>
              </a:solidFill>
              <a:prstDash val="solid"/>
              <a:round/>
              <a:headEnd type="none" w="med" len="med"/>
              <a:tailEnd type="none" w="med" len="med"/>
            </a:ln>
          </p:spPr>
        </p:cxnSp>
      </p:grpSp>
      <p:grpSp>
        <p:nvGrpSpPr>
          <p:cNvPr id="4075" name="Google Shape;4075;p17"/>
          <p:cNvGrpSpPr/>
          <p:nvPr/>
        </p:nvGrpSpPr>
        <p:grpSpPr>
          <a:xfrm>
            <a:off x="5931667" y="4076891"/>
            <a:ext cx="2593975" cy="1811338"/>
            <a:chOff x="2558" y="2328"/>
            <a:chExt cx="1634" cy="1141"/>
          </a:xfrm>
        </p:grpSpPr>
        <p:sp>
          <p:nvSpPr>
            <p:cNvPr id="4076" name="Google Shape;4076;p17"/>
            <p:cNvSpPr txBox="1"/>
            <p:nvPr/>
          </p:nvSpPr>
          <p:spPr>
            <a:xfrm>
              <a:off x="2558" y="3252"/>
              <a:ext cx="1634" cy="21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router, firewall, NAT</a:t>
              </a:r>
              <a:endParaRPr/>
            </a:p>
          </p:txBody>
        </p:sp>
        <p:cxnSp>
          <p:nvCxnSpPr>
            <p:cNvPr id="4077" name="Google Shape;4077;p17"/>
            <p:cNvCxnSpPr/>
            <p:nvPr/>
          </p:nvCxnSpPr>
          <p:spPr>
            <a:xfrm>
              <a:off x="2645" y="2328"/>
              <a:ext cx="0" cy="938"/>
            </a:xfrm>
            <a:prstGeom prst="straightConnector1">
              <a:avLst/>
            </a:prstGeom>
            <a:noFill/>
            <a:ln w="19050" cap="flat" cmpd="sng">
              <a:solidFill>
                <a:srgbClr val="CC0000"/>
              </a:solidFill>
              <a:prstDash val="solid"/>
              <a:round/>
              <a:headEnd type="none" w="med" len="med"/>
              <a:tailEnd type="none" w="med" len="med"/>
            </a:ln>
          </p:spPr>
        </p:cxnSp>
      </p:grpSp>
      <p:grpSp>
        <p:nvGrpSpPr>
          <p:cNvPr id="4078" name="Google Shape;4078;p17"/>
          <p:cNvGrpSpPr/>
          <p:nvPr/>
        </p:nvGrpSpPr>
        <p:grpSpPr>
          <a:xfrm>
            <a:off x="5476055" y="4957952"/>
            <a:ext cx="2927350" cy="1425205"/>
            <a:chOff x="2062" y="2532"/>
            <a:chExt cx="1844" cy="1239"/>
          </a:xfrm>
        </p:grpSpPr>
        <p:cxnSp>
          <p:nvCxnSpPr>
            <p:cNvPr id="4079" name="Google Shape;4079;p17"/>
            <p:cNvCxnSpPr/>
            <p:nvPr/>
          </p:nvCxnSpPr>
          <p:spPr>
            <a:xfrm>
              <a:off x="2064" y="2532"/>
              <a:ext cx="0" cy="938"/>
            </a:xfrm>
            <a:prstGeom prst="straightConnector1">
              <a:avLst/>
            </a:prstGeom>
            <a:noFill/>
            <a:ln w="19050" cap="flat" cmpd="sng">
              <a:solidFill>
                <a:srgbClr val="CC0000"/>
              </a:solidFill>
              <a:prstDash val="solid"/>
              <a:round/>
              <a:headEnd type="none" w="med" len="med"/>
              <a:tailEnd type="none" w="med" len="med"/>
            </a:ln>
          </p:spPr>
        </p:cxnSp>
        <p:sp>
          <p:nvSpPr>
            <p:cNvPr id="4080" name="Google Shape;4080;p17"/>
            <p:cNvSpPr txBox="1"/>
            <p:nvPr/>
          </p:nvSpPr>
          <p:spPr>
            <a:xfrm>
              <a:off x="2062" y="3471"/>
              <a:ext cx="1844" cy="3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wired Ethernet (1 Gbps)</a:t>
              </a:r>
              <a:endParaRPr/>
            </a:p>
          </p:txBody>
        </p:sp>
      </p:grpSp>
      <p:grpSp>
        <p:nvGrpSpPr>
          <p:cNvPr id="4081" name="Google Shape;4081;p17"/>
          <p:cNvGrpSpPr/>
          <p:nvPr/>
        </p:nvGrpSpPr>
        <p:grpSpPr>
          <a:xfrm>
            <a:off x="1907355" y="4107051"/>
            <a:ext cx="2354262" cy="2103436"/>
            <a:chOff x="23" y="2347"/>
            <a:chExt cx="1483" cy="1325"/>
          </a:xfrm>
        </p:grpSpPr>
        <p:cxnSp>
          <p:nvCxnSpPr>
            <p:cNvPr id="4082" name="Google Shape;4082;p17"/>
            <p:cNvCxnSpPr/>
            <p:nvPr/>
          </p:nvCxnSpPr>
          <p:spPr>
            <a:xfrm>
              <a:off x="1360" y="2347"/>
              <a:ext cx="0" cy="938"/>
            </a:xfrm>
            <a:prstGeom prst="straightConnector1">
              <a:avLst/>
            </a:prstGeom>
            <a:noFill/>
            <a:ln w="19050" cap="flat" cmpd="sng">
              <a:solidFill>
                <a:srgbClr val="CC0000"/>
              </a:solidFill>
              <a:prstDash val="solid"/>
              <a:round/>
              <a:headEnd type="none" w="med" len="med"/>
              <a:tailEnd type="none" w="med" len="med"/>
            </a:ln>
          </p:spPr>
        </p:cxnSp>
        <p:sp>
          <p:nvSpPr>
            <p:cNvPr id="4083" name="Google Shape;4083;p17"/>
            <p:cNvSpPr txBox="1"/>
            <p:nvPr/>
          </p:nvSpPr>
          <p:spPr>
            <a:xfrm>
              <a:off x="23" y="3300"/>
              <a:ext cx="1483" cy="372"/>
            </a:xfrm>
            <a:prstGeom prst="rect">
              <a:avLst/>
            </a:prstGeom>
            <a:noFill/>
            <a:ln>
              <a:noFill/>
            </a:ln>
          </p:spPr>
          <p:txBody>
            <a:bodyPr spcFirstLastPara="1" wrap="square" lIns="91425" tIns="45700" rIns="91425" bIns="45700" anchor="t" anchorCtr="0">
              <a:spAutoFit/>
            </a:bodyPr>
            <a:lstStyle/>
            <a:p>
              <a:pPr marL="0" marR="0" lvl="0" indent="0" algn="r" rtl="0">
                <a:lnSpc>
                  <a:spcPct val="8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WiFi wireless access </a:t>
              </a:r>
              <a:endParaRPr/>
            </a:p>
            <a:p>
              <a:pPr marL="0" marR="0" lvl="0" indent="0" algn="r" rtl="0">
                <a:lnSpc>
                  <a:spcPct val="8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point (54, 450 Mbps)</a:t>
              </a:r>
              <a:endParaRPr/>
            </a:p>
          </p:txBody>
        </p:sp>
      </p:grpSp>
      <p:sp>
        <p:nvSpPr>
          <p:cNvPr id="4084" name="Google Shape;4084;p17"/>
          <p:cNvSpPr txBox="1"/>
          <p:nvPr/>
        </p:nvSpPr>
        <p:spPr>
          <a:xfrm>
            <a:off x="2285961" y="1599824"/>
            <a:ext cx="2569871" cy="7571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Wireless and wired</a:t>
            </a:r>
            <a:endParaRPr/>
          </a:p>
          <a:p>
            <a:pPr marL="0" marR="0" lvl="0" indent="0" algn="ctr"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devices</a:t>
            </a:r>
            <a:endParaRPr/>
          </a:p>
        </p:txBody>
      </p:sp>
      <p:grpSp>
        <p:nvGrpSpPr>
          <p:cNvPr id="4085" name="Google Shape;4085;p17"/>
          <p:cNvGrpSpPr/>
          <p:nvPr/>
        </p:nvGrpSpPr>
        <p:grpSpPr>
          <a:xfrm>
            <a:off x="3255142" y="2335403"/>
            <a:ext cx="733425" cy="758825"/>
            <a:chOff x="2751" y="1851"/>
            <a:chExt cx="462" cy="478"/>
          </a:xfrm>
        </p:grpSpPr>
        <p:pic>
          <p:nvPicPr>
            <p:cNvPr id="4086" name="Google Shape;4086;p17" descr="iphone_stylized_small"/>
            <p:cNvPicPr preferRelativeResize="0"/>
            <p:nvPr/>
          </p:nvPicPr>
          <p:blipFill rotWithShape="1">
            <a:blip r:embed="rId5">
              <a:alphaModFix/>
            </a:blip>
            <a:srcRect/>
            <a:stretch/>
          </p:blipFill>
          <p:spPr>
            <a:xfrm>
              <a:off x="2928" y="1922"/>
              <a:ext cx="152" cy="407"/>
            </a:xfrm>
            <a:prstGeom prst="rect">
              <a:avLst/>
            </a:prstGeom>
            <a:noFill/>
            <a:ln>
              <a:noFill/>
            </a:ln>
          </p:spPr>
        </p:pic>
        <p:pic>
          <p:nvPicPr>
            <p:cNvPr id="4087" name="Google Shape;4087;p17" descr="antenna_radiation_stylized"/>
            <p:cNvPicPr preferRelativeResize="0"/>
            <p:nvPr/>
          </p:nvPicPr>
          <p:blipFill rotWithShape="1">
            <a:blip r:embed="rId4">
              <a:alphaModFix/>
            </a:blip>
            <a:srcRect/>
            <a:stretch/>
          </p:blipFill>
          <p:spPr>
            <a:xfrm>
              <a:off x="2751" y="1851"/>
              <a:ext cx="462" cy="110"/>
            </a:xfrm>
            <a:prstGeom prst="rect">
              <a:avLst/>
            </a:prstGeom>
            <a:noFill/>
            <a:ln>
              <a:noFill/>
            </a:ln>
          </p:spPr>
        </p:pic>
      </p:grpSp>
      <p:cxnSp>
        <p:nvCxnSpPr>
          <p:cNvPr id="4088" name="Google Shape;4088;p17"/>
          <p:cNvCxnSpPr/>
          <p:nvPr/>
        </p:nvCxnSpPr>
        <p:spPr>
          <a:xfrm>
            <a:off x="5632155" y="4054099"/>
            <a:ext cx="2" cy="225129"/>
          </a:xfrm>
          <a:prstGeom prst="straightConnector1">
            <a:avLst/>
          </a:prstGeom>
          <a:noFill/>
          <a:ln w="25400" cap="flat" cmpd="sng">
            <a:solidFill>
              <a:schemeClr val="dk1"/>
            </a:solidFill>
            <a:prstDash val="solid"/>
            <a:round/>
            <a:headEnd type="none" w="med" len="med"/>
            <a:tailEnd type="none" w="med" len="med"/>
          </a:ln>
        </p:spPr>
      </p:cxnSp>
      <p:sp>
        <p:nvSpPr>
          <p:cNvPr id="4089" name="Google Shape;4089;p17"/>
          <p:cNvSpPr/>
          <p:nvPr/>
        </p:nvSpPr>
        <p:spPr>
          <a:xfrm>
            <a:off x="3151955" y="3382613"/>
            <a:ext cx="4895850" cy="810170"/>
          </a:xfrm>
          <a:prstGeom prst="ellipse">
            <a:avLst/>
          </a:prstGeom>
          <a:noFill/>
          <a:ln w="19050" cap="flat" cmpd="sng">
            <a:solidFill>
              <a:srgbClr val="CC0000"/>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4090" name="Google Shape;4090;p17"/>
          <p:cNvGrpSpPr/>
          <p:nvPr/>
        </p:nvGrpSpPr>
        <p:grpSpPr>
          <a:xfrm>
            <a:off x="1907354" y="3913382"/>
            <a:ext cx="1730376" cy="774701"/>
            <a:chOff x="23" y="2225"/>
            <a:chExt cx="1090" cy="488"/>
          </a:xfrm>
        </p:grpSpPr>
        <p:sp>
          <p:nvSpPr>
            <p:cNvPr id="4091" name="Google Shape;4091;p17"/>
            <p:cNvSpPr txBox="1"/>
            <p:nvPr/>
          </p:nvSpPr>
          <p:spPr>
            <a:xfrm>
              <a:off x="23" y="2357"/>
              <a:ext cx="1090" cy="35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often combined </a:t>
              </a:r>
              <a:endParaRPr/>
            </a:p>
            <a:p>
              <a:pPr marL="0" marR="0" lvl="0" indent="0" algn="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in single box</a:t>
              </a:r>
              <a:endParaRPr/>
            </a:p>
          </p:txBody>
        </p:sp>
        <p:cxnSp>
          <p:nvCxnSpPr>
            <p:cNvPr id="4092" name="Google Shape;4092;p17"/>
            <p:cNvCxnSpPr/>
            <p:nvPr/>
          </p:nvCxnSpPr>
          <p:spPr>
            <a:xfrm rot="10800000" flipH="1">
              <a:off x="590" y="2225"/>
              <a:ext cx="238" cy="172"/>
            </a:xfrm>
            <a:prstGeom prst="straightConnector1">
              <a:avLst/>
            </a:prstGeom>
            <a:noFill/>
            <a:ln w="9525" cap="flat" cmpd="sng">
              <a:solidFill>
                <a:schemeClr val="dk1"/>
              </a:solidFill>
              <a:prstDash val="solid"/>
              <a:round/>
              <a:headEnd type="none" w="med" len="med"/>
              <a:tailEnd type="none" w="med" len="med"/>
            </a:ln>
          </p:spPr>
        </p:cxnSp>
      </p:grpSp>
      <p:grpSp>
        <p:nvGrpSpPr>
          <p:cNvPr id="4093" name="Google Shape;4093;p17"/>
          <p:cNvGrpSpPr/>
          <p:nvPr/>
        </p:nvGrpSpPr>
        <p:grpSpPr>
          <a:xfrm>
            <a:off x="4250505" y="1948053"/>
            <a:ext cx="954087" cy="1041126"/>
            <a:chOff x="877" y="1008"/>
            <a:chExt cx="2747" cy="2626"/>
          </a:xfrm>
        </p:grpSpPr>
        <p:pic>
          <p:nvPicPr>
            <p:cNvPr id="4094" name="Google Shape;4094;p17" descr="antenna_stylized"/>
            <p:cNvPicPr preferRelativeResize="0"/>
            <p:nvPr/>
          </p:nvPicPr>
          <p:blipFill rotWithShape="1">
            <a:blip r:embed="rId6">
              <a:alphaModFix/>
            </a:blip>
            <a:srcRect/>
            <a:stretch/>
          </p:blipFill>
          <p:spPr>
            <a:xfrm>
              <a:off x="877" y="1008"/>
              <a:ext cx="2725" cy="1421"/>
            </a:xfrm>
            <a:prstGeom prst="rect">
              <a:avLst/>
            </a:prstGeom>
            <a:noFill/>
            <a:ln>
              <a:noFill/>
            </a:ln>
          </p:spPr>
        </p:pic>
        <p:pic>
          <p:nvPicPr>
            <p:cNvPr id="4095" name="Google Shape;4095;p17" descr="laptop_keyboard"/>
            <p:cNvPicPr preferRelativeResize="0"/>
            <p:nvPr/>
          </p:nvPicPr>
          <p:blipFill rotWithShape="1">
            <a:blip r:embed="rId7">
              <a:alphaModFix/>
            </a:blip>
            <a:srcRect/>
            <a:stretch/>
          </p:blipFill>
          <p:spPr>
            <a:xfrm rot="109064" flipH="1">
              <a:off x="1009" y="2586"/>
              <a:ext cx="2245" cy="1013"/>
            </a:xfrm>
            <a:prstGeom prst="rect">
              <a:avLst/>
            </a:prstGeom>
            <a:noFill/>
            <a:ln>
              <a:noFill/>
            </a:ln>
          </p:spPr>
        </p:pic>
        <p:sp>
          <p:nvSpPr>
            <p:cNvPr id="4096" name="Google Shape;4096;p17"/>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pic>
          <p:nvPicPr>
            <p:cNvPr id="4097" name="Google Shape;4097;p17" descr="screen"/>
            <p:cNvPicPr preferRelativeResize="0"/>
            <p:nvPr/>
          </p:nvPicPr>
          <p:blipFill rotWithShape="1">
            <a:blip r:embed="rId8">
              <a:alphaModFix/>
            </a:blip>
            <a:srcRect/>
            <a:stretch/>
          </p:blipFill>
          <p:spPr>
            <a:xfrm>
              <a:off x="1842" y="1637"/>
              <a:ext cx="1642" cy="1203"/>
            </a:xfrm>
            <a:prstGeom prst="rect">
              <a:avLst/>
            </a:prstGeom>
            <a:noFill/>
            <a:ln>
              <a:noFill/>
            </a:ln>
          </p:spPr>
        </p:pic>
        <p:sp>
          <p:nvSpPr>
            <p:cNvPr id="4098" name="Google Shape;4098;p17"/>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099" name="Google Shape;4099;p17"/>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00" name="Google Shape;4100;p17"/>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01" name="Google Shape;4101;p17"/>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02" name="Google Shape;4102;p17"/>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03" name="Google Shape;4103;p17"/>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nvGrpSpPr>
            <p:cNvPr id="4104" name="Google Shape;4104;p17"/>
            <p:cNvGrpSpPr/>
            <p:nvPr/>
          </p:nvGrpSpPr>
          <p:grpSpPr>
            <a:xfrm>
              <a:off x="1709" y="3008"/>
              <a:ext cx="507" cy="234"/>
              <a:chOff x="1740" y="2642"/>
              <a:chExt cx="752" cy="327"/>
            </a:xfrm>
          </p:grpSpPr>
          <p:sp>
            <p:nvSpPr>
              <p:cNvPr id="4105" name="Google Shape;4105;p17"/>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06" name="Google Shape;4106;p17"/>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07" name="Google Shape;4107;p17"/>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08" name="Google Shape;4108;p17"/>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09" name="Google Shape;4109;p17"/>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10" name="Google Shape;4110;p17"/>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sp>
          <p:nvSpPr>
            <p:cNvPr id="4111" name="Google Shape;4111;p17"/>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12" name="Google Shape;4112;p17"/>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13" name="Google Shape;4113;p17"/>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14" name="Google Shape;4114;p17"/>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15" name="Google Shape;4115;p17"/>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16" name="Google Shape;4116;p17"/>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grpSp>
        <p:nvGrpSpPr>
          <p:cNvPr id="4117" name="Google Shape;4117;p17"/>
          <p:cNvGrpSpPr/>
          <p:nvPr/>
        </p:nvGrpSpPr>
        <p:grpSpPr>
          <a:xfrm>
            <a:off x="5020442" y="2413190"/>
            <a:ext cx="1123950" cy="862013"/>
            <a:chOff x="-44" y="1473"/>
            <a:chExt cx="981" cy="1105"/>
          </a:xfrm>
        </p:grpSpPr>
        <p:pic>
          <p:nvPicPr>
            <p:cNvPr id="4118" name="Google Shape;4118;p17" descr="desktop_computer_stylized_medium"/>
            <p:cNvPicPr preferRelativeResize="0"/>
            <p:nvPr/>
          </p:nvPicPr>
          <p:blipFill rotWithShape="1">
            <a:blip r:embed="rId9">
              <a:alphaModFix/>
            </a:blip>
            <a:srcRect/>
            <a:stretch/>
          </p:blipFill>
          <p:spPr>
            <a:xfrm flipH="1">
              <a:off x="-44" y="1473"/>
              <a:ext cx="981" cy="1105"/>
            </a:xfrm>
            <a:prstGeom prst="rect">
              <a:avLst/>
            </a:prstGeom>
            <a:noFill/>
            <a:ln>
              <a:noFill/>
            </a:ln>
          </p:spPr>
        </p:pic>
        <p:sp>
          <p:nvSpPr>
            <p:cNvPr id="4119" name="Google Shape;4119;p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grpSp>
        <p:nvGrpSpPr>
          <p:cNvPr id="4120" name="Google Shape;4120;p17"/>
          <p:cNvGrpSpPr/>
          <p:nvPr/>
        </p:nvGrpSpPr>
        <p:grpSpPr>
          <a:xfrm>
            <a:off x="4961705" y="4219765"/>
            <a:ext cx="849312" cy="712788"/>
            <a:chOff x="-44" y="1473"/>
            <a:chExt cx="981" cy="1105"/>
          </a:xfrm>
        </p:grpSpPr>
        <p:pic>
          <p:nvPicPr>
            <p:cNvPr id="4121" name="Google Shape;4121;p17" descr="desktop_computer_stylized_medium"/>
            <p:cNvPicPr preferRelativeResize="0"/>
            <p:nvPr/>
          </p:nvPicPr>
          <p:blipFill rotWithShape="1">
            <a:blip r:embed="rId9">
              <a:alphaModFix/>
            </a:blip>
            <a:srcRect/>
            <a:stretch/>
          </p:blipFill>
          <p:spPr>
            <a:xfrm flipH="1">
              <a:off x="-44" y="1473"/>
              <a:ext cx="981" cy="1105"/>
            </a:xfrm>
            <a:prstGeom prst="rect">
              <a:avLst/>
            </a:prstGeom>
            <a:noFill/>
            <a:ln>
              <a:noFill/>
            </a:ln>
          </p:spPr>
        </p:pic>
        <p:sp>
          <p:nvSpPr>
            <p:cNvPr id="4122" name="Google Shape;4122;p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grpSp>
        <p:nvGrpSpPr>
          <p:cNvPr id="4123" name="Google Shape;4123;p17"/>
          <p:cNvGrpSpPr/>
          <p:nvPr/>
        </p:nvGrpSpPr>
        <p:grpSpPr>
          <a:xfrm>
            <a:off x="6357117" y="2089340"/>
            <a:ext cx="958850" cy="1276350"/>
            <a:chOff x="5806938" y="3011924"/>
            <a:chExt cx="347997" cy="396620"/>
          </a:xfrm>
        </p:grpSpPr>
        <p:pic>
          <p:nvPicPr>
            <p:cNvPr id="4124" name="Google Shape;4124;p17" descr="fridge2.png"/>
            <p:cNvPicPr preferRelativeResize="0"/>
            <p:nvPr/>
          </p:nvPicPr>
          <p:blipFill rotWithShape="1">
            <a:blip r:embed="rId10">
              <a:alphaModFix/>
            </a:blip>
            <a:srcRect/>
            <a:stretch/>
          </p:blipFill>
          <p:spPr>
            <a:xfrm>
              <a:off x="5906702" y="3071517"/>
              <a:ext cx="189578" cy="337027"/>
            </a:xfrm>
            <a:prstGeom prst="rect">
              <a:avLst/>
            </a:prstGeom>
            <a:noFill/>
            <a:ln>
              <a:noFill/>
            </a:ln>
          </p:spPr>
        </p:pic>
        <p:pic>
          <p:nvPicPr>
            <p:cNvPr id="4125" name="Google Shape;4125;p17" descr="antenna_stylized"/>
            <p:cNvPicPr preferRelativeResize="0"/>
            <p:nvPr/>
          </p:nvPicPr>
          <p:blipFill rotWithShape="1">
            <a:blip r:embed="rId11">
              <a:alphaModFix/>
            </a:blip>
            <a:srcRect/>
            <a:stretch/>
          </p:blipFill>
          <p:spPr>
            <a:xfrm>
              <a:off x="5806938" y="3011924"/>
              <a:ext cx="347997" cy="167557"/>
            </a:xfrm>
            <a:prstGeom prst="rect">
              <a:avLst/>
            </a:prstGeom>
            <a:noFill/>
            <a:ln>
              <a:noFill/>
            </a:ln>
          </p:spPr>
        </p:pic>
      </p:grpSp>
      <p:grpSp>
        <p:nvGrpSpPr>
          <p:cNvPr id="4126" name="Google Shape;4126;p17"/>
          <p:cNvGrpSpPr/>
          <p:nvPr/>
        </p:nvGrpSpPr>
        <p:grpSpPr>
          <a:xfrm>
            <a:off x="5059243" y="3529374"/>
            <a:ext cx="1192203" cy="583857"/>
            <a:chOff x="7493876" y="2774731"/>
            <a:chExt cx="1481958" cy="894622"/>
          </a:xfrm>
        </p:grpSpPr>
        <p:sp>
          <p:nvSpPr>
            <p:cNvPr id="4127" name="Google Shape;4127;p1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128" name="Google Shape;4128;p1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129" name="Google Shape;4129;p17"/>
            <p:cNvGrpSpPr/>
            <p:nvPr/>
          </p:nvGrpSpPr>
          <p:grpSpPr>
            <a:xfrm>
              <a:off x="7713663" y="2848339"/>
              <a:ext cx="1042107" cy="425543"/>
              <a:chOff x="7786941" y="2884917"/>
              <a:chExt cx="897649" cy="353919"/>
            </a:xfrm>
          </p:grpSpPr>
          <p:sp>
            <p:nvSpPr>
              <p:cNvPr id="4130" name="Google Shape;4130;p1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31" name="Google Shape;4131;p1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32" name="Google Shape;4132;p1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33" name="Google Shape;4133;p1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4134" name="Google Shape;4134;p1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55"/>
                                        </p:tgtEl>
                                        <p:attrNameLst>
                                          <p:attrName>style.visibility</p:attrName>
                                        </p:attrNameLst>
                                      </p:cBhvr>
                                      <p:to>
                                        <p:strVal val="visible"/>
                                      </p:to>
                                    </p:set>
                                    <p:animEffect transition="in" filter="fade">
                                      <p:cBhvr>
                                        <p:cTn id="7" dur="500"/>
                                        <p:tgtEl>
                                          <p:spTgt spid="40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72"/>
                                        </p:tgtEl>
                                        <p:attrNameLst>
                                          <p:attrName>style.visibility</p:attrName>
                                        </p:attrNameLst>
                                      </p:cBhvr>
                                      <p:to>
                                        <p:strVal val="visible"/>
                                      </p:to>
                                    </p:set>
                                    <p:animEffect transition="in" filter="fade">
                                      <p:cBhvr>
                                        <p:cTn id="12" dur="500"/>
                                        <p:tgtEl>
                                          <p:spTgt spid="40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75"/>
                                        </p:tgtEl>
                                        <p:attrNameLst>
                                          <p:attrName>style.visibility</p:attrName>
                                        </p:attrNameLst>
                                      </p:cBhvr>
                                      <p:to>
                                        <p:strVal val="visible"/>
                                      </p:to>
                                    </p:set>
                                    <p:animEffect transition="in" filter="fade">
                                      <p:cBhvr>
                                        <p:cTn id="17" dur="500"/>
                                        <p:tgtEl>
                                          <p:spTgt spid="40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78"/>
                                        </p:tgtEl>
                                        <p:attrNameLst>
                                          <p:attrName>style.visibility</p:attrName>
                                        </p:attrNameLst>
                                      </p:cBhvr>
                                      <p:to>
                                        <p:strVal val="visible"/>
                                      </p:to>
                                    </p:set>
                                    <p:animEffect transition="in" filter="fade">
                                      <p:cBhvr>
                                        <p:cTn id="22" dur="500"/>
                                        <p:tgtEl>
                                          <p:spTgt spid="40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81"/>
                                        </p:tgtEl>
                                        <p:attrNameLst>
                                          <p:attrName>style.visibility</p:attrName>
                                        </p:attrNameLst>
                                      </p:cBhvr>
                                      <p:to>
                                        <p:strVal val="visible"/>
                                      </p:to>
                                    </p:set>
                                    <p:animEffect transition="in" filter="fade">
                                      <p:cBhvr>
                                        <p:cTn id="27" dur="500"/>
                                        <p:tgtEl>
                                          <p:spTgt spid="40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89"/>
                                        </p:tgtEl>
                                        <p:attrNameLst>
                                          <p:attrName>style.visibility</p:attrName>
                                        </p:attrNameLst>
                                      </p:cBhvr>
                                      <p:to>
                                        <p:strVal val="visible"/>
                                      </p:to>
                                    </p:set>
                                    <p:animEffect transition="in" filter="fade">
                                      <p:cBhvr>
                                        <p:cTn id="32" dur="500"/>
                                        <p:tgtEl>
                                          <p:spTgt spid="4089"/>
                                        </p:tgtEl>
                                      </p:cBhvr>
                                    </p:animEffect>
                                  </p:childTnLst>
                                </p:cTn>
                              </p:par>
                              <p:par>
                                <p:cTn id="33" presetID="10" presetClass="entr" presetSubtype="0" fill="hold" nodeType="withEffect">
                                  <p:stCondLst>
                                    <p:cond delay="0"/>
                                  </p:stCondLst>
                                  <p:childTnLst>
                                    <p:set>
                                      <p:cBhvr>
                                        <p:cTn id="34" dur="1" fill="hold">
                                          <p:stCondLst>
                                            <p:cond delay="0"/>
                                          </p:stCondLst>
                                        </p:cTn>
                                        <p:tgtEl>
                                          <p:spTgt spid="4090"/>
                                        </p:tgtEl>
                                        <p:attrNameLst>
                                          <p:attrName>style.visibility</p:attrName>
                                        </p:attrNameLst>
                                      </p:cBhvr>
                                      <p:to>
                                        <p:strVal val="visible"/>
                                      </p:to>
                                    </p:set>
                                    <p:animEffect transition="in" filter="fade">
                                      <p:cBhvr>
                                        <p:cTn id="35" dur="500"/>
                                        <p:tgtEl>
                                          <p:spTgt spid="409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084"/>
                                        </p:tgtEl>
                                        <p:attrNameLst>
                                          <p:attrName>style.visibility</p:attrName>
                                        </p:attrNameLst>
                                      </p:cBhvr>
                                      <p:to>
                                        <p:strVal val="visible"/>
                                      </p:to>
                                    </p:set>
                                    <p:animEffect transition="in" filter="fade">
                                      <p:cBhvr>
                                        <p:cTn id="40" dur="500"/>
                                        <p:tgtEl>
                                          <p:spTgt spid="4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39"/>
        <p:cNvGrpSpPr/>
        <p:nvPr/>
      </p:nvGrpSpPr>
      <p:grpSpPr>
        <a:xfrm>
          <a:off x="0" y="0"/>
          <a:ext cx="0" cy="0"/>
          <a:chOff x="0" y="0"/>
          <a:chExt cx="0" cy="0"/>
        </a:xfrm>
      </p:grpSpPr>
      <p:sp>
        <p:nvSpPr>
          <p:cNvPr id="4140" name="Google Shape;4140;p18"/>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Wireless access networks</a:t>
            </a:r>
            <a:endParaRPr sz="5400" b="0"/>
          </a:p>
        </p:txBody>
      </p:sp>
      <p:sp>
        <p:nvSpPr>
          <p:cNvPr id="4141" name="Google Shape;4141;p18"/>
          <p:cNvSpPr txBox="1"/>
          <p:nvPr/>
        </p:nvSpPr>
        <p:spPr>
          <a:xfrm>
            <a:off x="889001" y="1174398"/>
            <a:ext cx="9379606" cy="111866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a:ea typeface="Calibri"/>
                <a:cs typeface="Calibri"/>
                <a:sym typeface="Calibri"/>
              </a:rPr>
              <a:t>Shared </a:t>
            </a:r>
            <a:r>
              <a:rPr lang="en-US" sz="2800" b="0" i="1" u="none" strike="noStrike" cap="none">
                <a:solidFill>
                  <a:srgbClr val="000000"/>
                </a:solidFill>
                <a:latin typeface="Calibri"/>
                <a:ea typeface="Calibri"/>
                <a:cs typeface="Calibri"/>
                <a:sym typeface="Calibri"/>
              </a:rPr>
              <a:t>wireless</a:t>
            </a:r>
            <a:r>
              <a:rPr lang="en-US" sz="2800" b="0" i="0" u="none" strike="noStrike" cap="none">
                <a:solidFill>
                  <a:srgbClr val="000000"/>
                </a:solidFill>
                <a:latin typeface="Calibri"/>
                <a:ea typeface="Calibri"/>
                <a:cs typeface="Calibri"/>
                <a:sym typeface="Calibri"/>
              </a:rPr>
              <a:t> access network connects end system to router</a:t>
            </a:r>
            <a:endParaRPr/>
          </a:p>
          <a:p>
            <a:pPr marL="339725" marR="0" lvl="0" indent="-225425"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via base station aka “access point”</a:t>
            </a:r>
            <a:endParaRPr sz="2400" b="0" i="0" u="none" strike="noStrike" cap="none">
              <a:solidFill>
                <a:srgbClr val="000000"/>
              </a:solidFill>
              <a:latin typeface="Calibri"/>
              <a:ea typeface="Calibri"/>
              <a:cs typeface="Calibri"/>
              <a:sym typeface="Calibri"/>
            </a:endParaRPr>
          </a:p>
        </p:txBody>
      </p:sp>
      <p:grpSp>
        <p:nvGrpSpPr>
          <p:cNvPr id="4142" name="Google Shape;4142;p18"/>
          <p:cNvGrpSpPr/>
          <p:nvPr/>
        </p:nvGrpSpPr>
        <p:grpSpPr>
          <a:xfrm>
            <a:off x="848711" y="2383154"/>
            <a:ext cx="4720964" cy="4020776"/>
            <a:chOff x="848711" y="2383154"/>
            <a:chExt cx="4720964" cy="4020776"/>
          </a:xfrm>
        </p:grpSpPr>
        <p:sp>
          <p:nvSpPr>
            <p:cNvPr id="4143" name="Google Shape;4143;p18"/>
            <p:cNvSpPr/>
            <p:nvPr/>
          </p:nvSpPr>
          <p:spPr>
            <a:xfrm>
              <a:off x="848711" y="2383154"/>
              <a:ext cx="4720964" cy="3118604"/>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820"/>
                <a:buFont typeface="Noto Sans Symbols"/>
                <a:buNone/>
              </a:pPr>
              <a:r>
                <a:rPr lang="en-US" sz="2800" b="0" i="0" u="none" strike="noStrike" cap="none">
                  <a:solidFill>
                    <a:srgbClr val="CC0000"/>
                  </a:solidFill>
                  <a:latin typeface="Calibri"/>
                  <a:ea typeface="Calibri"/>
                  <a:cs typeface="Calibri"/>
                  <a:sym typeface="Calibri"/>
                </a:rPr>
                <a:t>Wireless local area networks </a:t>
              </a:r>
              <a:r>
                <a:rPr lang="en-US" sz="2000" b="0" i="0" u="none" strike="noStrike" cap="none">
                  <a:solidFill>
                    <a:srgbClr val="CC0000"/>
                  </a:solidFill>
                  <a:latin typeface="Calibri"/>
                  <a:ea typeface="Calibri"/>
                  <a:cs typeface="Calibri"/>
                  <a:sym typeface="Calibri"/>
                </a:rPr>
                <a:t>(WLANs)</a:t>
              </a:r>
              <a:endParaRPr/>
            </a:p>
            <a:p>
              <a:pPr marL="342900" marR="0" lvl="1" indent="-260350" algn="l" rtl="0">
                <a:lnSpc>
                  <a:spcPct val="90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typically within or around building (~100 ft)</a:t>
              </a:r>
              <a:endParaRPr/>
            </a:p>
            <a:p>
              <a:pPr marL="342900" marR="0" lvl="1" indent="-260350" algn="l" rtl="0">
                <a:lnSpc>
                  <a:spcPct val="90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802.11b/g/n (WiFi): 11, 54, 450 Mbps transmission rate</a:t>
              </a:r>
              <a:endParaRPr/>
            </a:p>
          </p:txBody>
        </p:sp>
        <p:grpSp>
          <p:nvGrpSpPr>
            <p:cNvPr id="4144" name="Google Shape;4144;p18"/>
            <p:cNvGrpSpPr/>
            <p:nvPr/>
          </p:nvGrpSpPr>
          <p:grpSpPr>
            <a:xfrm>
              <a:off x="1457197" y="4740844"/>
              <a:ext cx="2487613" cy="1562100"/>
              <a:chOff x="2889" y="1631"/>
              <a:chExt cx="980" cy="743"/>
            </a:xfrm>
          </p:grpSpPr>
          <p:sp>
            <p:nvSpPr>
              <p:cNvPr id="4145" name="Google Shape;4145;p18"/>
              <p:cNvSpPr/>
              <p:nvPr/>
            </p:nvSpPr>
            <p:spPr>
              <a:xfrm>
                <a:off x="3046" y="1841"/>
                <a:ext cx="663" cy="533"/>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146" name="Google Shape;4146;p18"/>
              <p:cNvSpPr/>
              <p:nvPr/>
            </p:nvSpPr>
            <p:spPr>
              <a:xfrm>
                <a:off x="2889" y="1631"/>
                <a:ext cx="980" cy="253"/>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rgbClr val="00CCFF"/>
                  </a:solidFill>
                  <a:latin typeface="Arial"/>
                  <a:ea typeface="Arial"/>
                  <a:cs typeface="Arial"/>
                  <a:sym typeface="Arial"/>
                </a:endParaRPr>
              </a:p>
            </p:txBody>
          </p:sp>
        </p:grpSp>
        <p:cxnSp>
          <p:nvCxnSpPr>
            <p:cNvPr id="4147" name="Google Shape;4147;p18"/>
            <p:cNvCxnSpPr/>
            <p:nvPr/>
          </p:nvCxnSpPr>
          <p:spPr>
            <a:xfrm>
              <a:off x="3123661" y="6082085"/>
              <a:ext cx="934073" cy="3964"/>
            </a:xfrm>
            <a:prstGeom prst="straightConnector1">
              <a:avLst/>
            </a:prstGeom>
            <a:noFill/>
            <a:ln w="9525" cap="flat" cmpd="sng">
              <a:solidFill>
                <a:schemeClr val="dk1"/>
              </a:solidFill>
              <a:prstDash val="solid"/>
              <a:round/>
              <a:headEnd type="none" w="med" len="med"/>
              <a:tailEnd type="none" w="med" len="med"/>
            </a:ln>
          </p:spPr>
        </p:cxnSp>
        <p:cxnSp>
          <p:nvCxnSpPr>
            <p:cNvPr id="4148" name="Google Shape;4148;p18"/>
            <p:cNvCxnSpPr/>
            <p:nvPr/>
          </p:nvCxnSpPr>
          <p:spPr>
            <a:xfrm rot="10800000" flipH="1">
              <a:off x="2501772" y="6010844"/>
              <a:ext cx="287338" cy="4762"/>
            </a:xfrm>
            <a:prstGeom prst="straightConnector1">
              <a:avLst/>
            </a:prstGeom>
            <a:noFill/>
            <a:ln w="9525" cap="flat" cmpd="sng">
              <a:solidFill>
                <a:schemeClr val="dk1"/>
              </a:solidFill>
              <a:prstDash val="solid"/>
              <a:round/>
              <a:headEnd type="none" w="med" len="med"/>
              <a:tailEnd type="none" w="med" len="med"/>
            </a:ln>
          </p:spPr>
        </p:cxnSp>
        <p:grpSp>
          <p:nvGrpSpPr>
            <p:cNvPr id="4149" name="Google Shape;4149;p18"/>
            <p:cNvGrpSpPr/>
            <p:nvPr/>
          </p:nvGrpSpPr>
          <p:grpSpPr>
            <a:xfrm>
              <a:off x="2025522" y="5620319"/>
              <a:ext cx="863600" cy="588962"/>
              <a:chOff x="2967" y="478"/>
              <a:chExt cx="788" cy="625"/>
            </a:xfrm>
          </p:grpSpPr>
          <p:pic>
            <p:nvPicPr>
              <p:cNvPr id="4150" name="Google Shape;4150;p18"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4151" name="Google Shape;4151;p18"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grpSp>
          <p:nvGrpSpPr>
            <p:cNvPr id="4152" name="Google Shape;4152;p18"/>
            <p:cNvGrpSpPr/>
            <p:nvPr/>
          </p:nvGrpSpPr>
          <p:grpSpPr>
            <a:xfrm>
              <a:off x="1939797" y="4851969"/>
              <a:ext cx="757238" cy="691939"/>
              <a:chOff x="877" y="1008"/>
              <a:chExt cx="2747" cy="2626"/>
            </a:xfrm>
          </p:grpSpPr>
          <p:pic>
            <p:nvPicPr>
              <p:cNvPr id="4153" name="Google Shape;4153;p18" descr="antenna_stylized"/>
              <p:cNvPicPr preferRelativeResize="0"/>
              <p:nvPr/>
            </p:nvPicPr>
            <p:blipFill rotWithShape="1">
              <a:blip r:embed="rId5">
                <a:alphaModFix/>
              </a:blip>
              <a:srcRect/>
              <a:stretch/>
            </p:blipFill>
            <p:spPr>
              <a:xfrm>
                <a:off x="877" y="1008"/>
                <a:ext cx="2725" cy="1421"/>
              </a:xfrm>
              <a:prstGeom prst="rect">
                <a:avLst/>
              </a:prstGeom>
              <a:noFill/>
              <a:ln>
                <a:noFill/>
              </a:ln>
            </p:spPr>
          </p:pic>
          <p:pic>
            <p:nvPicPr>
              <p:cNvPr id="4154" name="Google Shape;4154;p18" descr="laptop_keyboard"/>
              <p:cNvPicPr preferRelativeResize="0"/>
              <p:nvPr/>
            </p:nvPicPr>
            <p:blipFill rotWithShape="1">
              <a:blip r:embed="rId6">
                <a:alphaModFix/>
              </a:blip>
              <a:srcRect/>
              <a:stretch/>
            </p:blipFill>
            <p:spPr>
              <a:xfrm rot="109064" flipH="1">
                <a:off x="1009" y="2586"/>
                <a:ext cx="2245" cy="1013"/>
              </a:xfrm>
              <a:prstGeom prst="rect">
                <a:avLst/>
              </a:prstGeom>
              <a:noFill/>
              <a:ln>
                <a:noFill/>
              </a:ln>
            </p:spPr>
          </p:pic>
          <p:sp>
            <p:nvSpPr>
              <p:cNvPr id="4155" name="Google Shape;4155;p18"/>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156" name="Google Shape;4156;p18" descr="screen"/>
              <p:cNvPicPr preferRelativeResize="0"/>
              <p:nvPr/>
            </p:nvPicPr>
            <p:blipFill rotWithShape="1">
              <a:blip r:embed="rId7">
                <a:alphaModFix/>
              </a:blip>
              <a:srcRect/>
              <a:stretch/>
            </p:blipFill>
            <p:spPr>
              <a:xfrm>
                <a:off x="1842" y="1637"/>
                <a:ext cx="1642" cy="1203"/>
              </a:xfrm>
              <a:prstGeom prst="rect">
                <a:avLst/>
              </a:prstGeom>
              <a:noFill/>
              <a:ln>
                <a:noFill/>
              </a:ln>
            </p:spPr>
          </p:pic>
          <p:sp>
            <p:nvSpPr>
              <p:cNvPr id="4157" name="Google Shape;4157;p18"/>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58" name="Google Shape;4158;p18"/>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59" name="Google Shape;4159;p18"/>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0" name="Google Shape;4160;p18"/>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1" name="Google Shape;4161;p18"/>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2" name="Google Shape;4162;p18"/>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163" name="Google Shape;4163;p18"/>
              <p:cNvGrpSpPr/>
              <p:nvPr/>
            </p:nvGrpSpPr>
            <p:grpSpPr>
              <a:xfrm>
                <a:off x="1709" y="3008"/>
                <a:ext cx="507" cy="234"/>
                <a:chOff x="1740" y="2642"/>
                <a:chExt cx="752" cy="327"/>
              </a:xfrm>
            </p:grpSpPr>
            <p:sp>
              <p:nvSpPr>
                <p:cNvPr id="4164" name="Google Shape;4164;p18"/>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5" name="Google Shape;4165;p18"/>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6" name="Google Shape;4166;p18"/>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7" name="Google Shape;4167;p18"/>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8" name="Google Shape;4168;p18"/>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9" name="Google Shape;4169;p18"/>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170" name="Google Shape;4170;p18"/>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71" name="Google Shape;4171;p18"/>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72" name="Google Shape;4172;p18"/>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73" name="Google Shape;4173;p18"/>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74" name="Google Shape;4174;p18"/>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75" name="Google Shape;4175;p18"/>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176" name="Google Shape;4176;p18"/>
            <p:cNvSpPr txBox="1"/>
            <p:nvPr/>
          </p:nvSpPr>
          <p:spPr>
            <a:xfrm>
              <a:off x="3690431" y="6037217"/>
              <a:ext cx="121285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to Internet</a:t>
              </a:r>
              <a:endParaRPr/>
            </a:p>
          </p:txBody>
        </p:sp>
        <p:grpSp>
          <p:nvGrpSpPr>
            <p:cNvPr id="4177" name="Google Shape;4177;p18"/>
            <p:cNvGrpSpPr/>
            <p:nvPr/>
          </p:nvGrpSpPr>
          <p:grpSpPr>
            <a:xfrm>
              <a:off x="2828797" y="4912294"/>
              <a:ext cx="636588" cy="879475"/>
              <a:chOff x="5806938" y="3011924"/>
              <a:chExt cx="347997" cy="396620"/>
            </a:xfrm>
          </p:grpSpPr>
          <p:pic>
            <p:nvPicPr>
              <p:cNvPr id="4178" name="Google Shape;4178;p18" descr="fridge2.png"/>
              <p:cNvPicPr preferRelativeResize="0"/>
              <p:nvPr/>
            </p:nvPicPr>
            <p:blipFill rotWithShape="1">
              <a:blip r:embed="rId8">
                <a:alphaModFix/>
              </a:blip>
              <a:srcRect/>
              <a:stretch/>
            </p:blipFill>
            <p:spPr>
              <a:xfrm>
                <a:off x="5906702" y="3071517"/>
                <a:ext cx="189578" cy="337027"/>
              </a:xfrm>
              <a:prstGeom prst="rect">
                <a:avLst/>
              </a:prstGeom>
              <a:noFill/>
              <a:ln>
                <a:noFill/>
              </a:ln>
            </p:spPr>
          </p:pic>
          <p:pic>
            <p:nvPicPr>
              <p:cNvPr id="4179" name="Google Shape;4179;p18" descr="antenna_stylized"/>
              <p:cNvPicPr preferRelativeResize="0"/>
              <p:nvPr/>
            </p:nvPicPr>
            <p:blipFill rotWithShape="1">
              <a:blip r:embed="rId9">
                <a:alphaModFix/>
              </a:blip>
              <a:srcRect/>
              <a:stretch/>
            </p:blipFill>
            <p:spPr>
              <a:xfrm>
                <a:off x="5806938" y="3011924"/>
                <a:ext cx="347997" cy="167557"/>
              </a:xfrm>
              <a:prstGeom prst="rect">
                <a:avLst/>
              </a:prstGeom>
              <a:noFill/>
              <a:ln>
                <a:noFill/>
              </a:ln>
            </p:spPr>
          </p:pic>
        </p:grpSp>
        <p:grpSp>
          <p:nvGrpSpPr>
            <p:cNvPr id="4180" name="Google Shape;4180;p18"/>
            <p:cNvGrpSpPr/>
            <p:nvPr/>
          </p:nvGrpSpPr>
          <p:grpSpPr>
            <a:xfrm>
              <a:off x="2789999" y="5883655"/>
              <a:ext cx="686068" cy="362749"/>
              <a:chOff x="7493876" y="2774731"/>
              <a:chExt cx="1481958" cy="894622"/>
            </a:xfrm>
          </p:grpSpPr>
          <p:sp>
            <p:nvSpPr>
              <p:cNvPr id="4181" name="Google Shape;4181;p1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182" name="Google Shape;4182;p1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183" name="Google Shape;4183;p18"/>
              <p:cNvGrpSpPr/>
              <p:nvPr/>
            </p:nvGrpSpPr>
            <p:grpSpPr>
              <a:xfrm>
                <a:off x="7713663" y="2848339"/>
                <a:ext cx="1042107" cy="425543"/>
                <a:chOff x="7786941" y="2884917"/>
                <a:chExt cx="897649" cy="353919"/>
              </a:xfrm>
            </p:grpSpPr>
            <p:sp>
              <p:nvSpPr>
                <p:cNvPr id="4184" name="Google Shape;4184;p1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85" name="Google Shape;4185;p1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86" name="Google Shape;4186;p1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87" name="Google Shape;4187;p1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nvGrpSpPr>
          <p:cNvPr id="4188" name="Google Shape;4188;p18"/>
          <p:cNvGrpSpPr/>
          <p:nvPr/>
        </p:nvGrpSpPr>
        <p:grpSpPr>
          <a:xfrm>
            <a:off x="6622327" y="1977830"/>
            <a:ext cx="5443549" cy="4198133"/>
            <a:chOff x="6622327" y="1977830"/>
            <a:chExt cx="5443549" cy="4198133"/>
          </a:xfrm>
        </p:grpSpPr>
        <p:sp>
          <p:nvSpPr>
            <p:cNvPr id="4189" name="Google Shape;4189;p18"/>
            <p:cNvSpPr/>
            <p:nvPr/>
          </p:nvSpPr>
          <p:spPr>
            <a:xfrm>
              <a:off x="6874928" y="4765952"/>
              <a:ext cx="2365994" cy="1410011"/>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190" name="Google Shape;4190;p18"/>
            <p:cNvCxnSpPr/>
            <p:nvPr/>
          </p:nvCxnSpPr>
          <p:spPr>
            <a:xfrm>
              <a:off x="8360702" y="5771600"/>
              <a:ext cx="203294" cy="32537"/>
            </a:xfrm>
            <a:prstGeom prst="straightConnector1">
              <a:avLst/>
            </a:prstGeom>
            <a:noFill/>
            <a:ln w="9525" cap="flat" cmpd="sng">
              <a:solidFill>
                <a:schemeClr val="dk1"/>
              </a:solidFill>
              <a:prstDash val="solid"/>
              <a:round/>
              <a:headEnd type="none" w="med" len="med"/>
              <a:tailEnd type="none" w="med" len="med"/>
            </a:ln>
          </p:spPr>
        </p:cxnSp>
        <p:pic>
          <p:nvPicPr>
            <p:cNvPr id="4191" name="Google Shape;4191;p18" descr="car_icon_small"/>
            <p:cNvPicPr preferRelativeResize="0"/>
            <p:nvPr/>
          </p:nvPicPr>
          <p:blipFill rotWithShape="1">
            <a:blip r:embed="rId10">
              <a:alphaModFix/>
            </a:blip>
            <a:srcRect/>
            <a:stretch/>
          </p:blipFill>
          <p:spPr>
            <a:xfrm>
              <a:off x="8427747" y="4780575"/>
              <a:ext cx="1157044" cy="221424"/>
            </a:xfrm>
            <a:prstGeom prst="rect">
              <a:avLst/>
            </a:prstGeom>
            <a:noFill/>
            <a:ln>
              <a:noFill/>
            </a:ln>
          </p:spPr>
        </p:pic>
        <p:grpSp>
          <p:nvGrpSpPr>
            <p:cNvPr id="4192" name="Google Shape;4192;p18"/>
            <p:cNvGrpSpPr/>
            <p:nvPr/>
          </p:nvGrpSpPr>
          <p:grpSpPr>
            <a:xfrm>
              <a:off x="7435067" y="4550795"/>
              <a:ext cx="566627" cy="507604"/>
              <a:chOff x="2751" y="1851"/>
              <a:chExt cx="462" cy="478"/>
            </a:xfrm>
          </p:grpSpPr>
          <p:pic>
            <p:nvPicPr>
              <p:cNvPr id="4193" name="Google Shape;4193;p18" descr="iphone_stylized_small"/>
              <p:cNvPicPr preferRelativeResize="0"/>
              <p:nvPr/>
            </p:nvPicPr>
            <p:blipFill rotWithShape="1">
              <a:blip r:embed="rId11">
                <a:alphaModFix/>
              </a:blip>
              <a:srcRect/>
              <a:stretch/>
            </p:blipFill>
            <p:spPr>
              <a:xfrm>
                <a:off x="2928" y="1922"/>
                <a:ext cx="152" cy="407"/>
              </a:xfrm>
              <a:prstGeom prst="rect">
                <a:avLst/>
              </a:prstGeom>
              <a:noFill/>
              <a:ln>
                <a:noFill/>
              </a:ln>
            </p:spPr>
          </p:pic>
          <p:pic>
            <p:nvPicPr>
              <p:cNvPr id="4194" name="Google Shape;4194;p18" descr="antenna_radiation_stylized"/>
              <p:cNvPicPr preferRelativeResize="0"/>
              <p:nvPr/>
            </p:nvPicPr>
            <p:blipFill rotWithShape="1">
              <a:blip r:embed="rId12">
                <a:alphaModFix/>
              </a:blip>
              <a:srcRect/>
              <a:stretch/>
            </p:blipFill>
            <p:spPr>
              <a:xfrm>
                <a:off x="2751" y="1851"/>
                <a:ext cx="462" cy="110"/>
              </a:xfrm>
              <a:prstGeom prst="rect">
                <a:avLst/>
              </a:prstGeom>
              <a:noFill/>
              <a:ln>
                <a:noFill/>
              </a:ln>
            </p:spPr>
          </p:pic>
        </p:grpSp>
        <p:grpSp>
          <p:nvGrpSpPr>
            <p:cNvPr id="4195" name="Google Shape;4195;p18"/>
            <p:cNvGrpSpPr/>
            <p:nvPr/>
          </p:nvGrpSpPr>
          <p:grpSpPr>
            <a:xfrm>
              <a:off x="8044949" y="4943509"/>
              <a:ext cx="622858" cy="831384"/>
              <a:chOff x="742" y="2409"/>
              <a:chExt cx="576" cy="881"/>
            </a:xfrm>
          </p:grpSpPr>
          <p:grpSp>
            <p:nvGrpSpPr>
              <p:cNvPr id="4196" name="Google Shape;4196;p18"/>
              <p:cNvGrpSpPr/>
              <p:nvPr/>
            </p:nvGrpSpPr>
            <p:grpSpPr>
              <a:xfrm>
                <a:off x="832" y="2643"/>
                <a:ext cx="376" cy="647"/>
                <a:chOff x="3130" y="3288"/>
                <a:chExt cx="410" cy="742"/>
              </a:xfrm>
            </p:grpSpPr>
            <p:cxnSp>
              <p:nvCxnSpPr>
                <p:cNvPr id="4197" name="Google Shape;4197;p18"/>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4198" name="Google Shape;4198;p18"/>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4199" name="Google Shape;4199;p18"/>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4200" name="Google Shape;4200;p18"/>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4201" name="Google Shape;4201;p18"/>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4202" name="Google Shape;4202;p18"/>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4203" name="Google Shape;4203;p18"/>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4204" name="Google Shape;4204;p18"/>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4205" name="Google Shape;4205;p18"/>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4206" name="Google Shape;4206;p18"/>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4207" name="Google Shape;4207;p18"/>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4208" name="Google Shape;4208;p18"/>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4209" name="Google Shape;4209;p18"/>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4210" name="Google Shape;4210;p18"/>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4211" name="Google Shape;4211;p18"/>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4212" name="Google Shape;4212;p18" descr="cell_tower_radiation copy"/>
              <p:cNvPicPr preferRelativeResize="0"/>
              <p:nvPr/>
            </p:nvPicPr>
            <p:blipFill rotWithShape="1">
              <a:blip r:embed="rId13">
                <a:alphaModFix/>
              </a:blip>
              <a:srcRect/>
              <a:stretch/>
            </p:blipFill>
            <p:spPr>
              <a:xfrm>
                <a:off x="742" y="2409"/>
                <a:ext cx="576" cy="464"/>
              </a:xfrm>
              <a:prstGeom prst="rect">
                <a:avLst/>
              </a:prstGeom>
              <a:noFill/>
              <a:ln>
                <a:noFill/>
              </a:ln>
            </p:spPr>
          </p:pic>
          <p:sp>
            <p:nvSpPr>
              <p:cNvPr id="4213" name="Google Shape;4213;p18"/>
              <p:cNvSpPr/>
              <p:nvPr/>
            </p:nvSpPr>
            <p:spPr>
              <a:xfrm>
                <a:off x="986" y="2597"/>
                <a:ext cx="65" cy="67"/>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4214" name="Google Shape;4214;p18"/>
            <p:cNvGrpSpPr/>
            <p:nvPr/>
          </p:nvGrpSpPr>
          <p:grpSpPr>
            <a:xfrm>
              <a:off x="7011178" y="5204622"/>
              <a:ext cx="728830" cy="544174"/>
              <a:chOff x="877" y="1008"/>
              <a:chExt cx="2747" cy="2626"/>
            </a:xfrm>
          </p:grpSpPr>
          <p:pic>
            <p:nvPicPr>
              <p:cNvPr id="4215" name="Google Shape;4215;p18" descr="antenna_stylized"/>
              <p:cNvPicPr preferRelativeResize="0"/>
              <p:nvPr/>
            </p:nvPicPr>
            <p:blipFill rotWithShape="1">
              <a:blip r:embed="rId14">
                <a:alphaModFix/>
              </a:blip>
              <a:srcRect/>
              <a:stretch/>
            </p:blipFill>
            <p:spPr>
              <a:xfrm>
                <a:off x="877" y="1008"/>
                <a:ext cx="2725" cy="1421"/>
              </a:xfrm>
              <a:prstGeom prst="rect">
                <a:avLst/>
              </a:prstGeom>
              <a:noFill/>
              <a:ln>
                <a:noFill/>
              </a:ln>
            </p:spPr>
          </p:pic>
          <p:pic>
            <p:nvPicPr>
              <p:cNvPr id="4216" name="Google Shape;4216;p18" descr="laptop_keyboard"/>
              <p:cNvPicPr preferRelativeResize="0"/>
              <p:nvPr/>
            </p:nvPicPr>
            <p:blipFill rotWithShape="1">
              <a:blip r:embed="rId15">
                <a:alphaModFix/>
              </a:blip>
              <a:srcRect/>
              <a:stretch/>
            </p:blipFill>
            <p:spPr>
              <a:xfrm rot="109064" flipH="1">
                <a:off x="1009" y="2586"/>
                <a:ext cx="2245" cy="1013"/>
              </a:xfrm>
              <a:prstGeom prst="rect">
                <a:avLst/>
              </a:prstGeom>
              <a:noFill/>
              <a:ln>
                <a:noFill/>
              </a:ln>
            </p:spPr>
          </p:pic>
          <p:sp>
            <p:nvSpPr>
              <p:cNvPr id="4217" name="Google Shape;4217;p18"/>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218" name="Google Shape;4218;p18" descr="screen"/>
              <p:cNvPicPr preferRelativeResize="0"/>
              <p:nvPr/>
            </p:nvPicPr>
            <p:blipFill rotWithShape="1">
              <a:blip r:embed="rId16">
                <a:alphaModFix/>
              </a:blip>
              <a:srcRect/>
              <a:stretch/>
            </p:blipFill>
            <p:spPr>
              <a:xfrm>
                <a:off x="1842" y="1637"/>
                <a:ext cx="1642" cy="1203"/>
              </a:xfrm>
              <a:prstGeom prst="rect">
                <a:avLst/>
              </a:prstGeom>
              <a:noFill/>
              <a:ln>
                <a:noFill/>
              </a:ln>
            </p:spPr>
          </p:pic>
          <p:sp>
            <p:nvSpPr>
              <p:cNvPr id="4219" name="Google Shape;4219;p18"/>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20" name="Google Shape;4220;p18"/>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21" name="Google Shape;4221;p18"/>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22" name="Google Shape;4222;p18"/>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23" name="Google Shape;4223;p18"/>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24" name="Google Shape;4224;p18"/>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225" name="Google Shape;4225;p18"/>
              <p:cNvGrpSpPr/>
              <p:nvPr/>
            </p:nvGrpSpPr>
            <p:grpSpPr>
              <a:xfrm>
                <a:off x="1709" y="3008"/>
                <a:ext cx="507" cy="234"/>
                <a:chOff x="1740" y="2642"/>
                <a:chExt cx="752" cy="327"/>
              </a:xfrm>
            </p:grpSpPr>
            <p:sp>
              <p:nvSpPr>
                <p:cNvPr id="4226" name="Google Shape;4226;p18"/>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27" name="Google Shape;4227;p18"/>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28" name="Google Shape;4228;p18"/>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29" name="Google Shape;4229;p18"/>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30" name="Google Shape;4230;p18"/>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31" name="Google Shape;4231;p18"/>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232" name="Google Shape;4232;p18"/>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33" name="Google Shape;4233;p18"/>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34" name="Google Shape;4234;p18"/>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35" name="Google Shape;4235;p18"/>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36" name="Google Shape;4236;p18"/>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37" name="Google Shape;4237;p18"/>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4238" name="Google Shape;4238;p18"/>
            <p:cNvCxnSpPr/>
            <p:nvPr/>
          </p:nvCxnSpPr>
          <p:spPr>
            <a:xfrm>
              <a:off x="8933050" y="5885917"/>
              <a:ext cx="629346" cy="0"/>
            </a:xfrm>
            <a:prstGeom prst="straightConnector1">
              <a:avLst/>
            </a:prstGeom>
            <a:noFill/>
            <a:ln w="9525" cap="flat" cmpd="sng">
              <a:solidFill>
                <a:schemeClr val="dk1"/>
              </a:solidFill>
              <a:prstDash val="solid"/>
              <a:round/>
              <a:headEnd type="none" w="med" len="med"/>
              <a:tailEnd type="none" w="med" len="med"/>
            </a:ln>
          </p:spPr>
        </p:cxnSp>
        <p:sp>
          <p:nvSpPr>
            <p:cNvPr id="4239" name="Google Shape;4239;p18"/>
            <p:cNvSpPr txBox="1"/>
            <p:nvPr/>
          </p:nvSpPr>
          <p:spPr>
            <a:xfrm>
              <a:off x="9277842" y="5809251"/>
              <a:ext cx="12128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to Internet</a:t>
              </a:r>
              <a:endParaRPr/>
            </a:p>
          </p:txBody>
        </p:sp>
        <p:sp>
          <p:nvSpPr>
            <p:cNvPr id="4240" name="Google Shape;4240;p18"/>
            <p:cNvSpPr/>
            <p:nvPr/>
          </p:nvSpPr>
          <p:spPr>
            <a:xfrm>
              <a:off x="6622327" y="1977830"/>
              <a:ext cx="5443549" cy="2625725"/>
            </a:xfrm>
            <a:prstGeom prst="rect">
              <a:avLst/>
            </a:prstGeom>
            <a:noFill/>
            <a:ln>
              <a:noFill/>
            </a:ln>
          </p:spPr>
          <p:txBody>
            <a:bodyPr spcFirstLastPara="1" wrap="square" lIns="91425" tIns="45700" rIns="91425" bIns="45700" anchor="t" anchorCtr="0">
              <a:noAutofit/>
            </a:bodyPr>
            <a:lstStyle/>
            <a:p>
              <a:pPr marL="342900" marR="0" lvl="0" indent="-243840" algn="l" rtl="0">
                <a:lnSpc>
                  <a:spcPct val="85000"/>
                </a:lnSpc>
                <a:spcBef>
                  <a:spcPts val="0"/>
                </a:spcBef>
                <a:spcAft>
                  <a:spcPts val="0"/>
                </a:spcAft>
                <a:buClr>
                  <a:srgbClr val="000099"/>
                </a:buClr>
                <a:buSzPts val="1560"/>
                <a:buFont typeface="Noto Sans Symbols"/>
                <a:buNone/>
              </a:pPr>
              <a:endParaRPr sz="2400" b="0" i="0" u="none" strike="noStrike" cap="none">
                <a:solidFill>
                  <a:srgbClr val="000000"/>
                </a:solidFill>
                <a:latin typeface="Gill Sans"/>
                <a:ea typeface="Gill Sans"/>
                <a:cs typeface="Gill Sans"/>
                <a:sym typeface="Gill Sans"/>
              </a:endParaRPr>
            </a:p>
            <a:p>
              <a:pPr marL="342900" marR="0" lvl="0" indent="-342900" algn="l" rtl="0">
                <a:lnSpc>
                  <a:spcPct val="85000"/>
                </a:lnSpc>
                <a:spcBef>
                  <a:spcPts val="560"/>
                </a:spcBef>
                <a:spcAft>
                  <a:spcPts val="0"/>
                </a:spcAft>
                <a:buClr>
                  <a:srgbClr val="000099"/>
                </a:buClr>
                <a:buSzPts val="1820"/>
                <a:buFont typeface="Noto Sans Symbols"/>
                <a:buNone/>
              </a:pPr>
              <a:r>
                <a:rPr lang="en-US" sz="2800" b="0" i="0" u="none" strike="noStrike" cap="none">
                  <a:solidFill>
                    <a:srgbClr val="CC0000"/>
                  </a:solidFill>
                  <a:latin typeface="Calibri"/>
                  <a:ea typeface="Calibri"/>
                  <a:cs typeface="Calibri"/>
                  <a:sym typeface="Calibri"/>
                </a:rPr>
                <a:t>Wide-area cellular access networks</a:t>
              </a:r>
              <a:endParaRPr/>
            </a:p>
            <a:p>
              <a:pPr marL="457200" marR="0" lvl="1" indent="-249238"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provided by mobile, cellular network operator (10’s km)</a:t>
              </a:r>
              <a:endParaRPr/>
            </a:p>
            <a:p>
              <a:pPr marL="457200" marR="0" lvl="1" indent="-249238"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10’s Mbps </a:t>
              </a:r>
              <a:endParaRPr/>
            </a:p>
            <a:p>
              <a:pPr marL="457200" marR="0" lvl="1" indent="-249238"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4G cellular networks (5G coming)</a:t>
              </a:r>
              <a:endParaRPr/>
            </a:p>
          </p:txBody>
        </p:sp>
        <p:grpSp>
          <p:nvGrpSpPr>
            <p:cNvPr id="4241" name="Google Shape;4241;p18"/>
            <p:cNvGrpSpPr/>
            <p:nvPr/>
          </p:nvGrpSpPr>
          <p:grpSpPr>
            <a:xfrm>
              <a:off x="8517156" y="5755545"/>
              <a:ext cx="499292" cy="246225"/>
              <a:chOff x="7493876" y="2774731"/>
              <a:chExt cx="1481958" cy="894622"/>
            </a:xfrm>
          </p:grpSpPr>
          <p:sp>
            <p:nvSpPr>
              <p:cNvPr id="4242" name="Google Shape;4242;p1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243" name="Google Shape;4243;p1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244" name="Google Shape;4244;p18"/>
              <p:cNvGrpSpPr/>
              <p:nvPr/>
            </p:nvGrpSpPr>
            <p:grpSpPr>
              <a:xfrm>
                <a:off x="7713663" y="2848339"/>
                <a:ext cx="1042107" cy="425543"/>
                <a:chOff x="7786941" y="2884917"/>
                <a:chExt cx="897649" cy="353919"/>
              </a:xfrm>
            </p:grpSpPr>
            <p:sp>
              <p:nvSpPr>
                <p:cNvPr id="4245" name="Google Shape;4245;p1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246" name="Google Shape;4246;p1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247" name="Google Shape;4247;p1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248" name="Google Shape;4248;p1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sp>
        <p:nvSpPr>
          <p:cNvPr id="4249" name="Google Shape;4249;p1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88"/>
                                        </p:tgtEl>
                                        <p:attrNameLst>
                                          <p:attrName>style.visibility</p:attrName>
                                        </p:attrNameLst>
                                      </p:cBhvr>
                                      <p:to>
                                        <p:strVal val="visible"/>
                                      </p:to>
                                    </p:set>
                                    <p:animEffect transition="in" filter="fade">
                                      <p:cBhvr>
                                        <p:cTn id="7" dur="500"/>
                                        <p:tgtEl>
                                          <p:spTgt spid="4188"/>
                                        </p:tgtEl>
                                      </p:cBhvr>
                                    </p:animEffect>
                                  </p:childTnLst>
                                </p:cTn>
                              </p:par>
                              <p:par>
                                <p:cTn id="8" presetID="10" presetClass="exit" presetSubtype="0" fill="hold" nodeType="withEffect">
                                  <p:stCondLst>
                                    <p:cond delay="0"/>
                                  </p:stCondLst>
                                  <p:childTnLst>
                                    <p:animEffect transition="out" filter="fade">
                                      <p:cBhvr>
                                        <p:cTn id="9" dur="500"/>
                                        <p:tgtEl>
                                          <p:spTgt spid="4142"/>
                                        </p:tgtEl>
                                      </p:cBhvr>
                                    </p:animEffect>
                                    <p:set>
                                      <p:cBhvr>
                                        <p:cTn id="10" dur="1" fill="hold">
                                          <p:stCondLst>
                                            <p:cond delay="500"/>
                                          </p:stCondLst>
                                        </p:cTn>
                                        <p:tgtEl>
                                          <p:spTgt spid="41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54"/>
        <p:cNvGrpSpPr/>
        <p:nvPr/>
      </p:nvGrpSpPr>
      <p:grpSpPr>
        <a:xfrm>
          <a:off x="0" y="0"/>
          <a:ext cx="0" cy="0"/>
          <a:chOff x="0" y="0"/>
          <a:chExt cx="0" cy="0"/>
        </a:xfrm>
      </p:grpSpPr>
      <p:sp>
        <p:nvSpPr>
          <p:cNvPr id="4255" name="Google Shape;4255;p19"/>
          <p:cNvSpPr txBox="1">
            <a:spLocks noGrp="1"/>
          </p:cNvSpPr>
          <p:nvPr>
            <p:ph type="title"/>
          </p:nvPr>
        </p:nvSpPr>
        <p:spPr>
          <a:xfrm>
            <a:off x="848710" y="273146"/>
            <a:ext cx="1086704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Access networks: enterprise networks</a:t>
            </a:r>
            <a:endParaRPr sz="5400" b="0"/>
          </a:p>
        </p:txBody>
      </p:sp>
      <p:sp>
        <p:nvSpPr>
          <p:cNvPr id="4256" name="Google Shape;4256;p19"/>
          <p:cNvSpPr txBox="1"/>
          <p:nvPr/>
        </p:nvSpPr>
        <p:spPr>
          <a:xfrm>
            <a:off x="1016188" y="3974373"/>
            <a:ext cx="10847590" cy="2401072"/>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companies, universities, etc.</a:t>
            </a:r>
            <a:endParaRPr/>
          </a:p>
          <a:p>
            <a:pPr marL="287338" marR="0" lvl="1" indent="-287338" algn="l" rtl="0">
              <a:lnSpc>
                <a:spcPct val="90000"/>
              </a:lnSpc>
              <a:spcBef>
                <a:spcPts val="50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mix of wired, wireless link technologies, connecting a mix of switches and routers </a:t>
            </a:r>
            <a:r>
              <a:rPr lang="en-US" sz="2400" b="0" i="0" u="none" strike="noStrike" cap="none">
                <a:solidFill>
                  <a:srgbClr val="000000"/>
                </a:solidFill>
                <a:latin typeface="Calibri"/>
                <a:ea typeface="Calibri"/>
                <a:cs typeface="Calibri"/>
                <a:sym typeface="Calibri"/>
              </a:rPr>
              <a:t>(we’ll cover differences shortly)</a:t>
            </a:r>
            <a:endParaRPr sz="2800" b="0" i="0" u="none" strike="noStrike" cap="none">
              <a:solidFill>
                <a:srgbClr val="000000"/>
              </a:solidFill>
              <a:latin typeface="Calibri"/>
              <a:ea typeface="Calibri"/>
              <a:cs typeface="Calibri"/>
              <a:sym typeface="Calibri"/>
            </a:endParaRPr>
          </a:p>
          <a:p>
            <a:pPr marL="735013" marR="0" lvl="2" indent="-287338" algn="l" rtl="0">
              <a:lnSpc>
                <a:spcPct val="90000"/>
              </a:lnSpc>
              <a:spcBef>
                <a:spcPts val="50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Ethernet: wired access at 100Mbps, 1Gbps, 10Gbps </a:t>
            </a:r>
            <a:endParaRPr/>
          </a:p>
          <a:p>
            <a:pPr marL="735013" marR="0" lvl="2" indent="-287338" algn="l" rtl="0">
              <a:lnSpc>
                <a:spcPct val="90000"/>
              </a:lnSpc>
              <a:spcBef>
                <a:spcPts val="50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WiFi: wireless access points at 11, 54, 450 Mbps </a:t>
            </a:r>
            <a:endParaRPr sz="2800" b="0" i="0" u="none" strike="noStrike" cap="none">
              <a:solidFill>
                <a:srgbClr val="000000"/>
              </a:solidFill>
              <a:latin typeface="Calibri"/>
              <a:ea typeface="Calibri"/>
              <a:cs typeface="Calibri"/>
              <a:sym typeface="Calibri"/>
            </a:endParaRPr>
          </a:p>
        </p:txBody>
      </p:sp>
      <p:cxnSp>
        <p:nvCxnSpPr>
          <p:cNvPr id="4257" name="Google Shape;4257;p19"/>
          <p:cNvCxnSpPr/>
          <p:nvPr/>
        </p:nvCxnSpPr>
        <p:spPr>
          <a:xfrm>
            <a:off x="4170166" y="2675819"/>
            <a:ext cx="0" cy="306575"/>
          </a:xfrm>
          <a:prstGeom prst="straightConnector1">
            <a:avLst/>
          </a:prstGeom>
          <a:noFill/>
          <a:ln w="9525" cap="flat" cmpd="sng">
            <a:solidFill>
              <a:schemeClr val="dk1"/>
            </a:solidFill>
            <a:prstDash val="solid"/>
            <a:round/>
            <a:headEnd type="none" w="med" len="med"/>
            <a:tailEnd type="none" w="med" len="med"/>
          </a:ln>
        </p:spPr>
      </p:cxnSp>
      <p:cxnSp>
        <p:nvCxnSpPr>
          <p:cNvPr id="4258" name="Google Shape;4258;p19"/>
          <p:cNvCxnSpPr/>
          <p:nvPr/>
        </p:nvCxnSpPr>
        <p:spPr>
          <a:xfrm>
            <a:off x="4478096" y="2681014"/>
            <a:ext cx="0" cy="365812"/>
          </a:xfrm>
          <a:prstGeom prst="straightConnector1">
            <a:avLst/>
          </a:prstGeom>
          <a:noFill/>
          <a:ln w="9525" cap="flat" cmpd="sng">
            <a:solidFill>
              <a:schemeClr val="dk1"/>
            </a:solidFill>
            <a:prstDash val="solid"/>
            <a:round/>
            <a:headEnd type="none" w="med" len="med"/>
            <a:tailEnd type="none" w="med" len="med"/>
          </a:ln>
        </p:spPr>
      </p:cxnSp>
      <p:cxnSp>
        <p:nvCxnSpPr>
          <p:cNvPr id="4259" name="Google Shape;4259;p19"/>
          <p:cNvCxnSpPr/>
          <p:nvPr/>
        </p:nvCxnSpPr>
        <p:spPr>
          <a:xfrm rot="10800000">
            <a:off x="3726933" y="2663348"/>
            <a:ext cx="512050" cy="0"/>
          </a:xfrm>
          <a:prstGeom prst="straightConnector1">
            <a:avLst/>
          </a:prstGeom>
          <a:noFill/>
          <a:ln w="9525" cap="flat" cmpd="sng">
            <a:solidFill>
              <a:schemeClr val="dk1"/>
            </a:solidFill>
            <a:prstDash val="solid"/>
            <a:round/>
            <a:headEnd type="none" w="med" len="med"/>
            <a:tailEnd type="none" w="med" len="med"/>
          </a:ln>
        </p:spPr>
      </p:cxnSp>
      <p:cxnSp>
        <p:nvCxnSpPr>
          <p:cNvPr id="4260" name="Google Shape;4260;p19"/>
          <p:cNvCxnSpPr/>
          <p:nvPr/>
        </p:nvCxnSpPr>
        <p:spPr>
          <a:xfrm rot="10800000">
            <a:off x="3354851" y="2518893"/>
            <a:ext cx="780323" cy="0"/>
          </a:xfrm>
          <a:prstGeom prst="straightConnector1">
            <a:avLst/>
          </a:prstGeom>
          <a:noFill/>
          <a:ln w="9525" cap="flat" cmpd="sng">
            <a:solidFill>
              <a:schemeClr val="dk1"/>
            </a:solidFill>
            <a:prstDash val="solid"/>
            <a:round/>
            <a:headEnd type="none" w="med" len="med"/>
            <a:tailEnd type="none" w="med" len="med"/>
          </a:ln>
        </p:spPr>
      </p:cxnSp>
      <p:cxnSp>
        <p:nvCxnSpPr>
          <p:cNvPr id="4261" name="Google Shape;4261;p19"/>
          <p:cNvCxnSpPr/>
          <p:nvPr/>
        </p:nvCxnSpPr>
        <p:spPr>
          <a:xfrm rot="10800000">
            <a:off x="4296137" y="2114630"/>
            <a:ext cx="0" cy="351262"/>
          </a:xfrm>
          <a:prstGeom prst="straightConnector1">
            <a:avLst/>
          </a:prstGeom>
          <a:noFill/>
          <a:ln w="9525" cap="flat" cmpd="sng">
            <a:solidFill>
              <a:schemeClr val="dk1"/>
            </a:solidFill>
            <a:prstDash val="solid"/>
            <a:round/>
            <a:headEnd type="none" w="med" len="med"/>
            <a:tailEnd type="none" w="med" len="med"/>
          </a:ln>
        </p:spPr>
      </p:cxnSp>
      <p:grpSp>
        <p:nvGrpSpPr>
          <p:cNvPr id="4262" name="Google Shape;4262;p19"/>
          <p:cNvGrpSpPr/>
          <p:nvPr/>
        </p:nvGrpSpPr>
        <p:grpSpPr>
          <a:xfrm>
            <a:off x="4075687" y="1818447"/>
            <a:ext cx="641521" cy="410499"/>
            <a:chOff x="2967" y="478"/>
            <a:chExt cx="788" cy="625"/>
          </a:xfrm>
        </p:grpSpPr>
        <p:pic>
          <p:nvPicPr>
            <p:cNvPr id="4263" name="Google Shape;4263;p19"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4264" name="Google Shape;4264;p19"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grpSp>
        <p:nvGrpSpPr>
          <p:cNvPr id="4265" name="Google Shape;4265;p19"/>
          <p:cNvGrpSpPr/>
          <p:nvPr/>
        </p:nvGrpSpPr>
        <p:grpSpPr>
          <a:xfrm>
            <a:off x="4558577" y="1396516"/>
            <a:ext cx="457229" cy="468771"/>
            <a:chOff x="877" y="1008"/>
            <a:chExt cx="2747" cy="2626"/>
          </a:xfrm>
        </p:grpSpPr>
        <p:pic>
          <p:nvPicPr>
            <p:cNvPr id="4266" name="Google Shape;4266;p19" descr="antenna_stylized"/>
            <p:cNvPicPr preferRelativeResize="0"/>
            <p:nvPr/>
          </p:nvPicPr>
          <p:blipFill rotWithShape="1">
            <a:blip r:embed="rId5">
              <a:alphaModFix/>
            </a:blip>
            <a:srcRect/>
            <a:stretch/>
          </p:blipFill>
          <p:spPr>
            <a:xfrm>
              <a:off x="877" y="1008"/>
              <a:ext cx="2725" cy="1421"/>
            </a:xfrm>
            <a:prstGeom prst="rect">
              <a:avLst/>
            </a:prstGeom>
            <a:noFill/>
            <a:ln>
              <a:noFill/>
            </a:ln>
          </p:spPr>
        </p:pic>
        <p:pic>
          <p:nvPicPr>
            <p:cNvPr id="4267" name="Google Shape;4267;p19" descr="laptop_keyboard"/>
            <p:cNvPicPr preferRelativeResize="0"/>
            <p:nvPr/>
          </p:nvPicPr>
          <p:blipFill rotWithShape="1">
            <a:blip r:embed="rId6">
              <a:alphaModFix/>
            </a:blip>
            <a:srcRect/>
            <a:stretch/>
          </p:blipFill>
          <p:spPr>
            <a:xfrm rot="109064" flipH="1">
              <a:off x="1009" y="2586"/>
              <a:ext cx="2245" cy="1013"/>
            </a:xfrm>
            <a:prstGeom prst="rect">
              <a:avLst/>
            </a:prstGeom>
            <a:noFill/>
            <a:ln>
              <a:noFill/>
            </a:ln>
          </p:spPr>
        </p:pic>
        <p:sp>
          <p:nvSpPr>
            <p:cNvPr id="4268" name="Google Shape;4268;p19"/>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pic>
          <p:nvPicPr>
            <p:cNvPr id="4269" name="Google Shape;4269;p19" descr="screen"/>
            <p:cNvPicPr preferRelativeResize="0"/>
            <p:nvPr/>
          </p:nvPicPr>
          <p:blipFill rotWithShape="1">
            <a:blip r:embed="rId7">
              <a:alphaModFix/>
            </a:blip>
            <a:srcRect/>
            <a:stretch/>
          </p:blipFill>
          <p:spPr>
            <a:xfrm>
              <a:off x="1842" y="1637"/>
              <a:ext cx="1642" cy="1203"/>
            </a:xfrm>
            <a:prstGeom prst="rect">
              <a:avLst/>
            </a:prstGeom>
            <a:noFill/>
            <a:ln>
              <a:noFill/>
            </a:ln>
          </p:spPr>
        </p:pic>
        <p:sp>
          <p:nvSpPr>
            <p:cNvPr id="4270" name="Google Shape;4270;p19"/>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71" name="Google Shape;4271;p19"/>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72" name="Google Shape;4272;p19"/>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73" name="Google Shape;4273;p19"/>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74" name="Google Shape;4274;p19"/>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75" name="Google Shape;4275;p19"/>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nvGrpSpPr>
            <p:cNvPr id="4276" name="Google Shape;4276;p19"/>
            <p:cNvGrpSpPr/>
            <p:nvPr/>
          </p:nvGrpSpPr>
          <p:grpSpPr>
            <a:xfrm>
              <a:off x="1709" y="3008"/>
              <a:ext cx="507" cy="234"/>
              <a:chOff x="1740" y="2642"/>
              <a:chExt cx="752" cy="327"/>
            </a:xfrm>
          </p:grpSpPr>
          <p:sp>
            <p:nvSpPr>
              <p:cNvPr id="4277" name="Google Shape;4277;p1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78" name="Google Shape;4278;p1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79" name="Google Shape;4279;p1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0" name="Google Shape;4280;p1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1" name="Google Shape;4281;p1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2" name="Google Shape;4282;p1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sp>
          <p:nvSpPr>
            <p:cNvPr id="4283" name="Google Shape;4283;p19"/>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4" name="Google Shape;4284;p19"/>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5" name="Google Shape;4285;p19"/>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6" name="Google Shape;4286;p19"/>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7" name="Google Shape;4287;p19"/>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8" name="Google Shape;4288;p19"/>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4289" name="Google Shape;4289;p19"/>
          <p:cNvGrpSpPr/>
          <p:nvPr/>
        </p:nvGrpSpPr>
        <p:grpSpPr>
          <a:xfrm>
            <a:off x="3434166" y="1579422"/>
            <a:ext cx="416406" cy="415047"/>
            <a:chOff x="877" y="1008"/>
            <a:chExt cx="2747" cy="2626"/>
          </a:xfrm>
        </p:grpSpPr>
        <p:pic>
          <p:nvPicPr>
            <p:cNvPr id="4290" name="Google Shape;4290;p19" descr="antenna_stylized"/>
            <p:cNvPicPr preferRelativeResize="0"/>
            <p:nvPr/>
          </p:nvPicPr>
          <p:blipFill rotWithShape="1">
            <a:blip r:embed="rId8">
              <a:alphaModFix/>
            </a:blip>
            <a:srcRect/>
            <a:stretch/>
          </p:blipFill>
          <p:spPr>
            <a:xfrm>
              <a:off x="877" y="1008"/>
              <a:ext cx="2725" cy="1421"/>
            </a:xfrm>
            <a:prstGeom prst="rect">
              <a:avLst/>
            </a:prstGeom>
            <a:noFill/>
            <a:ln>
              <a:noFill/>
            </a:ln>
          </p:spPr>
        </p:pic>
        <p:pic>
          <p:nvPicPr>
            <p:cNvPr id="4291" name="Google Shape;4291;p19" descr="laptop_keyboard"/>
            <p:cNvPicPr preferRelativeResize="0"/>
            <p:nvPr/>
          </p:nvPicPr>
          <p:blipFill rotWithShape="1">
            <a:blip r:embed="rId9">
              <a:alphaModFix/>
            </a:blip>
            <a:srcRect/>
            <a:stretch/>
          </p:blipFill>
          <p:spPr>
            <a:xfrm rot="109064" flipH="1">
              <a:off x="1009" y="2586"/>
              <a:ext cx="2245" cy="1013"/>
            </a:xfrm>
            <a:prstGeom prst="rect">
              <a:avLst/>
            </a:prstGeom>
            <a:noFill/>
            <a:ln>
              <a:noFill/>
            </a:ln>
          </p:spPr>
        </p:pic>
        <p:sp>
          <p:nvSpPr>
            <p:cNvPr id="4292" name="Google Shape;4292;p19"/>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pic>
          <p:nvPicPr>
            <p:cNvPr id="4293" name="Google Shape;4293;p19" descr="screen"/>
            <p:cNvPicPr preferRelativeResize="0"/>
            <p:nvPr/>
          </p:nvPicPr>
          <p:blipFill rotWithShape="1">
            <a:blip r:embed="rId10">
              <a:alphaModFix/>
            </a:blip>
            <a:srcRect/>
            <a:stretch/>
          </p:blipFill>
          <p:spPr>
            <a:xfrm>
              <a:off x="1842" y="1637"/>
              <a:ext cx="1642" cy="1203"/>
            </a:xfrm>
            <a:prstGeom prst="rect">
              <a:avLst/>
            </a:prstGeom>
            <a:noFill/>
            <a:ln>
              <a:noFill/>
            </a:ln>
          </p:spPr>
        </p:pic>
        <p:sp>
          <p:nvSpPr>
            <p:cNvPr id="4294" name="Google Shape;4294;p19"/>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95" name="Google Shape;4295;p19"/>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96" name="Google Shape;4296;p19"/>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97" name="Google Shape;4297;p19"/>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98" name="Google Shape;4298;p19"/>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99" name="Google Shape;4299;p19"/>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nvGrpSpPr>
            <p:cNvPr id="4300" name="Google Shape;4300;p19"/>
            <p:cNvGrpSpPr/>
            <p:nvPr/>
          </p:nvGrpSpPr>
          <p:grpSpPr>
            <a:xfrm>
              <a:off x="1709" y="3008"/>
              <a:ext cx="507" cy="234"/>
              <a:chOff x="1740" y="2642"/>
              <a:chExt cx="752" cy="327"/>
            </a:xfrm>
          </p:grpSpPr>
          <p:sp>
            <p:nvSpPr>
              <p:cNvPr id="4301" name="Google Shape;4301;p1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02" name="Google Shape;4302;p1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03" name="Google Shape;4303;p1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04" name="Google Shape;4304;p1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05" name="Google Shape;4305;p1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06" name="Google Shape;4306;p1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sp>
          <p:nvSpPr>
            <p:cNvPr id="4307" name="Google Shape;4307;p19"/>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08" name="Google Shape;4308;p19"/>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09" name="Google Shape;4309;p19"/>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10" name="Google Shape;4310;p19"/>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11" name="Google Shape;4311;p19"/>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12" name="Google Shape;4312;p19"/>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4313" name="Google Shape;4313;p19"/>
          <p:cNvGrpSpPr/>
          <p:nvPr/>
        </p:nvGrpSpPr>
        <p:grpSpPr>
          <a:xfrm>
            <a:off x="3983542" y="1377810"/>
            <a:ext cx="466561" cy="408725"/>
            <a:chOff x="877" y="1008"/>
            <a:chExt cx="2747" cy="2626"/>
          </a:xfrm>
        </p:grpSpPr>
        <p:pic>
          <p:nvPicPr>
            <p:cNvPr id="4314" name="Google Shape;4314;p19" descr="antenna_stylized"/>
            <p:cNvPicPr preferRelativeResize="0"/>
            <p:nvPr/>
          </p:nvPicPr>
          <p:blipFill rotWithShape="1">
            <a:blip r:embed="rId11">
              <a:alphaModFix/>
            </a:blip>
            <a:srcRect/>
            <a:stretch/>
          </p:blipFill>
          <p:spPr>
            <a:xfrm>
              <a:off x="877" y="1008"/>
              <a:ext cx="2725" cy="1421"/>
            </a:xfrm>
            <a:prstGeom prst="rect">
              <a:avLst/>
            </a:prstGeom>
            <a:noFill/>
            <a:ln>
              <a:noFill/>
            </a:ln>
          </p:spPr>
        </p:pic>
        <p:pic>
          <p:nvPicPr>
            <p:cNvPr id="4315" name="Google Shape;4315;p19" descr="laptop_keyboard"/>
            <p:cNvPicPr preferRelativeResize="0"/>
            <p:nvPr/>
          </p:nvPicPr>
          <p:blipFill rotWithShape="1">
            <a:blip r:embed="rId12">
              <a:alphaModFix/>
            </a:blip>
            <a:srcRect/>
            <a:stretch/>
          </p:blipFill>
          <p:spPr>
            <a:xfrm rot="109064" flipH="1">
              <a:off x="1009" y="2586"/>
              <a:ext cx="2245" cy="1013"/>
            </a:xfrm>
            <a:prstGeom prst="rect">
              <a:avLst/>
            </a:prstGeom>
            <a:noFill/>
            <a:ln>
              <a:noFill/>
            </a:ln>
          </p:spPr>
        </p:pic>
        <p:sp>
          <p:nvSpPr>
            <p:cNvPr id="4316" name="Google Shape;4316;p19"/>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pic>
          <p:nvPicPr>
            <p:cNvPr id="4317" name="Google Shape;4317;p19" descr="screen"/>
            <p:cNvPicPr preferRelativeResize="0"/>
            <p:nvPr/>
          </p:nvPicPr>
          <p:blipFill rotWithShape="1">
            <a:blip r:embed="rId13">
              <a:alphaModFix/>
            </a:blip>
            <a:srcRect/>
            <a:stretch/>
          </p:blipFill>
          <p:spPr>
            <a:xfrm>
              <a:off x="1842" y="1637"/>
              <a:ext cx="1642" cy="1203"/>
            </a:xfrm>
            <a:prstGeom prst="rect">
              <a:avLst/>
            </a:prstGeom>
            <a:noFill/>
            <a:ln>
              <a:noFill/>
            </a:ln>
          </p:spPr>
        </p:pic>
        <p:sp>
          <p:nvSpPr>
            <p:cNvPr id="4318" name="Google Shape;4318;p19"/>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19" name="Google Shape;4319;p19"/>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0" name="Google Shape;4320;p19"/>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1" name="Google Shape;4321;p19"/>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2" name="Google Shape;4322;p19"/>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3" name="Google Shape;4323;p19"/>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nvGrpSpPr>
            <p:cNvPr id="4324" name="Google Shape;4324;p19"/>
            <p:cNvGrpSpPr/>
            <p:nvPr/>
          </p:nvGrpSpPr>
          <p:grpSpPr>
            <a:xfrm>
              <a:off x="1709" y="3008"/>
              <a:ext cx="507" cy="234"/>
              <a:chOff x="1740" y="2642"/>
              <a:chExt cx="752" cy="327"/>
            </a:xfrm>
          </p:grpSpPr>
          <p:sp>
            <p:nvSpPr>
              <p:cNvPr id="4325" name="Google Shape;4325;p1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6" name="Google Shape;4326;p1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7" name="Google Shape;4327;p1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8" name="Google Shape;4328;p1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9" name="Google Shape;4329;p1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30" name="Google Shape;4330;p1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sp>
          <p:nvSpPr>
            <p:cNvPr id="4331" name="Google Shape;4331;p19"/>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32" name="Google Shape;4332;p19"/>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33" name="Google Shape;4333;p19"/>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34" name="Google Shape;4334;p19"/>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35" name="Google Shape;4335;p19"/>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36" name="Google Shape;4336;p19"/>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cxnSp>
        <p:nvCxnSpPr>
          <p:cNvPr id="4337" name="Google Shape;4337;p19"/>
          <p:cNvCxnSpPr/>
          <p:nvPr/>
        </p:nvCxnSpPr>
        <p:spPr>
          <a:xfrm rot="10800000" flipH="1">
            <a:off x="4581905" y="1972254"/>
            <a:ext cx="1225888" cy="501952"/>
          </a:xfrm>
          <a:prstGeom prst="straightConnector1">
            <a:avLst/>
          </a:prstGeom>
          <a:noFill/>
          <a:ln w="28575" cap="flat" cmpd="sng">
            <a:solidFill>
              <a:schemeClr val="dk1"/>
            </a:solidFill>
            <a:prstDash val="solid"/>
            <a:round/>
            <a:headEnd type="none" w="med" len="med"/>
            <a:tailEnd type="none" w="med" len="med"/>
          </a:ln>
        </p:spPr>
      </p:cxnSp>
      <p:cxnSp>
        <p:nvCxnSpPr>
          <p:cNvPr id="4338" name="Google Shape;4338;p19"/>
          <p:cNvCxnSpPr/>
          <p:nvPr/>
        </p:nvCxnSpPr>
        <p:spPr>
          <a:xfrm>
            <a:off x="5916269" y="2557345"/>
            <a:ext cx="0" cy="427126"/>
          </a:xfrm>
          <a:prstGeom prst="straightConnector1">
            <a:avLst/>
          </a:prstGeom>
          <a:noFill/>
          <a:ln w="28575" cap="flat" cmpd="sng">
            <a:solidFill>
              <a:schemeClr val="dk1"/>
            </a:solidFill>
            <a:prstDash val="solid"/>
            <a:round/>
            <a:headEnd type="none" w="med" len="med"/>
            <a:tailEnd type="none" w="med" len="med"/>
          </a:ln>
        </p:spPr>
      </p:cxnSp>
      <p:cxnSp>
        <p:nvCxnSpPr>
          <p:cNvPr id="4339" name="Google Shape;4339;p19"/>
          <p:cNvCxnSpPr/>
          <p:nvPr/>
        </p:nvCxnSpPr>
        <p:spPr>
          <a:xfrm>
            <a:off x="6196205" y="2552149"/>
            <a:ext cx="0" cy="427127"/>
          </a:xfrm>
          <a:prstGeom prst="straightConnector1">
            <a:avLst/>
          </a:prstGeom>
          <a:noFill/>
          <a:ln w="28575" cap="flat" cmpd="sng">
            <a:solidFill>
              <a:schemeClr val="dk1"/>
            </a:solidFill>
            <a:prstDash val="solid"/>
            <a:round/>
            <a:headEnd type="none" w="med" len="med"/>
            <a:tailEnd type="none" w="med" len="med"/>
          </a:ln>
        </p:spPr>
      </p:cxnSp>
      <p:grpSp>
        <p:nvGrpSpPr>
          <p:cNvPr id="4340" name="Google Shape;4340;p19"/>
          <p:cNvGrpSpPr/>
          <p:nvPr/>
        </p:nvGrpSpPr>
        <p:grpSpPr>
          <a:xfrm>
            <a:off x="5797296" y="2957452"/>
            <a:ext cx="268272" cy="501952"/>
            <a:chOff x="4140" y="429"/>
            <a:chExt cx="1425" cy="2396"/>
          </a:xfrm>
        </p:grpSpPr>
        <p:sp>
          <p:nvSpPr>
            <p:cNvPr id="4341" name="Google Shape;4341;p1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42" name="Google Shape;4342;p19"/>
            <p:cNvSpPr/>
            <p:nvPr/>
          </p:nvSpPr>
          <p:spPr>
            <a:xfrm>
              <a:off x="4208" y="429"/>
              <a:ext cx="1047" cy="2282"/>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43" name="Google Shape;4343;p1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44" name="Google Shape;4344;p1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45" name="Google Shape;4345;p19"/>
            <p:cNvSpPr/>
            <p:nvPr/>
          </p:nvSpPr>
          <p:spPr>
            <a:xfrm>
              <a:off x="4214" y="692"/>
              <a:ext cx="595"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nvGrpSpPr>
            <p:cNvPr id="4346" name="Google Shape;4346;p19"/>
            <p:cNvGrpSpPr/>
            <p:nvPr/>
          </p:nvGrpSpPr>
          <p:grpSpPr>
            <a:xfrm>
              <a:off x="4747" y="667"/>
              <a:ext cx="583" cy="144"/>
              <a:chOff x="612" y="2567"/>
              <a:chExt cx="727" cy="138"/>
            </a:xfrm>
          </p:grpSpPr>
          <p:sp>
            <p:nvSpPr>
              <p:cNvPr id="4347" name="Google Shape;4347;p19"/>
              <p:cNvSpPr/>
              <p:nvPr/>
            </p:nvSpPr>
            <p:spPr>
              <a:xfrm>
                <a:off x="612" y="2567"/>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48" name="Google Shape;4348;p19"/>
              <p:cNvSpPr/>
              <p:nvPr/>
            </p:nvSpPr>
            <p:spPr>
              <a:xfrm>
                <a:off x="627" y="2581"/>
                <a:ext cx="696"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349" name="Google Shape;4349;p19"/>
            <p:cNvSpPr/>
            <p:nvPr/>
          </p:nvSpPr>
          <p:spPr>
            <a:xfrm>
              <a:off x="4227" y="1019"/>
              <a:ext cx="595"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nvGrpSpPr>
            <p:cNvPr id="4350" name="Google Shape;4350;p19"/>
            <p:cNvGrpSpPr/>
            <p:nvPr/>
          </p:nvGrpSpPr>
          <p:grpSpPr>
            <a:xfrm>
              <a:off x="4747" y="995"/>
              <a:ext cx="583" cy="134"/>
              <a:chOff x="614" y="2569"/>
              <a:chExt cx="727" cy="139"/>
            </a:xfrm>
          </p:grpSpPr>
          <p:sp>
            <p:nvSpPr>
              <p:cNvPr id="4351" name="Google Shape;4351;p19"/>
              <p:cNvSpPr/>
              <p:nvPr/>
            </p:nvSpPr>
            <p:spPr>
              <a:xfrm>
                <a:off x="614" y="2569"/>
                <a:ext cx="727"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52" name="Google Shape;4352;p19"/>
              <p:cNvSpPr/>
              <p:nvPr/>
            </p:nvSpPr>
            <p:spPr>
              <a:xfrm>
                <a:off x="630" y="2584"/>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353" name="Google Shape;4353;p19"/>
            <p:cNvSpPr/>
            <p:nvPr/>
          </p:nvSpPr>
          <p:spPr>
            <a:xfrm>
              <a:off x="4214" y="1357"/>
              <a:ext cx="601"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54" name="Google Shape;4354;p19"/>
            <p:cNvSpPr/>
            <p:nvPr/>
          </p:nvSpPr>
          <p:spPr>
            <a:xfrm>
              <a:off x="4227" y="1654"/>
              <a:ext cx="595"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nvGrpSpPr>
            <p:cNvPr id="4355" name="Google Shape;4355;p19"/>
            <p:cNvGrpSpPr/>
            <p:nvPr/>
          </p:nvGrpSpPr>
          <p:grpSpPr>
            <a:xfrm>
              <a:off x="4735" y="1629"/>
              <a:ext cx="582" cy="149"/>
              <a:chOff x="614" y="2570"/>
              <a:chExt cx="725" cy="137"/>
            </a:xfrm>
          </p:grpSpPr>
          <p:sp>
            <p:nvSpPr>
              <p:cNvPr id="4356" name="Google Shape;4356;p19"/>
              <p:cNvSpPr/>
              <p:nvPr/>
            </p:nvSpPr>
            <p:spPr>
              <a:xfrm>
                <a:off x="614" y="2570"/>
                <a:ext cx="725" cy="137"/>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57" name="Google Shape;4357;p19"/>
              <p:cNvSpPr/>
              <p:nvPr/>
            </p:nvSpPr>
            <p:spPr>
              <a:xfrm>
                <a:off x="629" y="2584"/>
                <a:ext cx="695"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358" name="Google Shape;4358;p1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nvGrpSpPr>
            <p:cNvPr id="4359" name="Google Shape;4359;p19"/>
            <p:cNvGrpSpPr/>
            <p:nvPr/>
          </p:nvGrpSpPr>
          <p:grpSpPr>
            <a:xfrm>
              <a:off x="4741" y="1327"/>
              <a:ext cx="582" cy="139"/>
              <a:chOff x="616" y="2568"/>
              <a:chExt cx="725" cy="139"/>
            </a:xfrm>
          </p:grpSpPr>
          <p:sp>
            <p:nvSpPr>
              <p:cNvPr id="4360" name="Google Shape;4360;p19"/>
              <p:cNvSpPr/>
              <p:nvPr/>
            </p:nvSpPr>
            <p:spPr>
              <a:xfrm>
                <a:off x="616" y="2568"/>
                <a:ext cx="725"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61" name="Google Shape;4361;p19"/>
              <p:cNvSpPr/>
              <p:nvPr/>
            </p:nvSpPr>
            <p:spPr>
              <a:xfrm>
                <a:off x="632" y="2583"/>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362" name="Google Shape;4362;p19"/>
            <p:cNvSpPr/>
            <p:nvPr/>
          </p:nvSpPr>
          <p:spPr>
            <a:xfrm>
              <a:off x="5249" y="429"/>
              <a:ext cx="68" cy="2287"/>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63" name="Google Shape;4363;p1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64" name="Google Shape;4364;p1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65" name="Google Shape;4365;p19"/>
            <p:cNvSpPr/>
            <p:nvPr/>
          </p:nvSpPr>
          <p:spPr>
            <a:xfrm>
              <a:off x="5515" y="2612"/>
              <a:ext cx="50" cy="94"/>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66" name="Google Shape;4366;p1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67" name="Google Shape;4367;p19"/>
            <p:cNvSpPr/>
            <p:nvPr/>
          </p:nvSpPr>
          <p:spPr>
            <a:xfrm>
              <a:off x="4140" y="2676"/>
              <a:ext cx="1202" cy="149"/>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68" name="Google Shape;4368;p19"/>
            <p:cNvSpPr/>
            <p:nvPr/>
          </p:nvSpPr>
          <p:spPr>
            <a:xfrm>
              <a:off x="4208" y="2711"/>
              <a:ext cx="1066" cy="84"/>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69" name="Google Shape;4369;p19"/>
            <p:cNvSpPr/>
            <p:nvPr/>
          </p:nvSpPr>
          <p:spPr>
            <a:xfrm>
              <a:off x="4307" y="2383"/>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70" name="Google Shape;4370;p19"/>
            <p:cNvSpPr/>
            <p:nvPr/>
          </p:nvSpPr>
          <p:spPr>
            <a:xfrm>
              <a:off x="4487" y="2383"/>
              <a:ext cx="161"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rgbClr val="FF0000"/>
                </a:solidFill>
                <a:latin typeface="Arial"/>
                <a:ea typeface="Arial"/>
                <a:cs typeface="Arial"/>
                <a:sym typeface="Arial"/>
              </a:endParaRPr>
            </a:p>
          </p:txBody>
        </p:sp>
        <p:sp>
          <p:nvSpPr>
            <p:cNvPr id="4371" name="Google Shape;4371;p19"/>
            <p:cNvSpPr/>
            <p:nvPr/>
          </p:nvSpPr>
          <p:spPr>
            <a:xfrm>
              <a:off x="4660" y="2379"/>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72" name="Google Shape;4372;p19"/>
            <p:cNvSpPr/>
            <p:nvPr/>
          </p:nvSpPr>
          <p:spPr>
            <a:xfrm>
              <a:off x="5063" y="1833"/>
              <a:ext cx="87" cy="764"/>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373" name="Google Shape;4373;p19"/>
          <p:cNvSpPr txBox="1"/>
          <p:nvPr/>
        </p:nvSpPr>
        <p:spPr>
          <a:xfrm>
            <a:off x="4764388" y="2906529"/>
            <a:ext cx="927409" cy="462430"/>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Ethernet </a:t>
            </a:r>
            <a:endParaRPr/>
          </a:p>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switch</a:t>
            </a:r>
            <a:endParaRPr/>
          </a:p>
        </p:txBody>
      </p:sp>
      <p:cxnSp>
        <p:nvCxnSpPr>
          <p:cNvPr id="4374" name="Google Shape;4374;p19"/>
          <p:cNvCxnSpPr/>
          <p:nvPr/>
        </p:nvCxnSpPr>
        <p:spPr>
          <a:xfrm>
            <a:off x="6439983" y="3178810"/>
            <a:ext cx="386079" cy="0"/>
          </a:xfrm>
          <a:prstGeom prst="straightConnector1">
            <a:avLst/>
          </a:prstGeom>
          <a:noFill/>
          <a:ln w="9525" cap="flat" cmpd="sng">
            <a:solidFill>
              <a:srgbClr val="CC0000"/>
            </a:solidFill>
            <a:prstDash val="solid"/>
            <a:round/>
            <a:headEnd type="none" w="med" len="med"/>
            <a:tailEnd type="none" w="med" len="med"/>
          </a:ln>
        </p:spPr>
      </p:cxnSp>
      <p:sp>
        <p:nvSpPr>
          <p:cNvPr id="4375" name="Google Shape;4375;p19"/>
          <p:cNvSpPr txBox="1"/>
          <p:nvPr/>
        </p:nvSpPr>
        <p:spPr>
          <a:xfrm>
            <a:off x="6660355" y="2915882"/>
            <a:ext cx="1603958" cy="462430"/>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institutional mail,</a:t>
            </a:r>
            <a:endParaRPr/>
          </a:p>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web servers</a:t>
            </a:r>
            <a:endParaRPr/>
          </a:p>
        </p:txBody>
      </p:sp>
      <p:sp>
        <p:nvSpPr>
          <p:cNvPr id="4376" name="Google Shape;4376;p19"/>
          <p:cNvSpPr txBox="1"/>
          <p:nvPr/>
        </p:nvSpPr>
        <p:spPr>
          <a:xfrm>
            <a:off x="7268479" y="2511682"/>
            <a:ext cx="1719743" cy="269821"/>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institutional router</a:t>
            </a:r>
            <a:endParaRPr/>
          </a:p>
        </p:txBody>
      </p:sp>
      <p:cxnSp>
        <p:nvCxnSpPr>
          <p:cNvPr id="4377" name="Google Shape;4377;p19"/>
          <p:cNvCxnSpPr/>
          <p:nvPr/>
        </p:nvCxnSpPr>
        <p:spPr>
          <a:xfrm>
            <a:off x="6585783" y="2140611"/>
            <a:ext cx="739499" cy="434401"/>
          </a:xfrm>
          <a:prstGeom prst="straightConnector1">
            <a:avLst/>
          </a:prstGeom>
          <a:noFill/>
          <a:ln w="9525" cap="flat" cmpd="sng">
            <a:solidFill>
              <a:srgbClr val="CC0000"/>
            </a:solidFill>
            <a:prstDash val="solid"/>
            <a:round/>
            <a:headEnd type="none" w="med" len="med"/>
            <a:tailEnd type="none" w="med" len="med"/>
          </a:ln>
        </p:spPr>
      </p:cxnSp>
      <p:cxnSp>
        <p:nvCxnSpPr>
          <p:cNvPr id="4378" name="Google Shape;4378;p19"/>
          <p:cNvCxnSpPr/>
          <p:nvPr/>
        </p:nvCxnSpPr>
        <p:spPr>
          <a:xfrm>
            <a:off x="6639438" y="1920292"/>
            <a:ext cx="713838" cy="0"/>
          </a:xfrm>
          <a:prstGeom prst="straightConnector1">
            <a:avLst/>
          </a:prstGeom>
          <a:noFill/>
          <a:ln w="28575" cap="flat" cmpd="sng">
            <a:solidFill>
              <a:schemeClr val="dk1"/>
            </a:solidFill>
            <a:prstDash val="solid"/>
            <a:round/>
            <a:headEnd type="none" w="med" len="med"/>
            <a:tailEnd type="none" w="med" len="med"/>
          </a:ln>
        </p:spPr>
      </p:cxnSp>
      <p:cxnSp>
        <p:nvCxnSpPr>
          <p:cNvPr id="4379" name="Google Shape;4379;p19"/>
          <p:cNvCxnSpPr/>
          <p:nvPr/>
        </p:nvCxnSpPr>
        <p:spPr>
          <a:xfrm>
            <a:off x="7396433" y="1918214"/>
            <a:ext cx="713838" cy="0"/>
          </a:xfrm>
          <a:prstGeom prst="straightConnector1">
            <a:avLst/>
          </a:prstGeom>
          <a:noFill/>
          <a:ln w="28575" cap="flat" cmpd="sng">
            <a:solidFill>
              <a:schemeClr val="dk1"/>
            </a:solidFill>
            <a:prstDash val="dash"/>
            <a:round/>
            <a:headEnd type="none" w="med" len="med"/>
            <a:tailEnd type="none" w="med" len="med"/>
          </a:ln>
        </p:spPr>
      </p:cxnSp>
      <p:cxnSp>
        <p:nvCxnSpPr>
          <p:cNvPr id="4380" name="Google Shape;4380;p19"/>
          <p:cNvCxnSpPr/>
          <p:nvPr/>
        </p:nvCxnSpPr>
        <p:spPr>
          <a:xfrm>
            <a:off x="6948534" y="1976411"/>
            <a:ext cx="369749" cy="217201"/>
          </a:xfrm>
          <a:prstGeom prst="straightConnector1">
            <a:avLst/>
          </a:prstGeom>
          <a:noFill/>
          <a:ln w="9525" cap="flat" cmpd="sng">
            <a:solidFill>
              <a:srgbClr val="CC0000"/>
            </a:solidFill>
            <a:prstDash val="solid"/>
            <a:round/>
            <a:headEnd type="none" w="med" len="med"/>
            <a:tailEnd type="none" w="med" len="med"/>
          </a:ln>
        </p:spPr>
      </p:cxnSp>
      <p:sp>
        <p:nvSpPr>
          <p:cNvPr id="4381" name="Google Shape;4381;p19"/>
          <p:cNvSpPr txBox="1"/>
          <p:nvPr/>
        </p:nvSpPr>
        <p:spPr>
          <a:xfrm>
            <a:off x="7321915" y="2109434"/>
            <a:ext cx="1612869" cy="655039"/>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Enterprise link to </a:t>
            </a:r>
            <a:endParaRPr/>
          </a:p>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ISP (Internet)</a:t>
            </a:r>
            <a:endParaRPr/>
          </a:p>
          <a:p>
            <a:pPr marL="0" marR="0" lvl="0" indent="0" algn="ctr" rtl="0">
              <a:lnSpc>
                <a:spcPct val="85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cxnSp>
        <p:nvCxnSpPr>
          <p:cNvPr id="4382" name="Google Shape;4382;p19"/>
          <p:cNvCxnSpPr/>
          <p:nvPr/>
        </p:nvCxnSpPr>
        <p:spPr>
          <a:xfrm>
            <a:off x="6202037" y="2116709"/>
            <a:ext cx="0" cy="194337"/>
          </a:xfrm>
          <a:prstGeom prst="straightConnector1">
            <a:avLst/>
          </a:prstGeom>
          <a:noFill/>
          <a:ln w="28575" cap="flat" cmpd="sng">
            <a:solidFill>
              <a:schemeClr val="dk1"/>
            </a:solidFill>
            <a:prstDash val="solid"/>
            <a:round/>
            <a:headEnd type="none" w="med" len="med"/>
            <a:tailEnd type="none" w="med" len="med"/>
          </a:ln>
        </p:spPr>
      </p:cxnSp>
      <p:grpSp>
        <p:nvGrpSpPr>
          <p:cNvPr id="4383" name="Google Shape;4383;p19"/>
          <p:cNvGrpSpPr/>
          <p:nvPr/>
        </p:nvGrpSpPr>
        <p:grpSpPr>
          <a:xfrm>
            <a:off x="6120389" y="2953295"/>
            <a:ext cx="268272" cy="501952"/>
            <a:chOff x="4140" y="429"/>
            <a:chExt cx="1425" cy="2396"/>
          </a:xfrm>
        </p:grpSpPr>
        <p:sp>
          <p:nvSpPr>
            <p:cNvPr id="4384" name="Google Shape;4384;p1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85" name="Google Shape;4385;p19"/>
            <p:cNvSpPr/>
            <p:nvPr/>
          </p:nvSpPr>
          <p:spPr>
            <a:xfrm>
              <a:off x="4208" y="429"/>
              <a:ext cx="1047" cy="2282"/>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86" name="Google Shape;4386;p1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87" name="Google Shape;4387;p1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88" name="Google Shape;4388;p19"/>
            <p:cNvSpPr/>
            <p:nvPr/>
          </p:nvSpPr>
          <p:spPr>
            <a:xfrm>
              <a:off x="4214" y="692"/>
              <a:ext cx="595"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nvGrpSpPr>
            <p:cNvPr id="4389" name="Google Shape;4389;p19"/>
            <p:cNvGrpSpPr/>
            <p:nvPr/>
          </p:nvGrpSpPr>
          <p:grpSpPr>
            <a:xfrm>
              <a:off x="4747" y="667"/>
              <a:ext cx="583" cy="144"/>
              <a:chOff x="612" y="2567"/>
              <a:chExt cx="727" cy="138"/>
            </a:xfrm>
          </p:grpSpPr>
          <p:sp>
            <p:nvSpPr>
              <p:cNvPr id="4390" name="Google Shape;4390;p19"/>
              <p:cNvSpPr/>
              <p:nvPr/>
            </p:nvSpPr>
            <p:spPr>
              <a:xfrm>
                <a:off x="612" y="2567"/>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91" name="Google Shape;4391;p19"/>
              <p:cNvSpPr/>
              <p:nvPr/>
            </p:nvSpPr>
            <p:spPr>
              <a:xfrm>
                <a:off x="627" y="2581"/>
                <a:ext cx="696"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392" name="Google Shape;4392;p19"/>
            <p:cNvSpPr/>
            <p:nvPr/>
          </p:nvSpPr>
          <p:spPr>
            <a:xfrm>
              <a:off x="4227" y="1019"/>
              <a:ext cx="595"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nvGrpSpPr>
            <p:cNvPr id="4393" name="Google Shape;4393;p19"/>
            <p:cNvGrpSpPr/>
            <p:nvPr/>
          </p:nvGrpSpPr>
          <p:grpSpPr>
            <a:xfrm>
              <a:off x="4747" y="995"/>
              <a:ext cx="583" cy="134"/>
              <a:chOff x="614" y="2569"/>
              <a:chExt cx="727" cy="139"/>
            </a:xfrm>
          </p:grpSpPr>
          <p:sp>
            <p:nvSpPr>
              <p:cNvPr id="4394" name="Google Shape;4394;p19"/>
              <p:cNvSpPr/>
              <p:nvPr/>
            </p:nvSpPr>
            <p:spPr>
              <a:xfrm>
                <a:off x="614" y="2569"/>
                <a:ext cx="727"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95" name="Google Shape;4395;p19"/>
              <p:cNvSpPr/>
              <p:nvPr/>
            </p:nvSpPr>
            <p:spPr>
              <a:xfrm>
                <a:off x="630" y="2584"/>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396" name="Google Shape;4396;p19"/>
            <p:cNvSpPr/>
            <p:nvPr/>
          </p:nvSpPr>
          <p:spPr>
            <a:xfrm>
              <a:off x="4214" y="1357"/>
              <a:ext cx="601"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97" name="Google Shape;4397;p19"/>
            <p:cNvSpPr/>
            <p:nvPr/>
          </p:nvSpPr>
          <p:spPr>
            <a:xfrm>
              <a:off x="4227" y="1654"/>
              <a:ext cx="595"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nvGrpSpPr>
            <p:cNvPr id="4398" name="Google Shape;4398;p19"/>
            <p:cNvGrpSpPr/>
            <p:nvPr/>
          </p:nvGrpSpPr>
          <p:grpSpPr>
            <a:xfrm>
              <a:off x="4735" y="1629"/>
              <a:ext cx="582" cy="149"/>
              <a:chOff x="614" y="2570"/>
              <a:chExt cx="725" cy="137"/>
            </a:xfrm>
          </p:grpSpPr>
          <p:sp>
            <p:nvSpPr>
              <p:cNvPr id="4399" name="Google Shape;4399;p19"/>
              <p:cNvSpPr/>
              <p:nvPr/>
            </p:nvSpPr>
            <p:spPr>
              <a:xfrm>
                <a:off x="614" y="2570"/>
                <a:ext cx="725" cy="137"/>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00" name="Google Shape;4400;p19"/>
              <p:cNvSpPr/>
              <p:nvPr/>
            </p:nvSpPr>
            <p:spPr>
              <a:xfrm>
                <a:off x="629" y="2584"/>
                <a:ext cx="695"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401" name="Google Shape;4401;p1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nvGrpSpPr>
            <p:cNvPr id="4402" name="Google Shape;4402;p19"/>
            <p:cNvGrpSpPr/>
            <p:nvPr/>
          </p:nvGrpSpPr>
          <p:grpSpPr>
            <a:xfrm>
              <a:off x="4741" y="1327"/>
              <a:ext cx="582" cy="139"/>
              <a:chOff x="616" y="2568"/>
              <a:chExt cx="725" cy="139"/>
            </a:xfrm>
          </p:grpSpPr>
          <p:sp>
            <p:nvSpPr>
              <p:cNvPr id="4403" name="Google Shape;4403;p19"/>
              <p:cNvSpPr/>
              <p:nvPr/>
            </p:nvSpPr>
            <p:spPr>
              <a:xfrm>
                <a:off x="616" y="2568"/>
                <a:ext cx="725"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04" name="Google Shape;4404;p19"/>
              <p:cNvSpPr/>
              <p:nvPr/>
            </p:nvSpPr>
            <p:spPr>
              <a:xfrm>
                <a:off x="632" y="2583"/>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405" name="Google Shape;4405;p19"/>
            <p:cNvSpPr/>
            <p:nvPr/>
          </p:nvSpPr>
          <p:spPr>
            <a:xfrm>
              <a:off x="5249" y="429"/>
              <a:ext cx="68" cy="2287"/>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06" name="Google Shape;4406;p1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07" name="Google Shape;4407;p1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08" name="Google Shape;4408;p19"/>
            <p:cNvSpPr/>
            <p:nvPr/>
          </p:nvSpPr>
          <p:spPr>
            <a:xfrm>
              <a:off x="5515" y="2612"/>
              <a:ext cx="50" cy="94"/>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09" name="Google Shape;4409;p1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10" name="Google Shape;4410;p19"/>
            <p:cNvSpPr/>
            <p:nvPr/>
          </p:nvSpPr>
          <p:spPr>
            <a:xfrm>
              <a:off x="4140" y="2676"/>
              <a:ext cx="1202" cy="149"/>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11" name="Google Shape;4411;p19"/>
            <p:cNvSpPr/>
            <p:nvPr/>
          </p:nvSpPr>
          <p:spPr>
            <a:xfrm>
              <a:off x="4208" y="2711"/>
              <a:ext cx="1066" cy="84"/>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12" name="Google Shape;4412;p19"/>
            <p:cNvSpPr/>
            <p:nvPr/>
          </p:nvSpPr>
          <p:spPr>
            <a:xfrm>
              <a:off x="4307" y="2383"/>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13" name="Google Shape;4413;p19"/>
            <p:cNvSpPr/>
            <p:nvPr/>
          </p:nvSpPr>
          <p:spPr>
            <a:xfrm>
              <a:off x="4487" y="2383"/>
              <a:ext cx="161"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rgbClr val="FF0000"/>
                </a:solidFill>
                <a:latin typeface="Arial"/>
                <a:ea typeface="Arial"/>
                <a:cs typeface="Arial"/>
                <a:sym typeface="Arial"/>
              </a:endParaRPr>
            </a:p>
          </p:txBody>
        </p:sp>
        <p:sp>
          <p:nvSpPr>
            <p:cNvPr id="4414" name="Google Shape;4414;p19"/>
            <p:cNvSpPr/>
            <p:nvPr/>
          </p:nvSpPr>
          <p:spPr>
            <a:xfrm>
              <a:off x="4660" y="2379"/>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15" name="Google Shape;4415;p19"/>
            <p:cNvSpPr/>
            <p:nvPr/>
          </p:nvSpPr>
          <p:spPr>
            <a:xfrm>
              <a:off x="5063" y="1833"/>
              <a:ext cx="87" cy="764"/>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4416" name="Google Shape;4416;p19"/>
          <p:cNvGrpSpPr/>
          <p:nvPr/>
        </p:nvGrpSpPr>
        <p:grpSpPr>
          <a:xfrm>
            <a:off x="2986268" y="2270516"/>
            <a:ext cx="531879" cy="435440"/>
            <a:chOff x="-44" y="1473"/>
            <a:chExt cx="981" cy="1105"/>
          </a:xfrm>
        </p:grpSpPr>
        <p:pic>
          <p:nvPicPr>
            <p:cNvPr id="4417" name="Google Shape;4417;p19" descr="desktop_computer_stylized_medium"/>
            <p:cNvPicPr preferRelativeResize="0"/>
            <p:nvPr/>
          </p:nvPicPr>
          <p:blipFill rotWithShape="1">
            <a:blip r:embed="rId14">
              <a:alphaModFix/>
            </a:blip>
            <a:srcRect/>
            <a:stretch/>
          </p:blipFill>
          <p:spPr>
            <a:xfrm flipH="1">
              <a:off x="-44" y="1473"/>
              <a:ext cx="981" cy="1105"/>
            </a:xfrm>
            <a:prstGeom prst="rect">
              <a:avLst/>
            </a:prstGeom>
            <a:noFill/>
            <a:ln>
              <a:noFill/>
            </a:ln>
          </p:spPr>
        </p:pic>
        <p:sp>
          <p:nvSpPr>
            <p:cNvPr id="4418" name="Google Shape;4418;p1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4419" name="Google Shape;4419;p19"/>
          <p:cNvGrpSpPr/>
          <p:nvPr/>
        </p:nvGrpSpPr>
        <p:grpSpPr>
          <a:xfrm>
            <a:off x="3275536" y="2564620"/>
            <a:ext cx="531879" cy="435441"/>
            <a:chOff x="-44" y="1473"/>
            <a:chExt cx="981" cy="1105"/>
          </a:xfrm>
        </p:grpSpPr>
        <p:pic>
          <p:nvPicPr>
            <p:cNvPr id="4420" name="Google Shape;4420;p19" descr="desktop_computer_stylized_medium"/>
            <p:cNvPicPr preferRelativeResize="0"/>
            <p:nvPr/>
          </p:nvPicPr>
          <p:blipFill rotWithShape="1">
            <a:blip r:embed="rId14">
              <a:alphaModFix/>
            </a:blip>
            <a:srcRect/>
            <a:stretch/>
          </p:blipFill>
          <p:spPr>
            <a:xfrm flipH="1">
              <a:off x="-44" y="1473"/>
              <a:ext cx="981" cy="1105"/>
            </a:xfrm>
            <a:prstGeom prst="rect">
              <a:avLst/>
            </a:prstGeom>
            <a:noFill/>
            <a:ln>
              <a:noFill/>
            </a:ln>
          </p:spPr>
        </p:pic>
        <p:sp>
          <p:nvSpPr>
            <p:cNvPr id="4421" name="Google Shape;4421;p1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4422" name="Google Shape;4422;p19"/>
          <p:cNvGrpSpPr/>
          <p:nvPr/>
        </p:nvGrpSpPr>
        <p:grpSpPr>
          <a:xfrm>
            <a:off x="3724601" y="2941863"/>
            <a:ext cx="531879" cy="435440"/>
            <a:chOff x="-44" y="1473"/>
            <a:chExt cx="981" cy="1105"/>
          </a:xfrm>
        </p:grpSpPr>
        <p:pic>
          <p:nvPicPr>
            <p:cNvPr id="4423" name="Google Shape;4423;p19" descr="desktop_computer_stylized_medium"/>
            <p:cNvPicPr preferRelativeResize="0"/>
            <p:nvPr/>
          </p:nvPicPr>
          <p:blipFill rotWithShape="1">
            <a:blip r:embed="rId14">
              <a:alphaModFix/>
            </a:blip>
            <a:srcRect/>
            <a:stretch/>
          </p:blipFill>
          <p:spPr>
            <a:xfrm flipH="1">
              <a:off x="-44" y="1473"/>
              <a:ext cx="981" cy="1105"/>
            </a:xfrm>
            <a:prstGeom prst="rect">
              <a:avLst/>
            </a:prstGeom>
            <a:noFill/>
            <a:ln>
              <a:noFill/>
            </a:ln>
          </p:spPr>
        </p:pic>
        <p:sp>
          <p:nvSpPr>
            <p:cNvPr id="4424" name="Google Shape;4424;p1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4425" name="Google Shape;4425;p19"/>
          <p:cNvGrpSpPr/>
          <p:nvPr/>
        </p:nvGrpSpPr>
        <p:grpSpPr>
          <a:xfrm>
            <a:off x="4145671" y="2951216"/>
            <a:ext cx="531879" cy="435441"/>
            <a:chOff x="-44" y="1473"/>
            <a:chExt cx="981" cy="1105"/>
          </a:xfrm>
        </p:grpSpPr>
        <p:pic>
          <p:nvPicPr>
            <p:cNvPr id="4426" name="Google Shape;4426;p19" descr="desktop_computer_stylized_medium"/>
            <p:cNvPicPr preferRelativeResize="0"/>
            <p:nvPr/>
          </p:nvPicPr>
          <p:blipFill rotWithShape="1">
            <a:blip r:embed="rId14">
              <a:alphaModFix/>
            </a:blip>
            <a:srcRect/>
            <a:stretch/>
          </p:blipFill>
          <p:spPr>
            <a:xfrm flipH="1">
              <a:off x="-44" y="1473"/>
              <a:ext cx="981" cy="1105"/>
            </a:xfrm>
            <a:prstGeom prst="rect">
              <a:avLst/>
            </a:prstGeom>
            <a:noFill/>
            <a:ln>
              <a:noFill/>
            </a:ln>
          </p:spPr>
        </p:pic>
        <p:sp>
          <p:nvSpPr>
            <p:cNvPr id="4427" name="Google Shape;4427;p1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4428" name="Google Shape;4428;p19"/>
          <p:cNvGrpSpPr/>
          <p:nvPr/>
        </p:nvGrpSpPr>
        <p:grpSpPr>
          <a:xfrm>
            <a:off x="5763477" y="1758396"/>
            <a:ext cx="875961" cy="382215"/>
            <a:chOff x="7493876" y="2774731"/>
            <a:chExt cx="1481958" cy="894622"/>
          </a:xfrm>
        </p:grpSpPr>
        <p:sp>
          <p:nvSpPr>
            <p:cNvPr id="4429" name="Google Shape;4429;p1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                   </a:t>
              </a:r>
              <a:endParaRPr/>
            </a:p>
          </p:txBody>
        </p:sp>
        <p:sp>
          <p:nvSpPr>
            <p:cNvPr id="4430" name="Google Shape;4430;p1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              </a:t>
              </a:r>
              <a:endParaRPr/>
            </a:p>
          </p:txBody>
        </p:sp>
        <p:grpSp>
          <p:nvGrpSpPr>
            <p:cNvPr id="4431" name="Google Shape;4431;p19"/>
            <p:cNvGrpSpPr/>
            <p:nvPr/>
          </p:nvGrpSpPr>
          <p:grpSpPr>
            <a:xfrm>
              <a:off x="7713663" y="2848339"/>
              <a:ext cx="1042107" cy="425543"/>
              <a:chOff x="7786941" y="2884917"/>
              <a:chExt cx="897649" cy="353919"/>
            </a:xfrm>
          </p:grpSpPr>
          <p:sp>
            <p:nvSpPr>
              <p:cNvPr id="4432" name="Google Shape;4432;p1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33" name="Google Shape;4433;p1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34" name="Google Shape;4434;p1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35" name="Google Shape;4435;p1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grpSp>
      </p:grpSp>
      <p:grpSp>
        <p:nvGrpSpPr>
          <p:cNvPr id="4436" name="Google Shape;4436;p19"/>
          <p:cNvGrpSpPr/>
          <p:nvPr/>
        </p:nvGrpSpPr>
        <p:grpSpPr>
          <a:xfrm>
            <a:off x="5810083" y="2299755"/>
            <a:ext cx="881870" cy="312528"/>
            <a:chOff x="3668110" y="2448910"/>
            <a:chExt cx="3794234" cy="2165130"/>
          </a:xfrm>
        </p:grpSpPr>
        <p:sp>
          <p:nvSpPr>
            <p:cNvPr id="4437" name="Google Shape;4437;p19"/>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38" name="Google Shape;4438;p19"/>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grpSp>
          <p:nvGrpSpPr>
            <p:cNvPr id="4439" name="Google Shape;4439;p19"/>
            <p:cNvGrpSpPr/>
            <p:nvPr/>
          </p:nvGrpSpPr>
          <p:grpSpPr>
            <a:xfrm>
              <a:off x="3941378" y="2603243"/>
              <a:ext cx="3202061" cy="1066110"/>
              <a:chOff x="7939341" y="3037317"/>
              <a:chExt cx="897649" cy="353919"/>
            </a:xfrm>
          </p:grpSpPr>
          <p:sp>
            <p:nvSpPr>
              <p:cNvPr id="4440" name="Google Shape;4440;p19"/>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41" name="Google Shape;4441;p19"/>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42" name="Google Shape;4442;p19"/>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43" name="Google Shape;4443;p19"/>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grpSp>
      </p:grpSp>
      <p:cxnSp>
        <p:nvCxnSpPr>
          <p:cNvPr id="4444" name="Google Shape;4444;p19"/>
          <p:cNvCxnSpPr/>
          <p:nvPr/>
        </p:nvCxnSpPr>
        <p:spPr>
          <a:xfrm>
            <a:off x="4758032" y="2690368"/>
            <a:ext cx="369749" cy="217200"/>
          </a:xfrm>
          <a:prstGeom prst="straightConnector1">
            <a:avLst/>
          </a:prstGeom>
          <a:noFill/>
          <a:ln w="9525" cap="flat" cmpd="sng">
            <a:solidFill>
              <a:srgbClr val="CC0000"/>
            </a:solidFill>
            <a:prstDash val="solid"/>
            <a:round/>
            <a:headEnd type="none" w="med" len="med"/>
            <a:tailEnd type="none" w="med" len="med"/>
          </a:ln>
        </p:spPr>
      </p:cxnSp>
      <p:cxnSp>
        <p:nvCxnSpPr>
          <p:cNvPr id="4445" name="Google Shape;4445;p19"/>
          <p:cNvCxnSpPr/>
          <p:nvPr/>
        </p:nvCxnSpPr>
        <p:spPr>
          <a:xfrm flipH="1">
            <a:off x="5214095" y="2587483"/>
            <a:ext cx="579702" cy="329439"/>
          </a:xfrm>
          <a:prstGeom prst="straightConnector1">
            <a:avLst/>
          </a:prstGeom>
          <a:noFill/>
          <a:ln w="9525" cap="flat" cmpd="sng">
            <a:solidFill>
              <a:srgbClr val="CC0000"/>
            </a:solidFill>
            <a:prstDash val="solid"/>
            <a:round/>
            <a:headEnd type="none" w="med" len="med"/>
            <a:tailEnd type="none" w="med" len="med"/>
          </a:ln>
        </p:spPr>
      </p:cxnSp>
      <p:grpSp>
        <p:nvGrpSpPr>
          <p:cNvPr id="4446" name="Google Shape;4446;p19"/>
          <p:cNvGrpSpPr/>
          <p:nvPr/>
        </p:nvGrpSpPr>
        <p:grpSpPr>
          <a:xfrm>
            <a:off x="4009167" y="2420866"/>
            <a:ext cx="881870" cy="312528"/>
            <a:chOff x="3668110" y="2448910"/>
            <a:chExt cx="3794234" cy="2165130"/>
          </a:xfrm>
        </p:grpSpPr>
        <p:sp>
          <p:nvSpPr>
            <p:cNvPr id="4447" name="Google Shape;4447;p19"/>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48" name="Google Shape;4448;p19"/>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grpSp>
          <p:nvGrpSpPr>
            <p:cNvPr id="4449" name="Google Shape;4449;p19"/>
            <p:cNvGrpSpPr/>
            <p:nvPr/>
          </p:nvGrpSpPr>
          <p:grpSpPr>
            <a:xfrm>
              <a:off x="3941378" y="2603243"/>
              <a:ext cx="3202061" cy="1066110"/>
              <a:chOff x="7939341" y="3037317"/>
              <a:chExt cx="897649" cy="353919"/>
            </a:xfrm>
          </p:grpSpPr>
          <p:sp>
            <p:nvSpPr>
              <p:cNvPr id="4450" name="Google Shape;4450;p19"/>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51" name="Google Shape;4451;p19"/>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52" name="Google Shape;4452;p19"/>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53" name="Google Shape;4453;p19"/>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grpSp>
      </p:grpSp>
      <p:sp>
        <p:nvSpPr>
          <p:cNvPr id="4454" name="Google Shape;4454;p1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2"/>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latin typeface="Calibri"/>
                <a:ea typeface="Calibri"/>
                <a:cs typeface="Calibri"/>
                <a:sym typeface="Calibri"/>
              </a:rPr>
              <a:t>Chapter 1: introduction</a:t>
            </a:r>
            <a:endParaRPr>
              <a:latin typeface="Calibri"/>
              <a:ea typeface="Calibri"/>
              <a:cs typeface="Calibri"/>
              <a:sym typeface="Calibri"/>
            </a:endParaRPr>
          </a:p>
        </p:txBody>
      </p:sp>
      <p:sp>
        <p:nvSpPr>
          <p:cNvPr id="52" name="Google Shape;52;p2"/>
          <p:cNvSpPr txBox="1">
            <a:spLocks noGrp="1"/>
          </p:cNvSpPr>
          <p:nvPr>
            <p:ph type="body" idx="1"/>
          </p:nvPr>
        </p:nvSpPr>
        <p:spPr>
          <a:xfrm>
            <a:off x="786816" y="1375384"/>
            <a:ext cx="4842088" cy="4351338"/>
          </a:xfrm>
          <a:prstGeom prst="rect">
            <a:avLst/>
          </a:prstGeom>
          <a:noFill/>
          <a:ln>
            <a:noFill/>
          </a:ln>
        </p:spPr>
        <p:txBody>
          <a:bodyPr spcFirstLastPara="1" wrap="square" lIns="91425" tIns="45700" rIns="91425" bIns="45700" anchor="t" anchorCtr="0">
            <a:noAutofit/>
          </a:bodyPr>
          <a:lstStyle/>
          <a:p>
            <a:pPr marL="352425" lvl="0" indent="-222250" algn="l" rtl="0">
              <a:lnSpc>
                <a:spcPct val="90000"/>
              </a:lnSpc>
              <a:spcBef>
                <a:spcPts val="0"/>
              </a:spcBef>
              <a:spcAft>
                <a:spcPts val="0"/>
              </a:spcAft>
              <a:buSzPts val="3200"/>
              <a:buNone/>
            </a:pPr>
            <a:r>
              <a:rPr lang="en-US" sz="3200" i="1">
                <a:solidFill>
                  <a:srgbClr val="CC0000"/>
                </a:solidFill>
                <a:latin typeface="Calibri"/>
                <a:ea typeface="Calibri"/>
                <a:cs typeface="Calibri"/>
                <a:sym typeface="Calibri"/>
              </a:rPr>
              <a:t>Chapter goal:</a:t>
            </a:r>
            <a:r>
              <a:rPr lang="en-US" sz="3200" i="1">
                <a:latin typeface="Calibri"/>
                <a:ea typeface="Calibri"/>
                <a:cs typeface="Calibri"/>
                <a:sym typeface="Calibri"/>
              </a:rPr>
              <a:t> </a:t>
            </a:r>
            <a:endParaRPr/>
          </a:p>
          <a:p>
            <a:pPr marL="342900" lvl="0" indent="-225425" algn="l" rtl="0">
              <a:lnSpc>
                <a:spcPct val="90000"/>
              </a:lnSpc>
              <a:spcBef>
                <a:spcPts val="600"/>
              </a:spcBef>
              <a:spcAft>
                <a:spcPts val="0"/>
              </a:spcAft>
              <a:buSzPts val="2800"/>
              <a:buChar char="▪"/>
            </a:pPr>
            <a:r>
              <a:rPr lang="en-US">
                <a:latin typeface="Calibri"/>
                <a:ea typeface="Calibri"/>
                <a:cs typeface="Calibri"/>
                <a:sym typeface="Calibri"/>
              </a:rPr>
              <a:t>Get “feel,” “big picture,” introduction to terminology</a:t>
            </a:r>
            <a:endParaRPr/>
          </a:p>
          <a:p>
            <a:pPr marL="800100" lvl="1" indent="-225425" algn="l" rtl="0">
              <a:lnSpc>
                <a:spcPct val="90000"/>
              </a:lnSpc>
              <a:spcBef>
                <a:spcPts val="600"/>
              </a:spcBef>
              <a:spcAft>
                <a:spcPts val="0"/>
              </a:spcAft>
              <a:buSzPts val="2800"/>
              <a:buChar char="•"/>
            </a:pPr>
            <a:r>
              <a:rPr lang="en-US" sz="2800">
                <a:latin typeface="Calibri"/>
                <a:ea typeface="Calibri"/>
                <a:cs typeface="Calibri"/>
                <a:sym typeface="Calibri"/>
              </a:rPr>
              <a:t>more depth, detail </a:t>
            </a:r>
            <a:r>
              <a:rPr lang="en-US" sz="2800" i="1">
                <a:latin typeface="Calibri"/>
                <a:ea typeface="Calibri"/>
                <a:cs typeface="Calibri"/>
                <a:sym typeface="Calibri"/>
              </a:rPr>
              <a:t>later</a:t>
            </a:r>
            <a:r>
              <a:rPr lang="en-US" sz="2800">
                <a:latin typeface="Calibri"/>
                <a:ea typeface="Calibri"/>
                <a:cs typeface="Calibri"/>
                <a:sym typeface="Calibri"/>
              </a:rPr>
              <a:t> in course</a:t>
            </a:r>
            <a:endParaRPr/>
          </a:p>
        </p:txBody>
      </p:sp>
      <p:sp>
        <p:nvSpPr>
          <p:cNvPr id="53" name="Google Shape;53;p2"/>
          <p:cNvSpPr txBox="1">
            <a:spLocks noGrp="1"/>
          </p:cNvSpPr>
          <p:nvPr>
            <p:ph type="body" idx="2"/>
          </p:nvPr>
        </p:nvSpPr>
        <p:spPr>
          <a:xfrm>
            <a:off x="5968416" y="1422888"/>
            <a:ext cx="5994400" cy="4799013"/>
          </a:xfrm>
          <a:prstGeom prst="rect">
            <a:avLst/>
          </a:prstGeom>
          <a:noFill/>
          <a:ln>
            <a:noFill/>
          </a:ln>
        </p:spPr>
        <p:txBody>
          <a:bodyPr spcFirstLastPara="1" wrap="square" lIns="91425" tIns="45700" rIns="91425" bIns="45700" anchor="t" anchorCtr="0">
            <a:normAutofit lnSpcReduction="10000"/>
          </a:bodyPr>
          <a:lstStyle/>
          <a:p>
            <a:pPr marL="352425" lvl="0" indent="-222250" algn="l" rtl="0">
              <a:lnSpc>
                <a:spcPct val="90000"/>
              </a:lnSpc>
              <a:spcBef>
                <a:spcPts val="0"/>
              </a:spcBef>
              <a:spcAft>
                <a:spcPts val="0"/>
              </a:spcAft>
              <a:buSzPts val="3200"/>
              <a:buFont typeface="Noto Sans Symbols"/>
              <a:buNone/>
            </a:pPr>
            <a:r>
              <a:rPr lang="en-US" sz="3200" i="1">
                <a:solidFill>
                  <a:srgbClr val="CC0000"/>
                </a:solidFill>
                <a:latin typeface="Calibri"/>
                <a:ea typeface="Calibri"/>
                <a:cs typeface="Calibri"/>
                <a:sym typeface="Calibri"/>
              </a:rPr>
              <a:t>Overview/roadmap:</a:t>
            </a:r>
            <a:endParaRPr/>
          </a:p>
          <a:p>
            <a:pPr marL="403225" lvl="0" indent="-285750" algn="l" rtl="0">
              <a:lnSpc>
                <a:spcPct val="90000"/>
              </a:lnSpc>
              <a:spcBef>
                <a:spcPts val="800"/>
              </a:spcBef>
              <a:spcAft>
                <a:spcPts val="0"/>
              </a:spcAft>
              <a:buSzPts val="2600"/>
              <a:buChar char="▪"/>
            </a:pPr>
            <a:r>
              <a:rPr lang="en-US" sz="2600">
                <a:latin typeface="Calibri"/>
                <a:ea typeface="Calibri"/>
                <a:cs typeface="Calibri"/>
                <a:sym typeface="Calibri"/>
              </a:rPr>
              <a:t>What </a:t>
            </a:r>
            <a:r>
              <a:rPr lang="en-US" sz="2600" i="1">
                <a:latin typeface="Calibri"/>
                <a:ea typeface="Calibri"/>
                <a:cs typeface="Calibri"/>
                <a:sym typeface="Calibri"/>
              </a:rPr>
              <a:t>is</a:t>
            </a:r>
            <a:r>
              <a:rPr lang="en-US" sz="2600">
                <a:latin typeface="Calibri"/>
                <a:ea typeface="Calibri"/>
                <a:cs typeface="Calibri"/>
                <a:sym typeface="Calibri"/>
              </a:rPr>
              <a:t> the Internet? What</a:t>
            </a:r>
            <a:r>
              <a:rPr lang="en-US" sz="2600" i="1">
                <a:latin typeface="Calibri"/>
                <a:ea typeface="Calibri"/>
                <a:cs typeface="Calibri"/>
                <a:sym typeface="Calibri"/>
              </a:rPr>
              <a:t> is </a:t>
            </a:r>
            <a:r>
              <a:rPr lang="en-US" sz="2600">
                <a:latin typeface="Calibri"/>
                <a:ea typeface="Calibri"/>
                <a:cs typeface="Calibri"/>
                <a:sym typeface="Calibri"/>
              </a:rPr>
              <a:t>a protocol?</a:t>
            </a:r>
            <a:endParaRPr/>
          </a:p>
          <a:p>
            <a:pPr marL="403225" lvl="0" indent="-285750" algn="l" rtl="0">
              <a:lnSpc>
                <a:spcPct val="90000"/>
              </a:lnSpc>
              <a:spcBef>
                <a:spcPts val="800"/>
              </a:spcBef>
              <a:spcAft>
                <a:spcPts val="0"/>
              </a:spcAft>
              <a:buSzPts val="2600"/>
              <a:buChar char="▪"/>
            </a:pPr>
            <a:r>
              <a:rPr lang="en-US" sz="2600">
                <a:solidFill>
                  <a:srgbClr val="0000A8"/>
                </a:solidFill>
                <a:latin typeface="Calibri"/>
                <a:ea typeface="Calibri"/>
                <a:cs typeface="Calibri"/>
                <a:sym typeface="Calibri"/>
              </a:rPr>
              <a:t>Network edge: </a:t>
            </a:r>
            <a:r>
              <a:rPr lang="en-US" sz="2600">
                <a:latin typeface="Calibri"/>
                <a:ea typeface="Calibri"/>
                <a:cs typeface="Calibri"/>
                <a:sym typeface="Calibri"/>
              </a:rPr>
              <a:t>hosts, access network, physical media</a:t>
            </a:r>
            <a:endParaRPr/>
          </a:p>
          <a:p>
            <a:pPr marL="403225" lvl="0" indent="-285750" algn="l" rtl="0">
              <a:lnSpc>
                <a:spcPct val="90000"/>
              </a:lnSpc>
              <a:spcBef>
                <a:spcPts val="800"/>
              </a:spcBef>
              <a:spcAft>
                <a:spcPts val="0"/>
              </a:spcAft>
              <a:buSzPts val="2600"/>
              <a:buChar char="▪"/>
            </a:pPr>
            <a:r>
              <a:rPr lang="en-US" sz="2600">
                <a:solidFill>
                  <a:srgbClr val="0000A8"/>
                </a:solidFill>
                <a:latin typeface="Calibri"/>
                <a:ea typeface="Calibri"/>
                <a:cs typeface="Calibri"/>
                <a:sym typeface="Calibri"/>
              </a:rPr>
              <a:t>Network core: </a:t>
            </a:r>
            <a:r>
              <a:rPr lang="en-US" sz="2600">
                <a:latin typeface="Calibri"/>
                <a:ea typeface="Calibri"/>
                <a:cs typeface="Calibri"/>
                <a:sym typeface="Calibri"/>
              </a:rPr>
              <a:t>packet/circuit switching, internet structure</a:t>
            </a:r>
            <a:endParaRPr/>
          </a:p>
          <a:p>
            <a:pPr marL="403225" lvl="0" indent="-285750" algn="l" rtl="0">
              <a:lnSpc>
                <a:spcPct val="90000"/>
              </a:lnSpc>
              <a:spcBef>
                <a:spcPts val="800"/>
              </a:spcBef>
              <a:spcAft>
                <a:spcPts val="0"/>
              </a:spcAft>
              <a:buSzPts val="2600"/>
              <a:buChar char="▪"/>
            </a:pPr>
            <a:r>
              <a:rPr lang="en-US" sz="2600">
                <a:solidFill>
                  <a:srgbClr val="0000A8"/>
                </a:solidFill>
                <a:latin typeface="Calibri"/>
                <a:ea typeface="Calibri"/>
                <a:cs typeface="Calibri"/>
                <a:sym typeface="Calibri"/>
              </a:rPr>
              <a:t>Performance: </a:t>
            </a:r>
            <a:r>
              <a:rPr lang="en-US" sz="2600">
                <a:latin typeface="Calibri"/>
                <a:ea typeface="Calibri"/>
                <a:cs typeface="Calibri"/>
                <a:sym typeface="Calibri"/>
              </a:rPr>
              <a:t>loss, delay, throughput</a:t>
            </a:r>
            <a:endParaRPr/>
          </a:p>
          <a:p>
            <a:pPr marL="403225" lvl="0" indent="-285750" algn="l" rtl="0">
              <a:lnSpc>
                <a:spcPct val="90000"/>
              </a:lnSpc>
              <a:spcBef>
                <a:spcPts val="800"/>
              </a:spcBef>
              <a:spcAft>
                <a:spcPts val="0"/>
              </a:spcAft>
              <a:buSzPts val="2600"/>
              <a:buChar char="▪"/>
            </a:pPr>
            <a:r>
              <a:rPr lang="en-US" sz="2600">
                <a:latin typeface="Calibri"/>
                <a:ea typeface="Calibri"/>
                <a:cs typeface="Calibri"/>
                <a:sym typeface="Calibri"/>
              </a:rPr>
              <a:t>Protocol layers, service models</a:t>
            </a:r>
            <a:endParaRPr/>
          </a:p>
          <a:p>
            <a:pPr marL="403225" lvl="0" indent="-285750" algn="l" rtl="0">
              <a:lnSpc>
                <a:spcPct val="90000"/>
              </a:lnSpc>
              <a:spcBef>
                <a:spcPts val="800"/>
              </a:spcBef>
              <a:spcAft>
                <a:spcPts val="0"/>
              </a:spcAft>
              <a:buSzPts val="2600"/>
              <a:buChar char="▪"/>
            </a:pPr>
            <a:r>
              <a:rPr lang="en-US" sz="2600">
                <a:latin typeface="Calibri"/>
                <a:ea typeface="Calibri"/>
                <a:cs typeface="Calibri"/>
                <a:sym typeface="Calibri"/>
              </a:rPr>
              <a:t>Security</a:t>
            </a:r>
            <a:endParaRPr/>
          </a:p>
          <a:p>
            <a:pPr marL="403225" lvl="0" indent="-285750" algn="l" rtl="0">
              <a:lnSpc>
                <a:spcPct val="90000"/>
              </a:lnSpc>
              <a:spcBef>
                <a:spcPts val="800"/>
              </a:spcBef>
              <a:spcAft>
                <a:spcPts val="0"/>
              </a:spcAft>
              <a:buSzPts val="2600"/>
              <a:buChar char="▪"/>
            </a:pPr>
            <a:r>
              <a:rPr lang="en-US" sz="2600">
                <a:latin typeface="Calibri"/>
                <a:ea typeface="Calibri"/>
                <a:cs typeface="Calibri"/>
                <a:sym typeface="Calibri"/>
              </a:rPr>
              <a:t>History</a:t>
            </a:r>
            <a:endParaRPr/>
          </a:p>
          <a:p>
            <a:pPr marL="352425" lvl="0" indent="-222250" algn="l" rtl="0">
              <a:lnSpc>
                <a:spcPct val="90000"/>
              </a:lnSpc>
              <a:spcBef>
                <a:spcPts val="1000"/>
              </a:spcBef>
              <a:spcAft>
                <a:spcPts val="0"/>
              </a:spcAft>
              <a:buSzPts val="2400"/>
              <a:buFont typeface="Noto Sans Symbols"/>
              <a:buNone/>
            </a:pPr>
            <a:endParaRPr sz="2400"/>
          </a:p>
        </p:txBody>
      </p:sp>
      <p:pic>
        <p:nvPicPr>
          <p:cNvPr id="54" name="Google Shape;54;p2" descr="Kurose&amp;Ross 8th ed cover picture"/>
          <p:cNvPicPr preferRelativeResize="0"/>
          <p:nvPr/>
        </p:nvPicPr>
        <p:blipFill rotWithShape="1">
          <a:blip r:embed="rId3">
            <a:alphaModFix/>
          </a:blip>
          <a:srcRect/>
          <a:stretch/>
        </p:blipFill>
        <p:spPr>
          <a:xfrm>
            <a:off x="1121833" y="4034454"/>
            <a:ext cx="2745129" cy="2058847"/>
          </a:xfrm>
          <a:prstGeom prst="rect">
            <a:avLst/>
          </a:prstGeom>
          <a:noFill/>
          <a:ln>
            <a:noFill/>
          </a:ln>
        </p:spPr>
      </p:pic>
      <p:sp>
        <p:nvSpPr>
          <p:cNvPr id="55" name="Google Shape;55;p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fade">
                                      <p:cBhvr>
                                        <p:cTn id="7" dur="50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xEl>
                                              <p:pRg st="1" end="1"/>
                                            </p:txEl>
                                          </p:spTgt>
                                        </p:tgtEl>
                                        <p:attrNameLst>
                                          <p:attrName>style.visibility</p:attrName>
                                        </p:attrNameLst>
                                      </p:cBhvr>
                                      <p:to>
                                        <p:strVal val="visible"/>
                                      </p:to>
                                    </p:set>
                                    <p:animEffect transition="in" filter="fade">
                                      <p:cBhvr>
                                        <p:cTn id="12" dur="500"/>
                                        <p:tgtEl>
                                          <p:spTgt spid="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xEl>
                                              <p:pRg st="2" end="2"/>
                                            </p:txEl>
                                          </p:spTgt>
                                        </p:tgtEl>
                                        <p:attrNameLst>
                                          <p:attrName>style.visibility</p:attrName>
                                        </p:attrNameLst>
                                      </p:cBhvr>
                                      <p:to>
                                        <p:strVal val="visible"/>
                                      </p:to>
                                    </p:set>
                                    <p:animEffect transition="in" filter="fade">
                                      <p:cBhvr>
                                        <p:cTn id="17" dur="500"/>
                                        <p:tgtEl>
                                          <p:spTgt spid="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
                                            <p:txEl>
                                              <p:pRg st="3" end="3"/>
                                            </p:txEl>
                                          </p:spTgt>
                                        </p:tgtEl>
                                        <p:attrNameLst>
                                          <p:attrName>style.visibility</p:attrName>
                                        </p:attrNameLst>
                                      </p:cBhvr>
                                      <p:to>
                                        <p:strVal val="visible"/>
                                      </p:to>
                                    </p:set>
                                    <p:animEffect transition="in" filter="fade">
                                      <p:cBhvr>
                                        <p:cTn id="22" dur="500"/>
                                        <p:tgtEl>
                                          <p:spTgt spid="5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
                                            <p:txEl>
                                              <p:pRg st="4" end="4"/>
                                            </p:txEl>
                                          </p:spTgt>
                                        </p:tgtEl>
                                        <p:attrNameLst>
                                          <p:attrName>style.visibility</p:attrName>
                                        </p:attrNameLst>
                                      </p:cBhvr>
                                      <p:to>
                                        <p:strVal val="visible"/>
                                      </p:to>
                                    </p:set>
                                    <p:animEffect transition="in" filter="fade">
                                      <p:cBhvr>
                                        <p:cTn id="27" dur="500"/>
                                        <p:tgtEl>
                                          <p:spTgt spid="5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
                                            <p:txEl>
                                              <p:pRg st="5" end="5"/>
                                            </p:txEl>
                                          </p:spTgt>
                                        </p:tgtEl>
                                        <p:attrNameLst>
                                          <p:attrName>style.visibility</p:attrName>
                                        </p:attrNameLst>
                                      </p:cBhvr>
                                      <p:to>
                                        <p:strVal val="visible"/>
                                      </p:to>
                                    </p:set>
                                    <p:animEffect transition="in" filter="fade">
                                      <p:cBhvr>
                                        <p:cTn id="32" dur="500"/>
                                        <p:tgtEl>
                                          <p:spTgt spid="5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3">
                                            <p:txEl>
                                              <p:pRg st="6" end="6"/>
                                            </p:txEl>
                                          </p:spTgt>
                                        </p:tgtEl>
                                        <p:attrNameLst>
                                          <p:attrName>style.visibility</p:attrName>
                                        </p:attrNameLst>
                                      </p:cBhvr>
                                      <p:to>
                                        <p:strVal val="visible"/>
                                      </p:to>
                                    </p:set>
                                    <p:animEffect transition="in" filter="fade">
                                      <p:cBhvr>
                                        <p:cTn id="37" dur="500"/>
                                        <p:tgtEl>
                                          <p:spTgt spid="5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3">
                                            <p:txEl>
                                              <p:pRg st="7" end="7"/>
                                            </p:txEl>
                                          </p:spTgt>
                                        </p:tgtEl>
                                        <p:attrNameLst>
                                          <p:attrName>style.visibility</p:attrName>
                                        </p:attrNameLst>
                                      </p:cBhvr>
                                      <p:to>
                                        <p:strVal val="visible"/>
                                      </p:to>
                                    </p:set>
                                    <p:animEffect transition="in" filter="fade">
                                      <p:cBhvr>
                                        <p:cTn id="42" dur="500"/>
                                        <p:tgtEl>
                                          <p:spTgt spid="5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3">
                                            <p:txEl>
                                              <p:pRg st="8" end="8"/>
                                            </p:txEl>
                                          </p:spTgt>
                                        </p:tgtEl>
                                        <p:attrNameLst>
                                          <p:attrName>style.visibility</p:attrName>
                                        </p:attrNameLst>
                                      </p:cBhvr>
                                      <p:to>
                                        <p:strVal val="visible"/>
                                      </p:to>
                                    </p:set>
                                    <p:animEffect transition="in" filter="fade">
                                      <p:cBhvr>
                                        <p:cTn id="47" dur="500"/>
                                        <p:tgtEl>
                                          <p:spTgt spid="5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9"/>
        <p:cNvGrpSpPr/>
        <p:nvPr/>
      </p:nvGrpSpPr>
      <p:grpSpPr>
        <a:xfrm>
          <a:off x="0" y="0"/>
          <a:ext cx="0" cy="0"/>
          <a:chOff x="0" y="0"/>
          <a:chExt cx="0" cy="0"/>
        </a:xfrm>
      </p:grpSpPr>
      <p:sp>
        <p:nvSpPr>
          <p:cNvPr id="4460" name="Google Shape;4460;p20"/>
          <p:cNvSpPr txBox="1">
            <a:spLocks noGrp="1"/>
          </p:cNvSpPr>
          <p:nvPr>
            <p:ph type="title"/>
          </p:nvPr>
        </p:nvSpPr>
        <p:spPr>
          <a:xfrm>
            <a:off x="848710" y="273146"/>
            <a:ext cx="10867040" cy="8946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A3"/>
              </a:buClr>
              <a:buSzPct val="100000"/>
              <a:buFont typeface="Calibri"/>
              <a:buNone/>
            </a:pPr>
            <a:r>
              <a:rPr lang="en-US" sz="5400" b="0"/>
              <a:t>Access networks: data center networks</a:t>
            </a:r>
            <a:endParaRPr sz="5400" b="0"/>
          </a:p>
        </p:txBody>
      </p:sp>
      <p:sp>
        <p:nvSpPr>
          <p:cNvPr id="4461" name="Google Shape;4461;p20"/>
          <p:cNvSpPr txBox="1"/>
          <p:nvPr/>
        </p:nvSpPr>
        <p:spPr>
          <a:xfrm>
            <a:off x="698688" y="1650273"/>
            <a:ext cx="6238140" cy="1297879"/>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high-bandwidth links (10s to 100s Gbps) connect hundreds to thousands of servers together, and to Internet</a:t>
            </a:r>
            <a:endParaRPr/>
          </a:p>
        </p:txBody>
      </p:sp>
      <p:sp>
        <p:nvSpPr>
          <p:cNvPr id="4462" name="Google Shape;4462;p20"/>
          <p:cNvSpPr/>
          <p:nvPr/>
        </p:nvSpPr>
        <p:spPr>
          <a:xfrm>
            <a:off x="7439074" y="3553079"/>
            <a:ext cx="986999" cy="669622"/>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463" name="Google Shape;4463;p20"/>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464" name="Google Shape;4464;p20"/>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65" name="Google Shape;4465;p20"/>
          <p:cNvSpPr/>
          <p:nvPr/>
        </p:nvSpPr>
        <p:spPr>
          <a:xfrm>
            <a:off x="7205350" y="3289251"/>
            <a:ext cx="1458912" cy="317850"/>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a:ea typeface="Arial"/>
              <a:cs typeface="Arial"/>
              <a:sym typeface="Arial"/>
            </a:endParaRPr>
          </a:p>
        </p:txBody>
      </p:sp>
      <p:sp>
        <p:nvSpPr>
          <p:cNvPr id="4466" name="Google Shape;4466;p20"/>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67" name="Google Shape;4467;p20"/>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mobile network</a:t>
            </a:r>
            <a:endParaRPr/>
          </a:p>
        </p:txBody>
      </p:sp>
      <p:sp>
        <p:nvSpPr>
          <p:cNvPr id="4468" name="Google Shape;4468;p20"/>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home network</a:t>
            </a:r>
            <a:endParaRPr/>
          </a:p>
        </p:txBody>
      </p:sp>
      <p:sp>
        <p:nvSpPr>
          <p:cNvPr id="4469" name="Google Shape;4469;p20"/>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          network</a:t>
            </a:r>
            <a:endParaRPr/>
          </a:p>
        </p:txBody>
      </p:sp>
      <p:sp>
        <p:nvSpPr>
          <p:cNvPr id="4470" name="Google Shape;4470;p20"/>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471" name="Google Shape;4471;p20"/>
          <p:cNvGrpSpPr/>
          <p:nvPr/>
        </p:nvGrpSpPr>
        <p:grpSpPr>
          <a:xfrm>
            <a:off x="10837700" y="3928050"/>
            <a:ext cx="687393" cy="721548"/>
            <a:chOff x="5203089" y="1751190"/>
            <a:chExt cx="858331" cy="662414"/>
          </a:xfrm>
        </p:grpSpPr>
        <p:sp>
          <p:nvSpPr>
            <p:cNvPr id="4472" name="Google Shape;4472;p20"/>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473" name="Google Shape;4473;p20"/>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4474" name="Google Shape;4474;p20"/>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4475" name="Google Shape;4475;p20"/>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4476" name="Google Shape;4476;p20"/>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4477" name="Google Shape;4477;p20"/>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4478" name="Google Shape;4478;p20"/>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4479" name="Google Shape;4479;p20"/>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4480" name="Google Shape;4480;p20"/>
          <p:cNvGrpSpPr/>
          <p:nvPr/>
        </p:nvGrpSpPr>
        <p:grpSpPr>
          <a:xfrm>
            <a:off x="10771171" y="3194171"/>
            <a:ext cx="594613" cy="648336"/>
            <a:chOff x="5203089" y="1751190"/>
            <a:chExt cx="858331" cy="662414"/>
          </a:xfrm>
        </p:grpSpPr>
        <p:sp>
          <p:nvSpPr>
            <p:cNvPr id="4481" name="Google Shape;4481;p20"/>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482" name="Google Shape;4482;p20"/>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4483" name="Google Shape;4483;p20"/>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4484" name="Google Shape;4484;p20"/>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4485" name="Google Shape;4485;p20"/>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4486" name="Google Shape;4486;p20"/>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4487" name="Google Shape;4487;p20"/>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4488" name="Google Shape;4488;p20"/>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4489" name="Google Shape;4489;p20"/>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490" name="Google Shape;4490;p20"/>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national or global ISP</a:t>
            </a:r>
            <a:endParaRPr/>
          </a:p>
        </p:txBody>
      </p:sp>
      <p:sp>
        <p:nvSpPr>
          <p:cNvPr id="4491" name="Google Shape;4491;p20"/>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492" name="Google Shape;4492;p20"/>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local or regional ISP</a:t>
            </a:r>
            <a:endParaRPr/>
          </a:p>
        </p:txBody>
      </p:sp>
      <p:sp>
        <p:nvSpPr>
          <p:cNvPr id="4493" name="Google Shape;4493;p20"/>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network</a:t>
            </a:r>
            <a:endParaRPr/>
          </a:p>
        </p:txBody>
      </p:sp>
      <p:sp>
        <p:nvSpPr>
          <p:cNvPr id="4494" name="Google Shape;4494;p20"/>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000" b="0" i="0" u="none" strike="noStrike" cap="none">
              <a:solidFill>
                <a:srgbClr val="000000"/>
              </a:solidFill>
              <a:latin typeface="Calibri"/>
              <a:ea typeface="Calibri"/>
              <a:cs typeface="Calibri"/>
              <a:sym typeface="Calibri"/>
            </a:endParaRPr>
          </a:p>
        </p:txBody>
      </p:sp>
      <p:cxnSp>
        <p:nvCxnSpPr>
          <p:cNvPr id="4495" name="Google Shape;4495;p20"/>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4496" name="Google Shape;4496;p20"/>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4497" name="Google Shape;4497;p20"/>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4498" name="Google Shape;4498;p20"/>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4499" name="Google Shape;4499;p20"/>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4500" name="Google Shape;4500;p20"/>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4501" name="Google Shape;4501;p20"/>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4502" name="Google Shape;4502;p20"/>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4503" name="Google Shape;4503;p20"/>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4504" name="Google Shape;4504;p20"/>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4505" name="Google Shape;4505;p20"/>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cxnSp>
        <p:nvCxnSpPr>
          <p:cNvPr id="4506" name="Google Shape;4506;p20"/>
          <p:cNvCxnSpPr/>
          <p:nvPr/>
        </p:nvCxnSpPr>
        <p:spPr>
          <a:xfrm flipH="1">
            <a:off x="10100635" y="2169432"/>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4507" name="Google Shape;4507;p20"/>
          <p:cNvCxnSpPr/>
          <p:nvPr/>
        </p:nvCxnSpPr>
        <p:spPr>
          <a:xfrm flipH="1">
            <a:off x="10100635" y="2268313"/>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4508" name="Google Shape;4508;p20"/>
          <p:cNvCxnSpPr/>
          <p:nvPr/>
        </p:nvCxnSpPr>
        <p:spPr>
          <a:xfrm flipH="1">
            <a:off x="10672135" y="2200506"/>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4509" name="Google Shape;4509;p20"/>
          <p:cNvCxnSpPr/>
          <p:nvPr/>
        </p:nvCxnSpPr>
        <p:spPr>
          <a:xfrm flipH="1">
            <a:off x="10142166" y="2718967"/>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4510" name="Google Shape;4510;p20"/>
          <p:cNvCxnSpPr/>
          <p:nvPr/>
        </p:nvCxnSpPr>
        <p:spPr>
          <a:xfrm flipH="1">
            <a:off x="10069542" y="2169432"/>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4511" name="Google Shape;4511;p20"/>
          <p:cNvCxnSpPr/>
          <p:nvPr/>
        </p:nvCxnSpPr>
        <p:spPr>
          <a:xfrm flipH="1">
            <a:off x="10862103" y="2127325"/>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4512" name="Google Shape;4512;p20"/>
          <p:cNvCxnSpPr/>
          <p:nvPr/>
        </p:nvCxnSpPr>
        <p:spPr>
          <a:xfrm rot="10800000">
            <a:off x="10681994" y="2718967"/>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4513" name="Google Shape;4513;p20"/>
          <p:cNvCxnSpPr/>
          <p:nvPr/>
        </p:nvCxnSpPr>
        <p:spPr>
          <a:xfrm flipH="1">
            <a:off x="8769223" y="2268313"/>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4514" name="Google Shape;4514;p20"/>
          <p:cNvCxnSpPr/>
          <p:nvPr/>
        </p:nvCxnSpPr>
        <p:spPr>
          <a:xfrm rot="10800000" flipH="1">
            <a:off x="9378705" y="4113379"/>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4515" name="Google Shape;4515;p20"/>
          <p:cNvCxnSpPr/>
          <p:nvPr/>
        </p:nvCxnSpPr>
        <p:spPr>
          <a:xfrm rot="10800000" flipH="1">
            <a:off x="8244554" y="4047456"/>
            <a:ext cx="969051" cy="3175"/>
          </a:xfrm>
          <a:prstGeom prst="straightConnector1">
            <a:avLst/>
          </a:prstGeom>
          <a:noFill/>
          <a:ln w="9525" cap="flat" cmpd="sng">
            <a:solidFill>
              <a:schemeClr val="dk1"/>
            </a:solidFill>
            <a:prstDash val="solid"/>
            <a:round/>
            <a:headEnd type="none" w="med" len="med"/>
            <a:tailEnd type="none" w="med" len="med"/>
          </a:ln>
        </p:spPr>
      </p:cxnSp>
      <p:sp>
        <p:nvSpPr>
          <p:cNvPr id="4516" name="Google Shape;4516;p20"/>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517" name="Google Shape;4517;p20"/>
          <p:cNvGrpSpPr/>
          <p:nvPr/>
        </p:nvGrpSpPr>
        <p:grpSpPr>
          <a:xfrm>
            <a:off x="10410609" y="3496138"/>
            <a:ext cx="353678" cy="198344"/>
            <a:chOff x="7493876" y="2774731"/>
            <a:chExt cx="1481958" cy="894622"/>
          </a:xfrm>
        </p:grpSpPr>
        <p:sp>
          <p:nvSpPr>
            <p:cNvPr id="4518" name="Google Shape;4518;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19" name="Google Shape;4519;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20" name="Google Shape;4520;p20"/>
            <p:cNvGrpSpPr/>
            <p:nvPr/>
          </p:nvGrpSpPr>
          <p:grpSpPr>
            <a:xfrm>
              <a:off x="7713663" y="2848339"/>
              <a:ext cx="1042107" cy="425543"/>
              <a:chOff x="7786941" y="2884917"/>
              <a:chExt cx="897649" cy="353919"/>
            </a:xfrm>
          </p:grpSpPr>
          <p:sp>
            <p:nvSpPr>
              <p:cNvPr id="4521" name="Google Shape;4521;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22" name="Google Shape;4522;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23" name="Google Shape;4523;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24" name="Google Shape;4524;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525" name="Google Shape;4525;p20"/>
          <p:cNvGrpSpPr/>
          <p:nvPr/>
        </p:nvGrpSpPr>
        <p:grpSpPr>
          <a:xfrm>
            <a:off x="9948724" y="2202292"/>
            <a:ext cx="353678" cy="198344"/>
            <a:chOff x="7493876" y="2774731"/>
            <a:chExt cx="1481958" cy="894622"/>
          </a:xfrm>
        </p:grpSpPr>
        <p:sp>
          <p:nvSpPr>
            <p:cNvPr id="4526" name="Google Shape;4526;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27" name="Google Shape;4527;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28" name="Google Shape;4528;p20"/>
            <p:cNvGrpSpPr/>
            <p:nvPr/>
          </p:nvGrpSpPr>
          <p:grpSpPr>
            <a:xfrm>
              <a:off x="7713663" y="2848339"/>
              <a:ext cx="1042107" cy="425543"/>
              <a:chOff x="7786941" y="2884917"/>
              <a:chExt cx="897649" cy="353919"/>
            </a:xfrm>
          </p:grpSpPr>
          <p:sp>
            <p:nvSpPr>
              <p:cNvPr id="4529" name="Google Shape;4529;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30" name="Google Shape;4530;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31" name="Google Shape;4531;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32" name="Google Shape;4532;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533" name="Google Shape;4533;p20"/>
          <p:cNvGrpSpPr/>
          <p:nvPr/>
        </p:nvGrpSpPr>
        <p:grpSpPr>
          <a:xfrm>
            <a:off x="10527214" y="2613367"/>
            <a:ext cx="353678" cy="198344"/>
            <a:chOff x="7493876" y="2774731"/>
            <a:chExt cx="1481958" cy="894622"/>
          </a:xfrm>
        </p:grpSpPr>
        <p:sp>
          <p:nvSpPr>
            <p:cNvPr id="4534" name="Google Shape;4534;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35" name="Google Shape;4535;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36" name="Google Shape;4536;p20"/>
            <p:cNvGrpSpPr/>
            <p:nvPr/>
          </p:nvGrpSpPr>
          <p:grpSpPr>
            <a:xfrm>
              <a:off x="7713663" y="2848339"/>
              <a:ext cx="1042107" cy="425543"/>
              <a:chOff x="7786941" y="2884917"/>
              <a:chExt cx="897649" cy="353919"/>
            </a:xfrm>
          </p:grpSpPr>
          <p:sp>
            <p:nvSpPr>
              <p:cNvPr id="4537" name="Google Shape;4537;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38" name="Google Shape;4538;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39" name="Google Shape;4539;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40" name="Google Shape;4540;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541" name="Google Shape;4541;p20"/>
          <p:cNvGrpSpPr/>
          <p:nvPr/>
        </p:nvGrpSpPr>
        <p:grpSpPr>
          <a:xfrm>
            <a:off x="10643825" y="2107963"/>
            <a:ext cx="353678" cy="198344"/>
            <a:chOff x="7493876" y="2774731"/>
            <a:chExt cx="1481958" cy="894622"/>
          </a:xfrm>
        </p:grpSpPr>
        <p:sp>
          <p:nvSpPr>
            <p:cNvPr id="4542" name="Google Shape;4542;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43" name="Google Shape;4543;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44" name="Google Shape;4544;p20"/>
            <p:cNvGrpSpPr/>
            <p:nvPr/>
          </p:nvGrpSpPr>
          <p:grpSpPr>
            <a:xfrm>
              <a:off x="7713663" y="2848339"/>
              <a:ext cx="1042107" cy="425543"/>
              <a:chOff x="7786941" y="2884917"/>
              <a:chExt cx="897649" cy="353919"/>
            </a:xfrm>
          </p:grpSpPr>
          <p:sp>
            <p:nvSpPr>
              <p:cNvPr id="4545" name="Google Shape;4545;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46" name="Google Shape;4546;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47" name="Google Shape;4547;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48" name="Google Shape;4548;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549" name="Google Shape;4549;p20"/>
          <p:cNvGrpSpPr/>
          <p:nvPr/>
        </p:nvGrpSpPr>
        <p:grpSpPr>
          <a:xfrm>
            <a:off x="9098788" y="3956624"/>
            <a:ext cx="367224" cy="240304"/>
            <a:chOff x="7493876" y="2774731"/>
            <a:chExt cx="1481958" cy="894622"/>
          </a:xfrm>
        </p:grpSpPr>
        <p:sp>
          <p:nvSpPr>
            <p:cNvPr id="4550" name="Google Shape;4550;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51" name="Google Shape;4551;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52" name="Google Shape;4552;p20"/>
            <p:cNvGrpSpPr/>
            <p:nvPr/>
          </p:nvGrpSpPr>
          <p:grpSpPr>
            <a:xfrm>
              <a:off x="7713663" y="2848339"/>
              <a:ext cx="1042107" cy="425543"/>
              <a:chOff x="7786941" y="2884917"/>
              <a:chExt cx="897649" cy="353919"/>
            </a:xfrm>
          </p:grpSpPr>
          <p:sp>
            <p:nvSpPr>
              <p:cNvPr id="4553" name="Google Shape;4553;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54" name="Google Shape;4554;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55" name="Google Shape;4555;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56" name="Google Shape;4556;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557" name="Google Shape;4557;p20"/>
          <p:cNvGrpSpPr/>
          <p:nvPr/>
        </p:nvGrpSpPr>
        <p:grpSpPr>
          <a:xfrm>
            <a:off x="9980126" y="2661565"/>
            <a:ext cx="353678" cy="198344"/>
            <a:chOff x="7493876" y="2774731"/>
            <a:chExt cx="1481958" cy="894622"/>
          </a:xfrm>
        </p:grpSpPr>
        <p:sp>
          <p:nvSpPr>
            <p:cNvPr id="4558" name="Google Shape;4558;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59" name="Google Shape;4559;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60" name="Google Shape;4560;p20"/>
            <p:cNvGrpSpPr/>
            <p:nvPr/>
          </p:nvGrpSpPr>
          <p:grpSpPr>
            <a:xfrm>
              <a:off x="7713663" y="2848339"/>
              <a:ext cx="1042107" cy="425543"/>
              <a:chOff x="7786941" y="2884917"/>
              <a:chExt cx="897649" cy="353919"/>
            </a:xfrm>
          </p:grpSpPr>
          <p:sp>
            <p:nvSpPr>
              <p:cNvPr id="4561" name="Google Shape;4561;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62" name="Google Shape;4562;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63" name="Google Shape;4563;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64" name="Google Shape;4564;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565" name="Google Shape;4565;p20"/>
          <p:cNvGrpSpPr/>
          <p:nvPr/>
        </p:nvGrpSpPr>
        <p:grpSpPr>
          <a:xfrm>
            <a:off x="9497138" y="3394032"/>
            <a:ext cx="367224" cy="240304"/>
            <a:chOff x="7493876" y="2774731"/>
            <a:chExt cx="1481958" cy="894622"/>
          </a:xfrm>
        </p:grpSpPr>
        <p:sp>
          <p:nvSpPr>
            <p:cNvPr id="4566" name="Google Shape;4566;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67" name="Google Shape;4567;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68" name="Google Shape;4568;p20"/>
            <p:cNvGrpSpPr/>
            <p:nvPr/>
          </p:nvGrpSpPr>
          <p:grpSpPr>
            <a:xfrm>
              <a:off x="7713663" y="2848339"/>
              <a:ext cx="1042107" cy="425543"/>
              <a:chOff x="7786941" y="2884917"/>
              <a:chExt cx="897649" cy="353919"/>
            </a:xfrm>
          </p:grpSpPr>
          <p:sp>
            <p:nvSpPr>
              <p:cNvPr id="4569" name="Google Shape;4569;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70" name="Google Shape;4570;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71" name="Google Shape;4571;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72" name="Google Shape;4572;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573" name="Google Shape;4573;p20"/>
          <p:cNvGrpSpPr/>
          <p:nvPr/>
        </p:nvGrpSpPr>
        <p:grpSpPr>
          <a:xfrm>
            <a:off x="9601554" y="3999763"/>
            <a:ext cx="367224" cy="240304"/>
            <a:chOff x="7493876" y="2774731"/>
            <a:chExt cx="1481958" cy="894622"/>
          </a:xfrm>
        </p:grpSpPr>
        <p:sp>
          <p:nvSpPr>
            <p:cNvPr id="4574" name="Google Shape;4574;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75" name="Google Shape;4575;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76" name="Google Shape;4576;p20"/>
            <p:cNvGrpSpPr/>
            <p:nvPr/>
          </p:nvGrpSpPr>
          <p:grpSpPr>
            <a:xfrm>
              <a:off x="7713663" y="2848339"/>
              <a:ext cx="1042107" cy="425543"/>
              <a:chOff x="7786941" y="2884917"/>
              <a:chExt cx="897649" cy="353919"/>
            </a:xfrm>
          </p:grpSpPr>
          <p:sp>
            <p:nvSpPr>
              <p:cNvPr id="4577" name="Google Shape;4577;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78" name="Google Shape;4578;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79" name="Google Shape;4579;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80" name="Google Shape;4580;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581" name="Google Shape;4581;p20"/>
          <p:cNvGrpSpPr/>
          <p:nvPr/>
        </p:nvGrpSpPr>
        <p:grpSpPr>
          <a:xfrm>
            <a:off x="10375259" y="3992325"/>
            <a:ext cx="353678" cy="198344"/>
            <a:chOff x="7493876" y="2774731"/>
            <a:chExt cx="1481958" cy="894622"/>
          </a:xfrm>
        </p:grpSpPr>
        <p:sp>
          <p:nvSpPr>
            <p:cNvPr id="4582" name="Google Shape;4582;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83" name="Google Shape;4583;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84" name="Google Shape;4584;p20"/>
            <p:cNvGrpSpPr/>
            <p:nvPr/>
          </p:nvGrpSpPr>
          <p:grpSpPr>
            <a:xfrm>
              <a:off x="7713663" y="2848339"/>
              <a:ext cx="1042107" cy="425543"/>
              <a:chOff x="7786941" y="2884917"/>
              <a:chExt cx="897649" cy="353919"/>
            </a:xfrm>
          </p:grpSpPr>
          <p:sp>
            <p:nvSpPr>
              <p:cNvPr id="4585" name="Google Shape;4585;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86" name="Google Shape;4586;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87" name="Google Shape;4587;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88" name="Google Shape;4588;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4589" name="Google Shape;4589;p20" descr="iphone_stylized_small"/>
          <p:cNvPicPr preferRelativeResize="0"/>
          <p:nvPr/>
        </p:nvPicPr>
        <p:blipFill rotWithShape="1">
          <a:blip r:embed="rId3">
            <a:alphaModFix/>
          </a:blip>
          <a:srcRect/>
          <a:stretch/>
        </p:blipFill>
        <p:spPr>
          <a:xfrm>
            <a:off x="7909572" y="1917025"/>
            <a:ext cx="136841" cy="328463"/>
          </a:xfrm>
          <a:prstGeom prst="rect">
            <a:avLst/>
          </a:prstGeom>
          <a:noFill/>
          <a:ln>
            <a:noFill/>
          </a:ln>
        </p:spPr>
      </p:pic>
      <p:pic>
        <p:nvPicPr>
          <p:cNvPr id="4590" name="Google Shape;4590;p20" descr="laptop_keyboard"/>
          <p:cNvPicPr preferRelativeResize="0"/>
          <p:nvPr/>
        </p:nvPicPr>
        <p:blipFill rotWithShape="1">
          <a:blip r:embed="rId4">
            <a:alphaModFix/>
          </a:blip>
          <a:srcRect/>
          <a:stretch/>
        </p:blipFill>
        <p:spPr>
          <a:xfrm rot="109064" flipH="1">
            <a:off x="7464781" y="2605090"/>
            <a:ext cx="437221" cy="159511"/>
          </a:xfrm>
          <a:prstGeom prst="rect">
            <a:avLst/>
          </a:prstGeom>
          <a:noFill/>
          <a:ln>
            <a:noFill/>
          </a:ln>
        </p:spPr>
      </p:pic>
      <p:sp>
        <p:nvSpPr>
          <p:cNvPr id="4591" name="Google Shape;4591;p20"/>
          <p:cNvSpPr/>
          <p:nvPr/>
        </p:nvSpPr>
        <p:spPr>
          <a:xfrm>
            <a:off x="7609678" y="245030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592" name="Google Shape;4592;p20" descr="screen"/>
          <p:cNvPicPr preferRelativeResize="0"/>
          <p:nvPr/>
        </p:nvPicPr>
        <p:blipFill rotWithShape="1">
          <a:blip r:embed="rId5">
            <a:alphaModFix/>
          </a:blip>
          <a:srcRect/>
          <a:stretch/>
        </p:blipFill>
        <p:spPr>
          <a:xfrm>
            <a:off x="7627011" y="2455658"/>
            <a:ext cx="319785" cy="189429"/>
          </a:xfrm>
          <a:prstGeom prst="rect">
            <a:avLst/>
          </a:prstGeom>
          <a:noFill/>
          <a:ln>
            <a:noFill/>
          </a:ln>
        </p:spPr>
      </p:pic>
      <p:sp>
        <p:nvSpPr>
          <p:cNvPr id="4593" name="Google Shape;4593;p20"/>
          <p:cNvSpPr/>
          <p:nvPr/>
        </p:nvSpPr>
        <p:spPr>
          <a:xfrm>
            <a:off x="7673752" y="244416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94" name="Google Shape;4594;p20"/>
          <p:cNvSpPr/>
          <p:nvPr/>
        </p:nvSpPr>
        <p:spPr>
          <a:xfrm>
            <a:off x="7606562" y="244384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95" name="Google Shape;4595;p20"/>
          <p:cNvSpPr/>
          <p:nvPr/>
        </p:nvSpPr>
        <p:spPr>
          <a:xfrm>
            <a:off x="7880579" y="247266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96" name="Google Shape;4596;p20"/>
          <p:cNvSpPr/>
          <p:nvPr/>
        </p:nvSpPr>
        <p:spPr>
          <a:xfrm>
            <a:off x="7605588" y="259690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97" name="Google Shape;4597;p20"/>
          <p:cNvSpPr/>
          <p:nvPr/>
        </p:nvSpPr>
        <p:spPr>
          <a:xfrm>
            <a:off x="7890512" y="247423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98" name="Google Shape;4598;p20"/>
          <p:cNvSpPr/>
          <p:nvPr/>
        </p:nvSpPr>
        <p:spPr>
          <a:xfrm>
            <a:off x="7605977" y="260524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599" name="Google Shape;4599;p20"/>
          <p:cNvGrpSpPr/>
          <p:nvPr/>
        </p:nvGrpSpPr>
        <p:grpSpPr>
          <a:xfrm>
            <a:off x="7601109" y="2671540"/>
            <a:ext cx="98740" cy="36846"/>
            <a:chOff x="1740" y="2642"/>
            <a:chExt cx="752" cy="327"/>
          </a:xfrm>
        </p:grpSpPr>
        <p:sp>
          <p:nvSpPr>
            <p:cNvPr id="4600" name="Google Shape;4600;p2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1" name="Google Shape;4601;p20"/>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2" name="Google Shape;4602;p20"/>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3" name="Google Shape;4603;p20"/>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4" name="Google Shape;4604;p20"/>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5" name="Google Shape;4605;p20"/>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606" name="Google Shape;4606;p20"/>
          <p:cNvSpPr/>
          <p:nvPr/>
        </p:nvSpPr>
        <p:spPr>
          <a:xfrm>
            <a:off x="7770154" y="267705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7" name="Google Shape;4607;p20"/>
          <p:cNvSpPr/>
          <p:nvPr/>
        </p:nvSpPr>
        <p:spPr>
          <a:xfrm>
            <a:off x="7464976" y="268350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8" name="Google Shape;4608;p20"/>
          <p:cNvSpPr/>
          <p:nvPr/>
        </p:nvSpPr>
        <p:spPr>
          <a:xfrm>
            <a:off x="7465171" y="266996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9" name="Google Shape;4609;p20"/>
          <p:cNvSpPr/>
          <p:nvPr/>
        </p:nvSpPr>
        <p:spPr>
          <a:xfrm>
            <a:off x="7465366" y="260902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10" name="Google Shape;4610;p20"/>
          <p:cNvSpPr/>
          <p:nvPr/>
        </p:nvSpPr>
        <p:spPr>
          <a:xfrm>
            <a:off x="7474909" y="267311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11" name="Google Shape;4611;p20"/>
          <p:cNvSpPr/>
          <p:nvPr/>
        </p:nvSpPr>
        <p:spPr>
          <a:xfrm rot="10800000" flipH="1">
            <a:off x="7764701" y="266807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612" name="Google Shape;4612;p20" descr="light2.png"/>
          <p:cNvPicPr preferRelativeResize="0"/>
          <p:nvPr/>
        </p:nvPicPr>
        <p:blipFill rotWithShape="1">
          <a:blip r:embed="rId6">
            <a:alphaModFix/>
          </a:blip>
          <a:srcRect/>
          <a:stretch/>
        </p:blipFill>
        <p:spPr>
          <a:xfrm flipH="1">
            <a:off x="8831667" y="2392289"/>
            <a:ext cx="92772" cy="405447"/>
          </a:xfrm>
          <a:prstGeom prst="rect">
            <a:avLst/>
          </a:prstGeom>
          <a:noFill/>
          <a:ln>
            <a:noFill/>
          </a:ln>
        </p:spPr>
      </p:pic>
      <p:pic>
        <p:nvPicPr>
          <p:cNvPr id="4613" name="Google Shape;4613;p20" descr="car_icon_small"/>
          <p:cNvPicPr preferRelativeResize="0"/>
          <p:nvPr/>
        </p:nvPicPr>
        <p:blipFill rotWithShape="1">
          <a:blip r:embed="rId7">
            <a:alphaModFix/>
          </a:blip>
          <a:srcRect/>
          <a:stretch/>
        </p:blipFill>
        <p:spPr>
          <a:xfrm>
            <a:off x="8499539" y="2116958"/>
            <a:ext cx="849312" cy="168275"/>
          </a:xfrm>
          <a:prstGeom prst="rect">
            <a:avLst/>
          </a:prstGeom>
          <a:noFill/>
          <a:ln>
            <a:noFill/>
          </a:ln>
        </p:spPr>
      </p:pic>
      <p:pic>
        <p:nvPicPr>
          <p:cNvPr id="4614" name="Google Shape;4614;p20" descr="laptop_keyboard"/>
          <p:cNvPicPr preferRelativeResize="0"/>
          <p:nvPr/>
        </p:nvPicPr>
        <p:blipFill rotWithShape="1">
          <a:blip r:embed="rId8">
            <a:alphaModFix/>
          </a:blip>
          <a:srcRect/>
          <a:stretch/>
        </p:blipFill>
        <p:spPr>
          <a:xfrm rot="109064" flipH="1">
            <a:off x="7510375" y="3605209"/>
            <a:ext cx="286699" cy="119448"/>
          </a:xfrm>
          <a:prstGeom prst="rect">
            <a:avLst/>
          </a:prstGeom>
          <a:noFill/>
          <a:ln>
            <a:noFill/>
          </a:ln>
        </p:spPr>
      </p:pic>
      <p:sp>
        <p:nvSpPr>
          <p:cNvPr id="4615" name="Google Shape;4615;p20"/>
          <p:cNvSpPr/>
          <p:nvPr/>
        </p:nvSpPr>
        <p:spPr>
          <a:xfrm>
            <a:off x="7605388" y="348929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616" name="Google Shape;4616;p20" descr="screen"/>
          <p:cNvPicPr preferRelativeResize="0"/>
          <p:nvPr/>
        </p:nvPicPr>
        <p:blipFill rotWithShape="1">
          <a:blip r:embed="rId9">
            <a:alphaModFix/>
          </a:blip>
          <a:srcRect/>
          <a:stretch/>
        </p:blipFill>
        <p:spPr>
          <a:xfrm>
            <a:off x="7616754" y="3493308"/>
            <a:ext cx="209692" cy="141851"/>
          </a:xfrm>
          <a:prstGeom prst="rect">
            <a:avLst/>
          </a:prstGeom>
          <a:noFill/>
          <a:ln>
            <a:noFill/>
          </a:ln>
        </p:spPr>
      </p:pic>
      <p:sp>
        <p:nvSpPr>
          <p:cNvPr id="4617" name="Google Shape;4617;p20"/>
          <p:cNvSpPr/>
          <p:nvPr/>
        </p:nvSpPr>
        <p:spPr>
          <a:xfrm>
            <a:off x="7647403" y="348470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18" name="Google Shape;4618;p20"/>
          <p:cNvSpPr/>
          <p:nvPr/>
        </p:nvSpPr>
        <p:spPr>
          <a:xfrm>
            <a:off x="7603345" y="348446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19" name="Google Shape;4619;p20"/>
          <p:cNvSpPr/>
          <p:nvPr/>
        </p:nvSpPr>
        <p:spPr>
          <a:xfrm>
            <a:off x="7783026" y="350604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0" name="Google Shape;4620;p20"/>
          <p:cNvSpPr/>
          <p:nvPr/>
        </p:nvSpPr>
        <p:spPr>
          <a:xfrm>
            <a:off x="7602706" y="359907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1" name="Google Shape;4621;p20"/>
          <p:cNvSpPr/>
          <p:nvPr/>
        </p:nvSpPr>
        <p:spPr>
          <a:xfrm>
            <a:off x="7789539" y="350722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2" name="Google Shape;4622;p20"/>
          <p:cNvSpPr/>
          <p:nvPr/>
        </p:nvSpPr>
        <p:spPr>
          <a:xfrm>
            <a:off x="7602962" y="360532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623" name="Google Shape;4623;p20"/>
          <p:cNvGrpSpPr/>
          <p:nvPr/>
        </p:nvGrpSpPr>
        <p:grpSpPr>
          <a:xfrm>
            <a:off x="7599769" y="3654969"/>
            <a:ext cx="64747" cy="27592"/>
            <a:chOff x="1740" y="2642"/>
            <a:chExt cx="752" cy="327"/>
          </a:xfrm>
        </p:grpSpPr>
        <p:sp>
          <p:nvSpPr>
            <p:cNvPr id="4624" name="Google Shape;4624;p2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5" name="Google Shape;4625;p20"/>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6" name="Google Shape;4626;p20"/>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7" name="Google Shape;4627;p20"/>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8" name="Google Shape;4628;p20"/>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9" name="Google Shape;4629;p20"/>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630" name="Google Shape;4630;p20"/>
          <p:cNvSpPr/>
          <p:nvPr/>
        </p:nvSpPr>
        <p:spPr>
          <a:xfrm>
            <a:off x="7710617" y="365909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31" name="Google Shape;4631;p20"/>
          <p:cNvSpPr/>
          <p:nvPr/>
        </p:nvSpPr>
        <p:spPr>
          <a:xfrm>
            <a:off x="7510503" y="366393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32" name="Google Shape;4632;p20"/>
          <p:cNvSpPr/>
          <p:nvPr/>
        </p:nvSpPr>
        <p:spPr>
          <a:xfrm>
            <a:off x="7510631" y="365379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33" name="Google Shape;4633;p20"/>
          <p:cNvSpPr/>
          <p:nvPr/>
        </p:nvSpPr>
        <p:spPr>
          <a:xfrm>
            <a:off x="7510758" y="360815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34" name="Google Shape;4634;p20"/>
          <p:cNvSpPr/>
          <p:nvPr/>
        </p:nvSpPr>
        <p:spPr>
          <a:xfrm>
            <a:off x="7517016" y="365614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35" name="Google Shape;4635;p20"/>
          <p:cNvSpPr/>
          <p:nvPr/>
        </p:nvSpPr>
        <p:spPr>
          <a:xfrm rot="10800000" flipH="1">
            <a:off x="7707042" y="365237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636" name="Google Shape;4636;p20" descr="desktop_computer_stylized_medium"/>
          <p:cNvPicPr preferRelativeResize="0"/>
          <p:nvPr/>
        </p:nvPicPr>
        <p:blipFill rotWithShape="1">
          <a:blip r:embed="rId10">
            <a:alphaModFix/>
          </a:blip>
          <a:srcRect/>
          <a:stretch/>
        </p:blipFill>
        <p:spPr>
          <a:xfrm flipH="1">
            <a:off x="7991996" y="3567143"/>
            <a:ext cx="359261" cy="342045"/>
          </a:xfrm>
          <a:prstGeom prst="rect">
            <a:avLst/>
          </a:prstGeom>
          <a:noFill/>
          <a:ln>
            <a:noFill/>
          </a:ln>
        </p:spPr>
      </p:pic>
      <p:sp>
        <p:nvSpPr>
          <p:cNvPr id="4637" name="Google Shape;4637;p20"/>
          <p:cNvSpPr/>
          <p:nvPr/>
        </p:nvSpPr>
        <p:spPr>
          <a:xfrm flipH="1">
            <a:off x="8145217" y="3599942"/>
            <a:ext cx="169400" cy="15675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638" name="Google Shape;4638;p20" descr="fridge2.png"/>
          <p:cNvPicPr preferRelativeResize="0"/>
          <p:nvPr/>
        </p:nvPicPr>
        <p:blipFill rotWithShape="1">
          <a:blip r:embed="rId11">
            <a:alphaModFix/>
          </a:blip>
          <a:srcRect/>
          <a:stretch/>
        </p:blipFill>
        <p:spPr>
          <a:xfrm>
            <a:off x="7903199" y="3385017"/>
            <a:ext cx="189578" cy="337027"/>
          </a:xfrm>
          <a:prstGeom prst="rect">
            <a:avLst/>
          </a:prstGeom>
          <a:noFill/>
          <a:ln>
            <a:noFill/>
          </a:ln>
        </p:spPr>
      </p:pic>
      <p:grpSp>
        <p:nvGrpSpPr>
          <p:cNvPr id="4639" name="Google Shape;4639;p20"/>
          <p:cNvGrpSpPr/>
          <p:nvPr/>
        </p:nvGrpSpPr>
        <p:grpSpPr>
          <a:xfrm>
            <a:off x="10288915" y="5273951"/>
            <a:ext cx="177192" cy="330833"/>
            <a:chOff x="4140" y="429"/>
            <a:chExt cx="1425" cy="2396"/>
          </a:xfrm>
        </p:grpSpPr>
        <p:sp>
          <p:nvSpPr>
            <p:cNvPr id="4640" name="Google Shape;4640;p2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41" name="Google Shape;4641;p20"/>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42" name="Google Shape;4642;p2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43" name="Google Shape;4643;p2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44" name="Google Shape;4644;p20"/>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645" name="Google Shape;4645;p20"/>
            <p:cNvGrpSpPr/>
            <p:nvPr/>
          </p:nvGrpSpPr>
          <p:grpSpPr>
            <a:xfrm>
              <a:off x="4748" y="666"/>
              <a:ext cx="578" cy="150"/>
              <a:chOff x="613" y="2566"/>
              <a:chExt cx="721" cy="144"/>
            </a:xfrm>
          </p:grpSpPr>
          <p:sp>
            <p:nvSpPr>
              <p:cNvPr id="4646" name="Google Shape;4646;p20"/>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47" name="Google Shape;4647;p20"/>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648" name="Google Shape;4648;p20"/>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649" name="Google Shape;4649;p20"/>
            <p:cNvGrpSpPr/>
            <p:nvPr/>
          </p:nvGrpSpPr>
          <p:grpSpPr>
            <a:xfrm>
              <a:off x="4748" y="990"/>
              <a:ext cx="578" cy="134"/>
              <a:chOff x="615" y="2564"/>
              <a:chExt cx="721" cy="139"/>
            </a:xfrm>
          </p:grpSpPr>
          <p:sp>
            <p:nvSpPr>
              <p:cNvPr id="4650" name="Google Shape;4650;p20"/>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51" name="Google Shape;4651;p20"/>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652" name="Google Shape;4652;p20"/>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53" name="Google Shape;4653;p20"/>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654" name="Google Shape;4654;p20"/>
            <p:cNvGrpSpPr/>
            <p:nvPr/>
          </p:nvGrpSpPr>
          <p:grpSpPr>
            <a:xfrm>
              <a:off x="4738" y="1647"/>
              <a:ext cx="578" cy="135"/>
              <a:chOff x="618" y="2586"/>
              <a:chExt cx="720" cy="124"/>
            </a:xfrm>
          </p:grpSpPr>
          <p:sp>
            <p:nvSpPr>
              <p:cNvPr id="4655" name="Google Shape;4655;p20"/>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56" name="Google Shape;4656;p20"/>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657" name="Google Shape;4657;p2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658" name="Google Shape;4658;p20"/>
            <p:cNvGrpSpPr/>
            <p:nvPr/>
          </p:nvGrpSpPr>
          <p:grpSpPr>
            <a:xfrm>
              <a:off x="4738" y="1330"/>
              <a:ext cx="588" cy="134"/>
              <a:chOff x="613" y="2571"/>
              <a:chExt cx="732" cy="134"/>
            </a:xfrm>
          </p:grpSpPr>
          <p:sp>
            <p:nvSpPr>
              <p:cNvPr id="4659" name="Google Shape;4659;p20"/>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60" name="Google Shape;4660;p20"/>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661" name="Google Shape;4661;p20"/>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62" name="Google Shape;4662;p2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63" name="Google Shape;4663;p2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64" name="Google Shape;4664;p20"/>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65" name="Google Shape;4665;p2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66" name="Google Shape;4666;p20"/>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67" name="Google Shape;4667;p20"/>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68" name="Google Shape;4668;p20"/>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69" name="Google Shape;4669;p20"/>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4670" name="Google Shape;4670;p20"/>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71" name="Google Shape;4671;p20"/>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4672" name="Google Shape;4672;p20"/>
          <p:cNvGrpSpPr/>
          <p:nvPr/>
        </p:nvGrpSpPr>
        <p:grpSpPr>
          <a:xfrm flipH="1">
            <a:off x="7980855" y="4900161"/>
            <a:ext cx="345630" cy="320302"/>
            <a:chOff x="2839" y="3501"/>
            <a:chExt cx="755" cy="803"/>
          </a:xfrm>
        </p:grpSpPr>
        <p:pic>
          <p:nvPicPr>
            <p:cNvPr id="4673" name="Google Shape;4673;p20"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4674" name="Google Shape;4674;p2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4675" name="Google Shape;4675;p20" descr="laptop_keyboard"/>
          <p:cNvPicPr preferRelativeResize="0"/>
          <p:nvPr/>
        </p:nvPicPr>
        <p:blipFill rotWithShape="1">
          <a:blip r:embed="rId13">
            <a:alphaModFix/>
          </a:blip>
          <a:srcRect/>
          <a:stretch/>
        </p:blipFill>
        <p:spPr>
          <a:xfrm rot="109064" flipH="1">
            <a:off x="9216586" y="6040274"/>
            <a:ext cx="253501" cy="120343"/>
          </a:xfrm>
          <a:prstGeom prst="rect">
            <a:avLst/>
          </a:prstGeom>
          <a:noFill/>
          <a:ln>
            <a:noFill/>
          </a:ln>
        </p:spPr>
      </p:pic>
      <p:sp>
        <p:nvSpPr>
          <p:cNvPr id="4676" name="Google Shape;4676;p20"/>
          <p:cNvSpPr/>
          <p:nvPr/>
        </p:nvSpPr>
        <p:spPr>
          <a:xfrm>
            <a:off x="9300597" y="5923494"/>
            <a:ext cx="204043" cy="15705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677" name="Google Shape;4677;p20" descr="screen"/>
          <p:cNvPicPr preferRelativeResize="0"/>
          <p:nvPr/>
        </p:nvPicPr>
        <p:blipFill rotWithShape="1">
          <a:blip r:embed="rId14">
            <a:alphaModFix/>
          </a:blip>
          <a:srcRect/>
          <a:stretch/>
        </p:blipFill>
        <p:spPr>
          <a:xfrm>
            <a:off x="9310647" y="5927534"/>
            <a:ext cx="185412" cy="142915"/>
          </a:xfrm>
          <a:prstGeom prst="rect">
            <a:avLst/>
          </a:prstGeom>
          <a:noFill/>
          <a:ln>
            <a:noFill/>
          </a:ln>
        </p:spPr>
      </p:pic>
      <p:sp>
        <p:nvSpPr>
          <p:cNvPr id="4678" name="Google Shape;4678;p20"/>
          <p:cNvSpPr/>
          <p:nvPr/>
        </p:nvSpPr>
        <p:spPr>
          <a:xfrm>
            <a:off x="9337747" y="5918861"/>
            <a:ext cx="172878" cy="29225"/>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79" name="Google Shape;4679;p20"/>
          <p:cNvSpPr/>
          <p:nvPr/>
        </p:nvSpPr>
        <p:spPr>
          <a:xfrm>
            <a:off x="9298791" y="5918624"/>
            <a:ext cx="47990" cy="121650"/>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0" name="Google Shape;4680;p20"/>
          <p:cNvSpPr/>
          <p:nvPr/>
        </p:nvSpPr>
        <p:spPr>
          <a:xfrm>
            <a:off x="9457666" y="5940364"/>
            <a:ext cx="51716" cy="14042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1" name="Google Shape;4681;p20"/>
          <p:cNvSpPr/>
          <p:nvPr/>
        </p:nvSpPr>
        <p:spPr>
          <a:xfrm>
            <a:off x="9298226" y="6034096"/>
            <a:ext cx="189702" cy="47401"/>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2" name="Google Shape;4682;p20"/>
          <p:cNvSpPr/>
          <p:nvPr/>
        </p:nvSpPr>
        <p:spPr>
          <a:xfrm>
            <a:off x="9463425" y="5941552"/>
            <a:ext cx="48442" cy="141014"/>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3" name="Google Shape;4683;p20"/>
          <p:cNvSpPr/>
          <p:nvPr/>
        </p:nvSpPr>
        <p:spPr>
          <a:xfrm>
            <a:off x="9298452" y="6040392"/>
            <a:ext cx="168700" cy="46807"/>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684" name="Google Shape;4684;p20"/>
          <p:cNvGrpSpPr/>
          <p:nvPr/>
        </p:nvGrpSpPr>
        <p:grpSpPr>
          <a:xfrm>
            <a:off x="9295629" y="6090407"/>
            <a:ext cx="57249" cy="27799"/>
            <a:chOff x="1740" y="2642"/>
            <a:chExt cx="752" cy="327"/>
          </a:xfrm>
        </p:grpSpPr>
        <p:sp>
          <p:nvSpPr>
            <p:cNvPr id="4685" name="Google Shape;4685;p2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6" name="Google Shape;4686;p20"/>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7" name="Google Shape;4687;p20"/>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8" name="Google Shape;4688;p20"/>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9" name="Google Shape;4689;p20"/>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90" name="Google Shape;4690;p20"/>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691" name="Google Shape;4691;p20"/>
          <p:cNvSpPr/>
          <p:nvPr/>
        </p:nvSpPr>
        <p:spPr>
          <a:xfrm>
            <a:off x="9393642" y="6094565"/>
            <a:ext cx="69332" cy="610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92" name="Google Shape;4692;p20"/>
          <p:cNvSpPr/>
          <p:nvPr/>
        </p:nvSpPr>
        <p:spPr>
          <a:xfrm>
            <a:off x="9216699" y="6099436"/>
            <a:ext cx="177394" cy="5571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93" name="Google Shape;4693;p20"/>
          <p:cNvSpPr/>
          <p:nvPr/>
        </p:nvSpPr>
        <p:spPr>
          <a:xfrm>
            <a:off x="9216812" y="6089219"/>
            <a:ext cx="1920" cy="11286"/>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94" name="Google Shape;4694;p20"/>
          <p:cNvSpPr/>
          <p:nvPr/>
        </p:nvSpPr>
        <p:spPr>
          <a:xfrm>
            <a:off x="9216925" y="6043244"/>
            <a:ext cx="82430" cy="46688"/>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95" name="Google Shape;4695;p20"/>
          <p:cNvSpPr/>
          <p:nvPr/>
        </p:nvSpPr>
        <p:spPr>
          <a:xfrm>
            <a:off x="9222458" y="6091595"/>
            <a:ext cx="168248" cy="53578"/>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96" name="Google Shape;4696;p20"/>
          <p:cNvSpPr/>
          <p:nvPr/>
        </p:nvSpPr>
        <p:spPr>
          <a:xfrm rot="10800000" flipH="1">
            <a:off x="9390480" y="6087793"/>
            <a:ext cx="68654" cy="5547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697" name="Google Shape;4697;p20"/>
          <p:cNvGrpSpPr/>
          <p:nvPr/>
        </p:nvGrpSpPr>
        <p:grpSpPr>
          <a:xfrm flipH="1">
            <a:off x="8153909" y="5504657"/>
            <a:ext cx="345630" cy="320302"/>
            <a:chOff x="2839" y="3501"/>
            <a:chExt cx="755" cy="803"/>
          </a:xfrm>
        </p:grpSpPr>
        <p:pic>
          <p:nvPicPr>
            <p:cNvPr id="4698" name="Google Shape;4698;p20"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4699" name="Google Shape;4699;p2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4700" name="Google Shape;4700;p20"/>
          <p:cNvGrpSpPr/>
          <p:nvPr/>
        </p:nvGrpSpPr>
        <p:grpSpPr>
          <a:xfrm flipH="1">
            <a:off x="8552134" y="5526130"/>
            <a:ext cx="345630" cy="320302"/>
            <a:chOff x="2839" y="3501"/>
            <a:chExt cx="755" cy="803"/>
          </a:xfrm>
        </p:grpSpPr>
        <p:pic>
          <p:nvPicPr>
            <p:cNvPr id="4701" name="Google Shape;4701;p20"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4702" name="Google Shape;4702;p2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4703" name="Google Shape;4703;p20" descr="laptop_keyboard"/>
          <p:cNvPicPr preferRelativeResize="0"/>
          <p:nvPr/>
        </p:nvPicPr>
        <p:blipFill rotWithShape="1">
          <a:blip r:embed="rId13">
            <a:alphaModFix/>
          </a:blip>
          <a:srcRect/>
          <a:stretch/>
        </p:blipFill>
        <p:spPr>
          <a:xfrm rot="109064" flipH="1">
            <a:off x="9550087" y="5949454"/>
            <a:ext cx="260920" cy="99063"/>
          </a:xfrm>
          <a:prstGeom prst="rect">
            <a:avLst/>
          </a:prstGeom>
          <a:noFill/>
          <a:ln>
            <a:noFill/>
          </a:ln>
        </p:spPr>
      </p:pic>
      <p:sp>
        <p:nvSpPr>
          <p:cNvPr id="4704" name="Google Shape;4704;p20"/>
          <p:cNvSpPr/>
          <p:nvPr/>
        </p:nvSpPr>
        <p:spPr>
          <a:xfrm>
            <a:off x="9636557" y="5853324"/>
            <a:ext cx="210015" cy="129281"/>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705" name="Google Shape;4705;p20" descr="screen"/>
          <p:cNvPicPr preferRelativeResize="0"/>
          <p:nvPr/>
        </p:nvPicPr>
        <p:blipFill rotWithShape="1">
          <a:blip r:embed="rId14">
            <a:alphaModFix/>
          </a:blip>
          <a:srcRect/>
          <a:stretch/>
        </p:blipFill>
        <p:spPr>
          <a:xfrm>
            <a:off x="9646901" y="5856649"/>
            <a:ext cx="190838" cy="117644"/>
          </a:xfrm>
          <a:prstGeom prst="rect">
            <a:avLst/>
          </a:prstGeom>
          <a:noFill/>
          <a:ln>
            <a:noFill/>
          </a:ln>
        </p:spPr>
      </p:pic>
      <p:sp>
        <p:nvSpPr>
          <p:cNvPr id="4706" name="Google Shape;4706;p20"/>
          <p:cNvSpPr/>
          <p:nvPr/>
        </p:nvSpPr>
        <p:spPr>
          <a:xfrm>
            <a:off x="9674794" y="5849510"/>
            <a:ext cx="177937" cy="2405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07" name="Google Shape;4707;p20"/>
          <p:cNvSpPr/>
          <p:nvPr/>
        </p:nvSpPr>
        <p:spPr>
          <a:xfrm>
            <a:off x="9634698" y="5849315"/>
            <a:ext cx="49395" cy="100139"/>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08" name="Google Shape;4708;p20"/>
          <p:cNvSpPr/>
          <p:nvPr/>
        </p:nvSpPr>
        <p:spPr>
          <a:xfrm>
            <a:off x="9798223" y="5867211"/>
            <a:ext cx="53230" cy="11559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09" name="Google Shape;4709;p20"/>
          <p:cNvSpPr/>
          <p:nvPr/>
        </p:nvSpPr>
        <p:spPr>
          <a:xfrm>
            <a:off x="9634116" y="5944369"/>
            <a:ext cx="195254" cy="3901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10" name="Google Shape;4710;p20"/>
          <p:cNvSpPr/>
          <p:nvPr/>
        </p:nvSpPr>
        <p:spPr>
          <a:xfrm>
            <a:off x="9804150" y="5868189"/>
            <a:ext cx="49860" cy="11607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11" name="Google Shape;4711;p20"/>
          <p:cNvSpPr/>
          <p:nvPr/>
        </p:nvSpPr>
        <p:spPr>
          <a:xfrm>
            <a:off x="9634349" y="5949552"/>
            <a:ext cx="173637" cy="38530"/>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712" name="Google Shape;4712;p20"/>
          <p:cNvGrpSpPr/>
          <p:nvPr/>
        </p:nvGrpSpPr>
        <p:grpSpPr>
          <a:xfrm>
            <a:off x="9631443" y="5990722"/>
            <a:ext cx="58925" cy="22883"/>
            <a:chOff x="1740" y="2642"/>
            <a:chExt cx="752" cy="327"/>
          </a:xfrm>
        </p:grpSpPr>
        <p:sp>
          <p:nvSpPr>
            <p:cNvPr id="4713" name="Google Shape;4713;p2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14" name="Google Shape;4714;p20"/>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15" name="Google Shape;4715;p20"/>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16" name="Google Shape;4716;p20"/>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17" name="Google Shape;4717;p20"/>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18" name="Google Shape;4718;p20"/>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719" name="Google Shape;4719;p20"/>
          <p:cNvSpPr/>
          <p:nvPr/>
        </p:nvSpPr>
        <p:spPr>
          <a:xfrm>
            <a:off x="9732325" y="5994145"/>
            <a:ext cx="71361" cy="50265"/>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20" name="Google Shape;4720;p20"/>
          <p:cNvSpPr/>
          <p:nvPr/>
        </p:nvSpPr>
        <p:spPr>
          <a:xfrm>
            <a:off x="9550204" y="5998154"/>
            <a:ext cx="182586" cy="4586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21" name="Google Shape;4721;p20"/>
          <p:cNvSpPr/>
          <p:nvPr/>
        </p:nvSpPr>
        <p:spPr>
          <a:xfrm>
            <a:off x="9550320" y="5989744"/>
            <a:ext cx="1976" cy="9290"/>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22" name="Google Shape;4722;p20"/>
          <p:cNvSpPr/>
          <p:nvPr/>
        </p:nvSpPr>
        <p:spPr>
          <a:xfrm>
            <a:off x="9550436" y="5951899"/>
            <a:ext cx="84843" cy="3843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23" name="Google Shape;4723;p20"/>
          <p:cNvSpPr/>
          <p:nvPr/>
        </p:nvSpPr>
        <p:spPr>
          <a:xfrm>
            <a:off x="9556131" y="5991700"/>
            <a:ext cx="173172" cy="4410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24" name="Google Shape;4724;p20"/>
          <p:cNvSpPr/>
          <p:nvPr/>
        </p:nvSpPr>
        <p:spPr>
          <a:xfrm rot="10800000" flipH="1">
            <a:off x="9729071" y="5988571"/>
            <a:ext cx="70663" cy="456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725" name="Google Shape;4725;p20"/>
          <p:cNvGrpSpPr/>
          <p:nvPr/>
        </p:nvGrpSpPr>
        <p:grpSpPr>
          <a:xfrm>
            <a:off x="10017877" y="5636388"/>
            <a:ext cx="171450" cy="348944"/>
            <a:chOff x="4140" y="429"/>
            <a:chExt cx="1425" cy="2396"/>
          </a:xfrm>
        </p:grpSpPr>
        <p:sp>
          <p:nvSpPr>
            <p:cNvPr id="4726" name="Google Shape;4726;p2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27" name="Google Shape;4727;p20"/>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28" name="Google Shape;4728;p2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29" name="Google Shape;4729;p2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30" name="Google Shape;4730;p20"/>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731" name="Google Shape;4731;p20"/>
            <p:cNvGrpSpPr/>
            <p:nvPr/>
          </p:nvGrpSpPr>
          <p:grpSpPr>
            <a:xfrm>
              <a:off x="4748" y="666"/>
              <a:ext cx="578" cy="150"/>
              <a:chOff x="613" y="2566"/>
              <a:chExt cx="721" cy="144"/>
            </a:xfrm>
          </p:grpSpPr>
          <p:sp>
            <p:nvSpPr>
              <p:cNvPr id="4732" name="Google Shape;4732;p20"/>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33" name="Google Shape;4733;p20"/>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734" name="Google Shape;4734;p20"/>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735" name="Google Shape;4735;p20"/>
            <p:cNvGrpSpPr/>
            <p:nvPr/>
          </p:nvGrpSpPr>
          <p:grpSpPr>
            <a:xfrm>
              <a:off x="4748" y="990"/>
              <a:ext cx="578" cy="134"/>
              <a:chOff x="615" y="2564"/>
              <a:chExt cx="721" cy="139"/>
            </a:xfrm>
          </p:grpSpPr>
          <p:sp>
            <p:nvSpPr>
              <p:cNvPr id="4736" name="Google Shape;4736;p20"/>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37" name="Google Shape;4737;p20"/>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738" name="Google Shape;4738;p20"/>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39" name="Google Shape;4739;p20"/>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740" name="Google Shape;4740;p20"/>
            <p:cNvGrpSpPr/>
            <p:nvPr/>
          </p:nvGrpSpPr>
          <p:grpSpPr>
            <a:xfrm>
              <a:off x="4738" y="1647"/>
              <a:ext cx="578" cy="135"/>
              <a:chOff x="618" y="2586"/>
              <a:chExt cx="720" cy="124"/>
            </a:xfrm>
          </p:grpSpPr>
          <p:sp>
            <p:nvSpPr>
              <p:cNvPr id="4741" name="Google Shape;4741;p20"/>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42" name="Google Shape;4742;p20"/>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743" name="Google Shape;4743;p2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744" name="Google Shape;4744;p20"/>
            <p:cNvGrpSpPr/>
            <p:nvPr/>
          </p:nvGrpSpPr>
          <p:grpSpPr>
            <a:xfrm>
              <a:off x="4738" y="1330"/>
              <a:ext cx="588" cy="134"/>
              <a:chOff x="613" y="2571"/>
              <a:chExt cx="732" cy="134"/>
            </a:xfrm>
          </p:grpSpPr>
          <p:sp>
            <p:nvSpPr>
              <p:cNvPr id="4745" name="Google Shape;4745;p20"/>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46" name="Google Shape;4746;p20"/>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747" name="Google Shape;4747;p20"/>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48" name="Google Shape;4748;p2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49" name="Google Shape;4749;p2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50" name="Google Shape;4750;p20"/>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51" name="Google Shape;4751;p2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52" name="Google Shape;4752;p20"/>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53" name="Google Shape;4753;p20"/>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54" name="Google Shape;4754;p20"/>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55" name="Google Shape;4755;p20"/>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4756" name="Google Shape;4756;p20"/>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57" name="Google Shape;4757;p20"/>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4758" name="Google Shape;4758;p20"/>
          <p:cNvGrpSpPr/>
          <p:nvPr/>
        </p:nvGrpSpPr>
        <p:grpSpPr>
          <a:xfrm flipH="1">
            <a:off x="7773981" y="5281060"/>
            <a:ext cx="345630" cy="320302"/>
            <a:chOff x="2839" y="3501"/>
            <a:chExt cx="755" cy="803"/>
          </a:xfrm>
        </p:grpSpPr>
        <p:pic>
          <p:nvPicPr>
            <p:cNvPr id="4759" name="Google Shape;4759;p20"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4760" name="Google Shape;4760;p2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4761" name="Google Shape;4761;p20"/>
          <p:cNvGrpSpPr/>
          <p:nvPr/>
        </p:nvGrpSpPr>
        <p:grpSpPr>
          <a:xfrm>
            <a:off x="7439074" y="1859725"/>
            <a:ext cx="1802647" cy="1120859"/>
            <a:chOff x="7439074" y="1859725"/>
            <a:chExt cx="1802647" cy="1120859"/>
          </a:xfrm>
        </p:grpSpPr>
        <p:pic>
          <p:nvPicPr>
            <p:cNvPr id="4762" name="Google Shape;4762;p20" descr="cell_tower_radiation copy"/>
            <p:cNvPicPr preferRelativeResize="0"/>
            <p:nvPr/>
          </p:nvPicPr>
          <p:blipFill rotWithShape="1">
            <a:blip r:embed="rId15">
              <a:alphaModFix/>
            </a:blip>
            <a:srcRect/>
            <a:stretch/>
          </p:blipFill>
          <p:spPr>
            <a:xfrm>
              <a:off x="7980866" y="2158167"/>
              <a:ext cx="457200" cy="332766"/>
            </a:xfrm>
            <a:prstGeom prst="rect">
              <a:avLst/>
            </a:prstGeom>
            <a:noFill/>
            <a:ln>
              <a:noFill/>
            </a:ln>
          </p:spPr>
        </p:pic>
        <p:cxnSp>
          <p:nvCxnSpPr>
            <p:cNvPr id="4763" name="Google Shape;4763;p20"/>
            <p:cNvCxnSpPr/>
            <p:nvPr/>
          </p:nvCxnSpPr>
          <p:spPr>
            <a:xfrm>
              <a:off x="8207860" y="2700359"/>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4764" name="Google Shape;4764;p20"/>
            <p:cNvGrpSpPr/>
            <p:nvPr/>
          </p:nvGrpSpPr>
          <p:grpSpPr>
            <a:xfrm>
              <a:off x="8050698" y="2309376"/>
              <a:ext cx="298450" cy="464008"/>
              <a:chOff x="3130" y="3288"/>
              <a:chExt cx="410" cy="742"/>
            </a:xfrm>
          </p:grpSpPr>
          <p:cxnSp>
            <p:nvCxnSpPr>
              <p:cNvPr id="4765" name="Google Shape;4765;p20"/>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4766" name="Google Shape;4766;p20"/>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4767" name="Google Shape;4767;p20"/>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4768" name="Google Shape;4768;p20"/>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4769" name="Google Shape;4769;p20"/>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4770" name="Google Shape;4770;p20"/>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4771" name="Google Shape;4771;p20"/>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4772" name="Google Shape;4772;p20"/>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4773" name="Google Shape;4773;p20"/>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4774" name="Google Shape;4774;p20"/>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4775" name="Google Shape;4775;p20"/>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4776" name="Google Shape;4776;p20"/>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4777" name="Google Shape;4777;p20"/>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4778" name="Google Shape;4778;p20"/>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4779" name="Google Shape;4779;p20"/>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grpSp>
          <p:nvGrpSpPr>
            <p:cNvPr id="4780" name="Google Shape;4780;p20"/>
            <p:cNvGrpSpPr/>
            <p:nvPr/>
          </p:nvGrpSpPr>
          <p:grpSpPr>
            <a:xfrm>
              <a:off x="8439827" y="2812309"/>
              <a:ext cx="353678" cy="168275"/>
              <a:chOff x="7493876" y="2774731"/>
              <a:chExt cx="1481958" cy="894622"/>
            </a:xfrm>
          </p:grpSpPr>
          <p:sp>
            <p:nvSpPr>
              <p:cNvPr id="4781" name="Google Shape;4781;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782" name="Google Shape;4782;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783" name="Google Shape;4783;p20"/>
              <p:cNvGrpSpPr/>
              <p:nvPr/>
            </p:nvGrpSpPr>
            <p:grpSpPr>
              <a:xfrm>
                <a:off x="7713663" y="2848339"/>
                <a:ext cx="1042107" cy="425543"/>
                <a:chOff x="7786941" y="2884917"/>
                <a:chExt cx="897649" cy="353919"/>
              </a:xfrm>
            </p:grpSpPr>
            <p:sp>
              <p:nvSpPr>
                <p:cNvPr id="4784" name="Google Shape;4784;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85" name="Google Shape;4785;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86" name="Google Shape;4786;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87" name="Google Shape;4787;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4788" name="Google Shape;4788;p20" descr="antenna_radiation_stylized"/>
            <p:cNvPicPr preferRelativeResize="0"/>
            <p:nvPr/>
          </p:nvPicPr>
          <p:blipFill rotWithShape="1">
            <a:blip r:embed="rId16">
              <a:alphaModFix/>
            </a:blip>
            <a:srcRect/>
            <a:stretch/>
          </p:blipFill>
          <p:spPr>
            <a:xfrm>
              <a:off x="7750224" y="1859725"/>
              <a:ext cx="415925" cy="88774"/>
            </a:xfrm>
            <a:prstGeom prst="rect">
              <a:avLst/>
            </a:prstGeom>
            <a:noFill/>
            <a:ln>
              <a:noFill/>
            </a:ln>
          </p:spPr>
        </p:pic>
        <p:pic>
          <p:nvPicPr>
            <p:cNvPr id="4789" name="Google Shape;4789;p20" descr="antenna_stylized"/>
            <p:cNvPicPr preferRelativeResize="0"/>
            <p:nvPr/>
          </p:nvPicPr>
          <p:blipFill rotWithShape="1">
            <a:blip r:embed="rId17">
              <a:alphaModFix/>
            </a:blip>
            <a:srcRect/>
            <a:stretch/>
          </p:blipFill>
          <p:spPr>
            <a:xfrm>
              <a:off x="7439074" y="2356613"/>
              <a:ext cx="530702" cy="223756"/>
            </a:xfrm>
            <a:prstGeom prst="rect">
              <a:avLst/>
            </a:prstGeom>
            <a:noFill/>
            <a:ln>
              <a:noFill/>
            </a:ln>
          </p:spPr>
        </p:pic>
        <p:pic>
          <p:nvPicPr>
            <p:cNvPr id="4790" name="Google Shape;4790;p20" descr="antenna_stylized"/>
            <p:cNvPicPr preferRelativeResize="0"/>
            <p:nvPr/>
          </p:nvPicPr>
          <p:blipFill rotWithShape="1">
            <a:blip r:embed="rId17">
              <a:alphaModFix/>
            </a:blip>
            <a:srcRect/>
            <a:stretch/>
          </p:blipFill>
          <p:spPr>
            <a:xfrm>
              <a:off x="8637781" y="2319727"/>
              <a:ext cx="530702" cy="223756"/>
            </a:xfrm>
            <a:prstGeom prst="rect">
              <a:avLst/>
            </a:prstGeom>
            <a:noFill/>
            <a:ln>
              <a:noFill/>
            </a:ln>
          </p:spPr>
        </p:pic>
        <p:pic>
          <p:nvPicPr>
            <p:cNvPr id="4791" name="Google Shape;4791;p20" descr="antenna_stylized"/>
            <p:cNvPicPr preferRelativeResize="0"/>
            <p:nvPr/>
          </p:nvPicPr>
          <p:blipFill rotWithShape="1">
            <a:blip r:embed="rId17">
              <a:alphaModFix/>
            </a:blip>
            <a:srcRect/>
            <a:stretch/>
          </p:blipFill>
          <p:spPr>
            <a:xfrm>
              <a:off x="8711019" y="2059124"/>
              <a:ext cx="530702" cy="223756"/>
            </a:xfrm>
            <a:prstGeom prst="rect">
              <a:avLst/>
            </a:prstGeom>
            <a:noFill/>
            <a:ln>
              <a:noFill/>
            </a:ln>
          </p:spPr>
        </p:pic>
      </p:grpSp>
      <p:grpSp>
        <p:nvGrpSpPr>
          <p:cNvPr id="4792" name="Google Shape;4792;p20"/>
          <p:cNvGrpSpPr/>
          <p:nvPr/>
        </p:nvGrpSpPr>
        <p:grpSpPr>
          <a:xfrm>
            <a:off x="7493518" y="3325424"/>
            <a:ext cx="911538" cy="843226"/>
            <a:chOff x="7493518" y="3325424"/>
            <a:chExt cx="911538" cy="843226"/>
          </a:xfrm>
        </p:grpSpPr>
        <p:pic>
          <p:nvPicPr>
            <p:cNvPr id="4793" name="Google Shape;4793;p20" descr="access_point_stylized_small"/>
            <p:cNvPicPr preferRelativeResize="0"/>
            <p:nvPr/>
          </p:nvPicPr>
          <p:blipFill rotWithShape="1">
            <a:blip r:embed="rId18">
              <a:alphaModFix/>
            </a:blip>
            <a:srcRect/>
            <a:stretch/>
          </p:blipFill>
          <p:spPr>
            <a:xfrm>
              <a:off x="7613882" y="3861899"/>
              <a:ext cx="370169" cy="306751"/>
            </a:xfrm>
            <a:prstGeom prst="rect">
              <a:avLst/>
            </a:prstGeom>
            <a:noFill/>
            <a:ln>
              <a:noFill/>
            </a:ln>
          </p:spPr>
        </p:pic>
        <p:grpSp>
          <p:nvGrpSpPr>
            <p:cNvPr id="4794" name="Google Shape;4794;p20"/>
            <p:cNvGrpSpPr/>
            <p:nvPr/>
          </p:nvGrpSpPr>
          <p:grpSpPr>
            <a:xfrm>
              <a:off x="7493518" y="3325424"/>
              <a:ext cx="911538" cy="816238"/>
              <a:chOff x="7493518" y="3325424"/>
              <a:chExt cx="911538" cy="816238"/>
            </a:xfrm>
          </p:grpSpPr>
          <p:cxnSp>
            <p:nvCxnSpPr>
              <p:cNvPr id="4795" name="Google Shape;4795;p20"/>
              <p:cNvCxnSpPr/>
              <p:nvPr/>
            </p:nvCxnSpPr>
            <p:spPr>
              <a:xfrm>
                <a:off x="8247778" y="3829970"/>
                <a:ext cx="0" cy="131762"/>
              </a:xfrm>
              <a:prstGeom prst="straightConnector1">
                <a:avLst/>
              </a:prstGeom>
              <a:noFill/>
              <a:ln w="9525" cap="flat" cmpd="sng">
                <a:solidFill>
                  <a:schemeClr val="dk1"/>
                </a:solidFill>
                <a:prstDash val="solid"/>
                <a:round/>
                <a:headEnd type="none" w="med" len="med"/>
                <a:tailEnd type="none" w="med" len="med"/>
              </a:ln>
            </p:spPr>
          </p:cxnSp>
          <p:cxnSp>
            <p:nvCxnSpPr>
              <p:cNvPr id="4796" name="Google Shape;4796;p20"/>
              <p:cNvCxnSpPr/>
              <p:nvPr/>
            </p:nvCxnSpPr>
            <p:spPr>
              <a:xfrm rot="10800000" flipH="1">
                <a:off x="7857253" y="4041107"/>
                <a:ext cx="168275" cy="3175"/>
              </a:xfrm>
              <a:prstGeom prst="straightConnector1">
                <a:avLst/>
              </a:prstGeom>
              <a:noFill/>
              <a:ln w="9525" cap="flat" cmpd="sng">
                <a:solidFill>
                  <a:schemeClr val="dk1"/>
                </a:solidFill>
                <a:prstDash val="solid"/>
                <a:round/>
                <a:headEnd type="none" w="med" len="med"/>
                <a:tailEnd type="none" w="med" len="med"/>
              </a:ln>
            </p:spPr>
          </p:cxnSp>
          <p:pic>
            <p:nvPicPr>
              <p:cNvPr id="4797" name="Google Shape;4797;p20" descr="antenna_radiation_stylized"/>
              <p:cNvPicPr preferRelativeResize="0"/>
              <p:nvPr/>
            </p:nvPicPr>
            <p:blipFill rotWithShape="1">
              <a:blip r:embed="rId19">
                <a:alphaModFix/>
              </a:blip>
              <a:srcRect/>
              <a:stretch/>
            </p:blipFill>
            <p:spPr>
              <a:xfrm>
                <a:off x="7562238" y="3813930"/>
                <a:ext cx="506412" cy="106009"/>
              </a:xfrm>
              <a:prstGeom prst="rect">
                <a:avLst/>
              </a:prstGeom>
              <a:noFill/>
              <a:ln>
                <a:noFill/>
              </a:ln>
            </p:spPr>
          </p:pic>
          <p:grpSp>
            <p:nvGrpSpPr>
              <p:cNvPr id="4798" name="Google Shape;4798;p20"/>
              <p:cNvGrpSpPr/>
              <p:nvPr/>
            </p:nvGrpSpPr>
            <p:grpSpPr>
              <a:xfrm>
                <a:off x="8050070" y="3965994"/>
                <a:ext cx="354986" cy="175668"/>
                <a:chOff x="7493876" y="2774731"/>
                <a:chExt cx="1481958" cy="894622"/>
              </a:xfrm>
            </p:grpSpPr>
            <p:sp>
              <p:nvSpPr>
                <p:cNvPr id="4799" name="Google Shape;4799;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800" name="Google Shape;4800;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801" name="Google Shape;4801;p20"/>
                <p:cNvGrpSpPr/>
                <p:nvPr/>
              </p:nvGrpSpPr>
              <p:grpSpPr>
                <a:xfrm>
                  <a:off x="7713663" y="2848339"/>
                  <a:ext cx="1042107" cy="425543"/>
                  <a:chOff x="7786941" y="2884917"/>
                  <a:chExt cx="897649" cy="353919"/>
                </a:xfrm>
              </p:grpSpPr>
              <p:sp>
                <p:nvSpPr>
                  <p:cNvPr id="4802" name="Google Shape;4802;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03" name="Google Shape;4803;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04" name="Google Shape;4804;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05" name="Google Shape;4805;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4806" name="Google Shape;4806;p20" descr="antenna_stylized"/>
              <p:cNvPicPr preferRelativeResize="0"/>
              <p:nvPr/>
            </p:nvPicPr>
            <p:blipFill rotWithShape="1">
              <a:blip r:embed="rId20">
                <a:alphaModFix/>
              </a:blip>
              <a:srcRect/>
              <a:stretch/>
            </p:blipFill>
            <p:spPr>
              <a:xfrm>
                <a:off x="7493518" y="3419140"/>
                <a:ext cx="347997" cy="167557"/>
              </a:xfrm>
              <a:prstGeom prst="rect">
                <a:avLst/>
              </a:prstGeom>
              <a:noFill/>
              <a:ln>
                <a:noFill/>
              </a:ln>
            </p:spPr>
          </p:pic>
          <p:pic>
            <p:nvPicPr>
              <p:cNvPr id="4807" name="Google Shape;4807;p20" descr="antenna_stylized"/>
              <p:cNvPicPr preferRelativeResize="0"/>
              <p:nvPr/>
            </p:nvPicPr>
            <p:blipFill rotWithShape="1">
              <a:blip r:embed="rId20">
                <a:alphaModFix/>
              </a:blip>
              <a:srcRect/>
              <a:stretch/>
            </p:blipFill>
            <p:spPr>
              <a:xfrm>
                <a:off x="7803435" y="3325424"/>
                <a:ext cx="347997" cy="167557"/>
              </a:xfrm>
              <a:prstGeom prst="rect">
                <a:avLst/>
              </a:prstGeom>
              <a:noFill/>
              <a:ln>
                <a:noFill/>
              </a:ln>
            </p:spPr>
          </p:pic>
        </p:grpSp>
      </p:grpSp>
      <p:grpSp>
        <p:nvGrpSpPr>
          <p:cNvPr id="4808" name="Google Shape;4808;p20"/>
          <p:cNvGrpSpPr/>
          <p:nvPr/>
        </p:nvGrpSpPr>
        <p:grpSpPr>
          <a:xfrm>
            <a:off x="7975881" y="4741266"/>
            <a:ext cx="2318709" cy="1245936"/>
            <a:chOff x="7948367" y="4775686"/>
            <a:chExt cx="2318709" cy="1245936"/>
          </a:xfrm>
        </p:grpSpPr>
        <p:cxnSp>
          <p:nvCxnSpPr>
            <p:cNvPr id="4809" name="Google Shape;4809;p20"/>
            <p:cNvCxnSpPr/>
            <p:nvPr/>
          </p:nvCxnSpPr>
          <p:spPr>
            <a:xfrm rot="5400000" flipH="1">
              <a:off x="9789609" y="5251739"/>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4810" name="Google Shape;4810;p20"/>
            <p:cNvCxnSpPr/>
            <p:nvPr/>
          </p:nvCxnSpPr>
          <p:spPr>
            <a:xfrm>
              <a:off x="8210207" y="5117334"/>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4811" name="Google Shape;4811;p20"/>
            <p:cNvCxnSpPr/>
            <p:nvPr/>
          </p:nvCxnSpPr>
          <p:spPr>
            <a:xfrm rot="10800000" flipH="1">
              <a:off x="8459425" y="5036562"/>
              <a:ext cx="404236" cy="207771"/>
            </a:xfrm>
            <a:prstGeom prst="straightConnector1">
              <a:avLst/>
            </a:prstGeom>
            <a:noFill/>
            <a:ln w="9525" cap="flat" cmpd="sng">
              <a:solidFill>
                <a:schemeClr val="dk1"/>
              </a:solidFill>
              <a:prstDash val="solid"/>
              <a:round/>
              <a:headEnd type="none" w="med" len="med"/>
              <a:tailEnd type="none" w="med" len="med"/>
            </a:ln>
          </p:spPr>
        </p:cxnSp>
        <p:grpSp>
          <p:nvGrpSpPr>
            <p:cNvPr id="4812" name="Google Shape;4812;p20"/>
            <p:cNvGrpSpPr/>
            <p:nvPr/>
          </p:nvGrpSpPr>
          <p:grpSpPr>
            <a:xfrm>
              <a:off x="7948367" y="4775686"/>
              <a:ext cx="2318709" cy="1245936"/>
              <a:chOff x="7948367" y="4775686"/>
              <a:chExt cx="2318709" cy="1245936"/>
            </a:xfrm>
          </p:grpSpPr>
          <p:cxnSp>
            <p:nvCxnSpPr>
              <p:cNvPr id="4813" name="Google Shape;4813;p20"/>
              <p:cNvCxnSpPr/>
              <p:nvPr/>
            </p:nvCxnSpPr>
            <p:spPr>
              <a:xfrm rot="10800000">
                <a:off x="10209926" y="5405286"/>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4814" name="Google Shape;4814;p20"/>
              <p:cNvCxnSpPr/>
              <p:nvPr/>
            </p:nvCxnSpPr>
            <p:spPr>
              <a:xfrm>
                <a:off x="9432959" y="4838517"/>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4815" name="Google Shape;4815;p20"/>
              <p:cNvCxnSpPr/>
              <p:nvPr/>
            </p:nvCxnSpPr>
            <p:spPr>
              <a:xfrm rot="10800000" flipH="1">
                <a:off x="8850066" y="4838517"/>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4816" name="Google Shape;4816;p20"/>
              <p:cNvCxnSpPr/>
              <p:nvPr/>
            </p:nvCxnSpPr>
            <p:spPr>
              <a:xfrm>
                <a:off x="8821744" y="5108876"/>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4817" name="Google Shape;4817;p20"/>
              <p:cNvCxnSpPr/>
              <p:nvPr/>
            </p:nvCxnSpPr>
            <p:spPr>
              <a:xfrm rot="10800000" flipH="1">
                <a:off x="7948367" y="5290470"/>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4818" name="Google Shape;4818;p20"/>
              <p:cNvCxnSpPr/>
              <p:nvPr/>
            </p:nvCxnSpPr>
            <p:spPr>
              <a:xfrm flipH="1">
                <a:off x="8373817" y="5282252"/>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4819" name="Google Shape;4819;p20"/>
              <p:cNvCxnSpPr/>
              <p:nvPr/>
            </p:nvCxnSpPr>
            <p:spPr>
              <a:xfrm rot="10800000">
                <a:off x="8488731" y="5307931"/>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4820" name="Google Shape;4820;p20"/>
              <p:cNvCxnSpPr/>
              <p:nvPr/>
            </p:nvCxnSpPr>
            <p:spPr>
              <a:xfrm>
                <a:off x="8488731" y="5258048"/>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4821" name="Google Shape;4821;p20"/>
              <p:cNvCxnSpPr/>
              <p:nvPr/>
            </p:nvCxnSpPr>
            <p:spPr>
              <a:xfrm rot="5400000" flipH="1">
                <a:off x="9885545" y="5583471"/>
                <a:ext cx="366793" cy="1482"/>
              </a:xfrm>
              <a:prstGeom prst="straightConnector1">
                <a:avLst/>
              </a:prstGeom>
              <a:noFill/>
              <a:ln w="12700" cap="flat" cmpd="sng">
                <a:solidFill>
                  <a:schemeClr val="dk1"/>
                </a:solidFill>
                <a:prstDash val="solid"/>
                <a:round/>
                <a:headEnd type="none" w="med" len="med"/>
                <a:tailEnd type="none" w="med" len="med"/>
              </a:ln>
            </p:spPr>
          </p:cxnSp>
          <p:pic>
            <p:nvPicPr>
              <p:cNvPr id="4822" name="Google Shape;4822;p20" descr="antenna_radiation_stylized"/>
              <p:cNvPicPr preferRelativeResize="0"/>
              <p:nvPr/>
            </p:nvPicPr>
            <p:blipFill rotWithShape="1">
              <a:blip r:embed="rId21">
                <a:alphaModFix/>
              </a:blip>
              <a:srcRect/>
              <a:stretch/>
            </p:blipFill>
            <p:spPr>
              <a:xfrm>
                <a:off x="9242073" y="5480938"/>
                <a:ext cx="452014" cy="95159"/>
              </a:xfrm>
              <a:prstGeom prst="rect">
                <a:avLst/>
              </a:prstGeom>
              <a:noFill/>
              <a:ln>
                <a:noFill/>
              </a:ln>
            </p:spPr>
          </p:pic>
          <p:pic>
            <p:nvPicPr>
              <p:cNvPr id="4823" name="Google Shape;4823;p20" descr="access_point_stylized_small"/>
              <p:cNvPicPr preferRelativeResize="0"/>
              <p:nvPr/>
            </p:nvPicPr>
            <p:blipFill rotWithShape="1">
              <a:blip r:embed="rId18">
                <a:alphaModFix/>
              </a:blip>
              <a:srcRect/>
              <a:stretch/>
            </p:blipFill>
            <p:spPr>
              <a:xfrm>
                <a:off x="9290610" y="5524232"/>
                <a:ext cx="380935" cy="317464"/>
              </a:xfrm>
              <a:prstGeom prst="rect">
                <a:avLst/>
              </a:prstGeom>
              <a:noFill/>
              <a:ln>
                <a:noFill/>
              </a:ln>
            </p:spPr>
          </p:pic>
          <p:grpSp>
            <p:nvGrpSpPr>
              <p:cNvPr id="4824" name="Google Shape;4824;p20"/>
              <p:cNvGrpSpPr/>
              <p:nvPr/>
            </p:nvGrpSpPr>
            <p:grpSpPr>
              <a:xfrm>
                <a:off x="9783558" y="4989983"/>
                <a:ext cx="393760" cy="218578"/>
                <a:chOff x="7493876" y="2774731"/>
                <a:chExt cx="1481958" cy="894622"/>
              </a:xfrm>
            </p:grpSpPr>
            <p:sp>
              <p:nvSpPr>
                <p:cNvPr id="4825" name="Google Shape;4825;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826" name="Google Shape;4826;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827" name="Google Shape;4827;p20"/>
                <p:cNvGrpSpPr/>
                <p:nvPr/>
              </p:nvGrpSpPr>
              <p:grpSpPr>
                <a:xfrm>
                  <a:off x="7713663" y="2848339"/>
                  <a:ext cx="1042107" cy="425543"/>
                  <a:chOff x="7786941" y="2884917"/>
                  <a:chExt cx="897649" cy="353919"/>
                </a:xfrm>
              </p:grpSpPr>
              <p:sp>
                <p:nvSpPr>
                  <p:cNvPr id="4828" name="Google Shape;4828;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29" name="Google Shape;4829;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30" name="Google Shape;4830;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31" name="Google Shape;4831;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832" name="Google Shape;4832;p20"/>
              <p:cNvGrpSpPr/>
              <p:nvPr/>
            </p:nvGrpSpPr>
            <p:grpSpPr>
              <a:xfrm>
                <a:off x="9849365" y="5339037"/>
                <a:ext cx="309740" cy="190838"/>
                <a:chOff x="3668110" y="2448910"/>
                <a:chExt cx="3794234" cy="2165130"/>
              </a:xfrm>
            </p:grpSpPr>
            <p:sp>
              <p:nvSpPr>
                <p:cNvPr id="4833" name="Google Shape;4833;p20"/>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34" name="Google Shape;4834;p20"/>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835" name="Google Shape;4835;p20"/>
                <p:cNvGrpSpPr/>
                <p:nvPr/>
              </p:nvGrpSpPr>
              <p:grpSpPr>
                <a:xfrm>
                  <a:off x="3941378" y="2603243"/>
                  <a:ext cx="3202061" cy="1066110"/>
                  <a:chOff x="7939341" y="3037317"/>
                  <a:chExt cx="897649" cy="353919"/>
                </a:xfrm>
              </p:grpSpPr>
              <p:sp>
                <p:nvSpPr>
                  <p:cNvPr id="4836" name="Google Shape;4836;p20"/>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37" name="Google Shape;4837;p20"/>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38" name="Google Shape;4838;p20"/>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39" name="Google Shape;4839;p20"/>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840" name="Google Shape;4840;p20"/>
              <p:cNvGrpSpPr/>
              <p:nvPr/>
            </p:nvGrpSpPr>
            <p:grpSpPr>
              <a:xfrm>
                <a:off x="8676619" y="4967420"/>
                <a:ext cx="393760" cy="218578"/>
                <a:chOff x="7493876" y="2774731"/>
                <a:chExt cx="1481958" cy="894622"/>
              </a:xfrm>
            </p:grpSpPr>
            <p:sp>
              <p:nvSpPr>
                <p:cNvPr id="4841" name="Google Shape;4841;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842" name="Google Shape;4842;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843" name="Google Shape;4843;p20"/>
                <p:cNvGrpSpPr/>
                <p:nvPr/>
              </p:nvGrpSpPr>
              <p:grpSpPr>
                <a:xfrm>
                  <a:off x="7713663" y="2848339"/>
                  <a:ext cx="1042107" cy="425543"/>
                  <a:chOff x="7786941" y="2884917"/>
                  <a:chExt cx="897649" cy="353919"/>
                </a:xfrm>
              </p:grpSpPr>
              <p:sp>
                <p:nvSpPr>
                  <p:cNvPr id="4844" name="Google Shape;4844;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45" name="Google Shape;4845;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46" name="Google Shape;4846;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47" name="Google Shape;4847;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848" name="Google Shape;4848;p20"/>
              <p:cNvGrpSpPr/>
              <p:nvPr/>
            </p:nvGrpSpPr>
            <p:grpSpPr>
              <a:xfrm>
                <a:off x="8311520" y="5194433"/>
                <a:ext cx="309740" cy="190838"/>
                <a:chOff x="3668110" y="2448910"/>
                <a:chExt cx="3794234" cy="2165130"/>
              </a:xfrm>
            </p:grpSpPr>
            <p:sp>
              <p:nvSpPr>
                <p:cNvPr id="4849" name="Google Shape;4849;p20"/>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50" name="Google Shape;4850;p20"/>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851" name="Google Shape;4851;p20"/>
                <p:cNvGrpSpPr/>
                <p:nvPr/>
              </p:nvGrpSpPr>
              <p:grpSpPr>
                <a:xfrm>
                  <a:off x="3941378" y="2603243"/>
                  <a:ext cx="3202061" cy="1066110"/>
                  <a:chOff x="7939341" y="3037317"/>
                  <a:chExt cx="897649" cy="353919"/>
                </a:xfrm>
              </p:grpSpPr>
              <p:sp>
                <p:nvSpPr>
                  <p:cNvPr id="4852" name="Google Shape;4852;p20"/>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53" name="Google Shape;4853;p20"/>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54" name="Google Shape;4854;p20"/>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55" name="Google Shape;4855;p20"/>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856" name="Google Shape;4856;p20"/>
              <p:cNvGrpSpPr/>
              <p:nvPr/>
            </p:nvGrpSpPr>
            <p:grpSpPr>
              <a:xfrm>
                <a:off x="9247893" y="4775686"/>
                <a:ext cx="393760" cy="218578"/>
                <a:chOff x="7493876" y="2774731"/>
                <a:chExt cx="1481958" cy="894622"/>
              </a:xfrm>
            </p:grpSpPr>
            <p:sp>
              <p:nvSpPr>
                <p:cNvPr id="4857" name="Google Shape;4857;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858" name="Google Shape;4858;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859" name="Google Shape;4859;p20"/>
                <p:cNvGrpSpPr/>
                <p:nvPr/>
              </p:nvGrpSpPr>
              <p:grpSpPr>
                <a:xfrm>
                  <a:off x="7713663" y="2848339"/>
                  <a:ext cx="1042107" cy="425543"/>
                  <a:chOff x="7786941" y="2884917"/>
                  <a:chExt cx="897649" cy="353919"/>
                </a:xfrm>
              </p:grpSpPr>
              <p:sp>
                <p:nvSpPr>
                  <p:cNvPr id="4860" name="Google Shape;4860;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61" name="Google Shape;4861;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62" name="Google Shape;4862;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63" name="Google Shape;4863;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4864" name="Google Shape;4864;p20" descr="antenna_stylized"/>
              <p:cNvPicPr preferRelativeResize="0"/>
              <p:nvPr/>
            </p:nvPicPr>
            <p:blipFill rotWithShape="1">
              <a:blip r:embed="rId22">
                <a:alphaModFix/>
              </a:blip>
              <a:srcRect/>
              <a:stretch/>
            </p:blipFill>
            <p:spPr>
              <a:xfrm>
                <a:off x="9201681" y="5852809"/>
                <a:ext cx="307702" cy="168813"/>
              </a:xfrm>
              <a:prstGeom prst="rect">
                <a:avLst/>
              </a:prstGeom>
              <a:noFill/>
              <a:ln>
                <a:noFill/>
              </a:ln>
            </p:spPr>
          </p:pic>
          <p:pic>
            <p:nvPicPr>
              <p:cNvPr id="4865" name="Google Shape;4865;p20" descr="antenna_stylized"/>
              <p:cNvPicPr preferRelativeResize="0"/>
              <p:nvPr/>
            </p:nvPicPr>
            <p:blipFill rotWithShape="1">
              <a:blip r:embed="rId22">
                <a:alphaModFix/>
              </a:blip>
              <a:srcRect/>
              <a:stretch/>
            </p:blipFill>
            <p:spPr>
              <a:xfrm>
                <a:off x="9534746" y="5795138"/>
                <a:ext cx="316707" cy="138962"/>
              </a:xfrm>
              <a:prstGeom prst="rect">
                <a:avLst/>
              </a:prstGeom>
              <a:noFill/>
              <a:ln>
                <a:noFill/>
              </a:ln>
            </p:spPr>
          </p:pic>
        </p:grpSp>
      </p:grpSp>
      <p:sp>
        <p:nvSpPr>
          <p:cNvPr id="4866" name="Google Shape;4866;p20"/>
          <p:cNvSpPr/>
          <p:nvPr/>
        </p:nvSpPr>
        <p:spPr>
          <a:xfrm>
            <a:off x="7165428" y="1458055"/>
            <a:ext cx="4771884" cy="4954628"/>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867" name="Google Shape;4867;p20"/>
          <p:cNvGrpSpPr/>
          <p:nvPr/>
        </p:nvGrpSpPr>
        <p:grpSpPr>
          <a:xfrm>
            <a:off x="10812889" y="3368642"/>
            <a:ext cx="890572" cy="1290085"/>
            <a:chOff x="10812889" y="3368642"/>
            <a:chExt cx="890572" cy="1290085"/>
          </a:xfrm>
        </p:grpSpPr>
        <p:sp>
          <p:nvSpPr>
            <p:cNvPr id="4868" name="Google Shape;4868;p20"/>
            <p:cNvSpPr/>
            <p:nvPr/>
          </p:nvSpPr>
          <p:spPr>
            <a:xfrm>
              <a:off x="10812889" y="3368642"/>
              <a:ext cx="81304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69" name="Google Shape;4869;p20"/>
            <p:cNvSpPr/>
            <p:nvPr/>
          </p:nvSpPr>
          <p:spPr>
            <a:xfrm>
              <a:off x="10890418" y="4148658"/>
              <a:ext cx="81304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4870" name="Google Shape;4870;p20"/>
          <p:cNvGrpSpPr/>
          <p:nvPr/>
        </p:nvGrpSpPr>
        <p:grpSpPr>
          <a:xfrm>
            <a:off x="10925982" y="4188911"/>
            <a:ext cx="657413" cy="451816"/>
            <a:chOff x="10925982" y="4188911"/>
            <a:chExt cx="657413" cy="451816"/>
          </a:xfrm>
        </p:grpSpPr>
        <p:grpSp>
          <p:nvGrpSpPr>
            <p:cNvPr id="4871" name="Google Shape;4871;p20"/>
            <p:cNvGrpSpPr/>
            <p:nvPr/>
          </p:nvGrpSpPr>
          <p:grpSpPr>
            <a:xfrm>
              <a:off x="11093556" y="4188911"/>
              <a:ext cx="489839" cy="451816"/>
              <a:chOff x="5103720" y="2693365"/>
              <a:chExt cx="611650" cy="414788"/>
            </a:xfrm>
          </p:grpSpPr>
          <p:cxnSp>
            <p:nvCxnSpPr>
              <p:cNvPr id="4872" name="Google Shape;4872;p20"/>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4873" name="Google Shape;4873;p20"/>
              <p:cNvGrpSpPr/>
              <p:nvPr/>
            </p:nvGrpSpPr>
            <p:grpSpPr>
              <a:xfrm>
                <a:off x="5275406" y="2693365"/>
                <a:ext cx="439964" cy="414788"/>
                <a:chOff x="5275406" y="2711455"/>
                <a:chExt cx="452949" cy="405518"/>
              </a:xfrm>
            </p:grpSpPr>
            <p:pic>
              <p:nvPicPr>
                <p:cNvPr id="4874" name="Google Shape;4874;p20" descr="server_rack.png"/>
                <p:cNvPicPr preferRelativeResize="0"/>
                <p:nvPr/>
              </p:nvPicPr>
              <p:blipFill rotWithShape="1">
                <a:blip r:embed="rId23">
                  <a:alphaModFix/>
                </a:blip>
                <a:srcRect/>
                <a:stretch/>
              </p:blipFill>
              <p:spPr>
                <a:xfrm>
                  <a:off x="5537367" y="2770786"/>
                  <a:ext cx="190988" cy="313366"/>
                </a:xfrm>
                <a:prstGeom prst="rect">
                  <a:avLst/>
                </a:prstGeom>
                <a:noFill/>
                <a:ln>
                  <a:noFill/>
                </a:ln>
              </p:spPr>
            </p:pic>
            <p:pic>
              <p:nvPicPr>
                <p:cNvPr id="4875" name="Google Shape;4875;p20" descr="server_rack.png"/>
                <p:cNvPicPr preferRelativeResize="0"/>
                <p:nvPr/>
              </p:nvPicPr>
              <p:blipFill rotWithShape="1">
                <a:blip r:embed="rId23">
                  <a:alphaModFix/>
                </a:blip>
                <a:srcRect/>
                <a:stretch/>
              </p:blipFill>
              <p:spPr>
                <a:xfrm>
                  <a:off x="5275406" y="2764002"/>
                  <a:ext cx="190988" cy="313366"/>
                </a:xfrm>
                <a:prstGeom prst="rect">
                  <a:avLst/>
                </a:prstGeom>
                <a:noFill/>
                <a:ln>
                  <a:noFill/>
                </a:ln>
              </p:spPr>
            </p:pic>
            <p:pic>
              <p:nvPicPr>
                <p:cNvPr id="4876" name="Google Shape;4876;p20" descr="server_rack.png"/>
                <p:cNvPicPr preferRelativeResize="0"/>
                <p:nvPr/>
              </p:nvPicPr>
              <p:blipFill rotWithShape="1">
                <a:blip r:embed="rId23">
                  <a:alphaModFix/>
                </a:blip>
                <a:srcRect/>
                <a:stretch/>
              </p:blipFill>
              <p:spPr>
                <a:xfrm>
                  <a:off x="5385676" y="2711455"/>
                  <a:ext cx="247152" cy="405518"/>
                </a:xfrm>
                <a:prstGeom prst="rect">
                  <a:avLst/>
                </a:prstGeom>
                <a:noFill/>
                <a:ln>
                  <a:noFill/>
                </a:ln>
              </p:spPr>
            </p:pic>
          </p:grpSp>
        </p:grpSp>
        <p:grpSp>
          <p:nvGrpSpPr>
            <p:cNvPr id="4877" name="Google Shape;4877;p20"/>
            <p:cNvGrpSpPr/>
            <p:nvPr/>
          </p:nvGrpSpPr>
          <p:grpSpPr>
            <a:xfrm>
              <a:off x="10925982" y="4369125"/>
              <a:ext cx="228295" cy="120400"/>
              <a:chOff x="7493876" y="2774731"/>
              <a:chExt cx="1481958" cy="894622"/>
            </a:xfrm>
          </p:grpSpPr>
          <p:sp>
            <p:nvSpPr>
              <p:cNvPr id="4878" name="Google Shape;4878;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879" name="Google Shape;4879;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880" name="Google Shape;4880;p20"/>
              <p:cNvGrpSpPr/>
              <p:nvPr/>
            </p:nvGrpSpPr>
            <p:grpSpPr>
              <a:xfrm>
                <a:off x="7713663" y="2848339"/>
                <a:ext cx="1042107" cy="425543"/>
                <a:chOff x="7786941" y="2884917"/>
                <a:chExt cx="897649" cy="353919"/>
              </a:xfrm>
            </p:grpSpPr>
            <p:sp>
              <p:nvSpPr>
                <p:cNvPr id="4881" name="Google Shape;4881;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82" name="Google Shape;4882;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83" name="Google Shape;4883;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84" name="Google Shape;4884;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nvGrpSpPr>
          <p:cNvPr id="4885" name="Google Shape;4885;p20"/>
          <p:cNvGrpSpPr/>
          <p:nvPr/>
        </p:nvGrpSpPr>
        <p:grpSpPr>
          <a:xfrm>
            <a:off x="10884085" y="3428485"/>
            <a:ext cx="604586" cy="405973"/>
            <a:chOff x="10884085" y="3428485"/>
            <a:chExt cx="604586" cy="405973"/>
          </a:xfrm>
        </p:grpSpPr>
        <p:grpSp>
          <p:nvGrpSpPr>
            <p:cNvPr id="4886" name="Google Shape;4886;p20"/>
            <p:cNvGrpSpPr/>
            <p:nvPr/>
          </p:nvGrpSpPr>
          <p:grpSpPr>
            <a:xfrm>
              <a:off x="10884085" y="3601365"/>
              <a:ext cx="170989" cy="97052"/>
              <a:chOff x="7493876" y="2774731"/>
              <a:chExt cx="1481958" cy="894622"/>
            </a:xfrm>
          </p:grpSpPr>
          <p:sp>
            <p:nvSpPr>
              <p:cNvPr id="4887" name="Google Shape;4887;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888" name="Google Shape;4888;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889" name="Google Shape;4889;p20"/>
              <p:cNvGrpSpPr/>
              <p:nvPr/>
            </p:nvGrpSpPr>
            <p:grpSpPr>
              <a:xfrm>
                <a:off x="7713663" y="2848339"/>
                <a:ext cx="1042107" cy="425543"/>
                <a:chOff x="7786941" y="2884917"/>
                <a:chExt cx="897649" cy="353919"/>
              </a:xfrm>
            </p:grpSpPr>
            <p:sp>
              <p:nvSpPr>
                <p:cNvPr id="4890" name="Google Shape;4890;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91" name="Google Shape;4891;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92" name="Google Shape;4892;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93" name="Google Shape;4893;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894" name="Google Shape;4894;p20"/>
            <p:cNvGrpSpPr/>
            <p:nvPr/>
          </p:nvGrpSpPr>
          <p:grpSpPr>
            <a:xfrm>
              <a:off x="11064947" y="3428485"/>
              <a:ext cx="423724" cy="405973"/>
              <a:chOff x="5103720" y="2693365"/>
              <a:chExt cx="611650" cy="414788"/>
            </a:xfrm>
          </p:grpSpPr>
          <p:cxnSp>
            <p:nvCxnSpPr>
              <p:cNvPr id="4895" name="Google Shape;4895;p20"/>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4896" name="Google Shape;4896;p20"/>
              <p:cNvGrpSpPr/>
              <p:nvPr/>
            </p:nvGrpSpPr>
            <p:grpSpPr>
              <a:xfrm>
                <a:off x="5275406" y="2693365"/>
                <a:ext cx="439964" cy="414788"/>
                <a:chOff x="5275406" y="2711455"/>
                <a:chExt cx="452949" cy="405518"/>
              </a:xfrm>
            </p:grpSpPr>
            <p:pic>
              <p:nvPicPr>
                <p:cNvPr id="4897" name="Google Shape;4897;p20" descr="server_rack.png"/>
                <p:cNvPicPr preferRelativeResize="0"/>
                <p:nvPr/>
              </p:nvPicPr>
              <p:blipFill rotWithShape="1">
                <a:blip r:embed="rId23">
                  <a:alphaModFix/>
                </a:blip>
                <a:srcRect/>
                <a:stretch/>
              </p:blipFill>
              <p:spPr>
                <a:xfrm>
                  <a:off x="5537367" y="2770786"/>
                  <a:ext cx="190988" cy="313366"/>
                </a:xfrm>
                <a:prstGeom prst="rect">
                  <a:avLst/>
                </a:prstGeom>
                <a:noFill/>
                <a:ln>
                  <a:noFill/>
                </a:ln>
              </p:spPr>
            </p:pic>
            <p:pic>
              <p:nvPicPr>
                <p:cNvPr id="4898" name="Google Shape;4898;p20" descr="server_rack.png"/>
                <p:cNvPicPr preferRelativeResize="0"/>
                <p:nvPr/>
              </p:nvPicPr>
              <p:blipFill rotWithShape="1">
                <a:blip r:embed="rId23">
                  <a:alphaModFix/>
                </a:blip>
                <a:srcRect/>
                <a:stretch/>
              </p:blipFill>
              <p:spPr>
                <a:xfrm>
                  <a:off x="5275406" y="2764002"/>
                  <a:ext cx="190988" cy="313366"/>
                </a:xfrm>
                <a:prstGeom prst="rect">
                  <a:avLst/>
                </a:prstGeom>
                <a:noFill/>
                <a:ln>
                  <a:noFill/>
                </a:ln>
              </p:spPr>
            </p:pic>
            <p:pic>
              <p:nvPicPr>
                <p:cNvPr id="4899" name="Google Shape;4899;p20" descr="server_rack.png"/>
                <p:cNvPicPr preferRelativeResize="0"/>
                <p:nvPr/>
              </p:nvPicPr>
              <p:blipFill rotWithShape="1">
                <a:blip r:embed="rId23">
                  <a:alphaModFix/>
                </a:blip>
                <a:srcRect/>
                <a:stretch/>
              </p:blipFill>
              <p:spPr>
                <a:xfrm>
                  <a:off x="5385676" y="2711455"/>
                  <a:ext cx="247152" cy="405518"/>
                </a:xfrm>
                <a:prstGeom prst="rect">
                  <a:avLst/>
                </a:prstGeom>
                <a:noFill/>
                <a:ln>
                  <a:noFill/>
                </a:ln>
              </p:spPr>
            </p:pic>
          </p:grpSp>
        </p:grpSp>
      </p:grpSp>
      <p:pic>
        <p:nvPicPr>
          <p:cNvPr id="4900" name="Google Shape;4900;p20" descr="Big Data. Monster Storage: The Northeast Storage Exchange | MGHPCC"/>
          <p:cNvPicPr preferRelativeResize="0"/>
          <p:nvPr/>
        </p:nvPicPr>
        <p:blipFill rotWithShape="1">
          <a:blip r:embed="rId24">
            <a:alphaModFix/>
          </a:blip>
          <a:srcRect/>
          <a:stretch/>
        </p:blipFill>
        <p:spPr>
          <a:xfrm>
            <a:off x="927848" y="3263334"/>
            <a:ext cx="4773705" cy="2363233"/>
          </a:xfrm>
          <a:prstGeom prst="rect">
            <a:avLst/>
          </a:prstGeom>
          <a:noFill/>
          <a:ln>
            <a:noFill/>
          </a:ln>
        </p:spPr>
      </p:pic>
      <p:sp>
        <p:nvSpPr>
          <p:cNvPr id="4901" name="Google Shape;4901;p20"/>
          <p:cNvSpPr txBox="1"/>
          <p:nvPr/>
        </p:nvSpPr>
        <p:spPr>
          <a:xfrm flipH="1">
            <a:off x="860610" y="5688106"/>
            <a:ext cx="510988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1" u="none" strike="noStrike" cap="none">
                <a:solidFill>
                  <a:srgbClr val="000000"/>
                </a:solidFill>
                <a:latin typeface="Calibri"/>
                <a:ea typeface="Calibri"/>
                <a:cs typeface="Calibri"/>
                <a:sym typeface="Calibri"/>
              </a:rPr>
              <a:t>Courtesy: </a:t>
            </a:r>
            <a:r>
              <a:rPr lang="en-US" sz="1400" b="0" i="0" u="none" strike="noStrike" cap="none">
                <a:solidFill>
                  <a:srgbClr val="000000"/>
                </a:solidFill>
                <a:latin typeface="Calibri"/>
                <a:ea typeface="Calibri"/>
                <a:cs typeface="Calibri"/>
                <a:sym typeface="Calibri"/>
              </a:rPr>
              <a:t>Massachusetts Green High Performance Computing Center (mghpcc.org)</a:t>
            </a:r>
            <a:endParaRPr/>
          </a:p>
        </p:txBody>
      </p:sp>
      <p:sp>
        <p:nvSpPr>
          <p:cNvPr id="4902" name="Google Shape;4902;p2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07"/>
        <p:cNvGrpSpPr/>
        <p:nvPr/>
      </p:nvGrpSpPr>
      <p:grpSpPr>
        <a:xfrm>
          <a:off x="0" y="0"/>
          <a:ext cx="0" cy="0"/>
          <a:chOff x="0" y="0"/>
          <a:chExt cx="0" cy="0"/>
        </a:xfrm>
      </p:grpSpPr>
      <p:sp>
        <p:nvSpPr>
          <p:cNvPr id="4908" name="Google Shape;4908;p21"/>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Host: sends </a:t>
            </a:r>
            <a:r>
              <a:rPr lang="en-US" sz="5400" b="0" i="1"/>
              <a:t>packets</a:t>
            </a:r>
            <a:r>
              <a:rPr lang="en-US" sz="5400" b="0"/>
              <a:t> of data</a:t>
            </a:r>
            <a:endParaRPr sz="5400" b="0"/>
          </a:p>
        </p:txBody>
      </p:sp>
      <p:sp>
        <p:nvSpPr>
          <p:cNvPr id="4909" name="Google Shape;4909;p21"/>
          <p:cNvSpPr txBox="1"/>
          <p:nvPr/>
        </p:nvSpPr>
        <p:spPr>
          <a:xfrm>
            <a:off x="848710" y="1286477"/>
            <a:ext cx="5501619" cy="467288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a:ea typeface="Calibri"/>
                <a:cs typeface="Calibri"/>
                <a:sym typeface="Calibri"/>
              </a:rPr>
              <a:t>host sending function:</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takes application message</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breaks into smaller chunks, known as </a:t>
            </a:r>
            <a:r>
              <a:rPr lang="en-US" sz="2800" b="0" i="1" u="none" strike="noStrike" cap="none">
                <a:solidFill>
                  <a:srgbClr val="C00000"/>
                </a:solidFill>
                <a:latin typeface="Calibri"/>
                <a:ea typeface="Calibri"/>
                <a:cs typeface="Calibri"/>
                <a:sym typeface="Calibri"/>
              </a:rPr>
              <a:t>packets</a:t>
            </a:r>
            <a:r>
              <a:rPr lang="en-US" sz="2800" b="0" i="0" u="none" strike="noStrike" cap="none">
                <a:solidFill>
                  <a:srgbClr val="000000"/>
                </a:solidFill>
                <a:latin typeface="Calibri"/>
                <a:ea typeface="Calibri"/>
                <a:cs typeface="Calibri"/>
                <a:sym typeface="Calibri"/>
              </a:rPr>
              <a:t>, of length </a:t>
            </a:r>
            <a:r>
              <a:rPr lang="en-US" sz="2800" b="0" i="1" u="none" strike="noStrike" cap="none">
                <a:solidFill>
                  <a:srgbClr val="C00000"/>
                </a:solidFill>
                <a:latin typeface="Calibri"/>
                <a:ea typeface="Calibri"/>
                <a:cs typeface="Calibri"/>
                <a:sym typeface="Calibri"/>
              </a:rPr>
              <a:t>L</a:t>
            </a:r>
            <a:r>
              <a:rPr lang="en-US" sz="2800" b="0" i="0" u="none" strike="noStrike" cap="none">
                <a:solidFill>
                  <a:srgbClr val="000000"/>
                </a:solidFill>
                <a:latin typeface="Calibri"/>
                <a:ea typeface="Calibri"/>
                <a:cs typeface="Calibri"/>
                <a:sym typeface="Calibri"/>
              </a:rPr>
              <a:t> bits</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transmits packet into access network at </a:t>
            </a:r>
            <a:r>
              <a:rPr lang="en-US" sz="2800" b="0" i="1" u="none" strike="noStrike" cap="none">
                <a:solidFill>
                  <a:srgbClr val="C00000"/>
                </a:solidFill>
                <a:latin typeface="Calibri"/>
                <a:ea typeface="Calibri"/>
                <a:cs typeface="Calibri"/>
                <a:sym typeface="Calibri"/>
              </a:rPr>
              <a:t>transmission rate R</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link transmission rate, aka link </a:t>
            </a:r>
            <a:r>
              <a:rPr lang="en-US" sz="2800" b="0" i="1" u="none" strike="noStrike" cap="none">
                <a:solidFill>
                  <a:srgbClr val="C00000"/>
                </a:solidFill>
                <a:latin typeface="Calibri"/>
                <a:ea typeface="Calibri"/>
                <a:cs typeface="Calibri"/>
                <a:sym typeface="Calibri"/>
              </a:rPr>
              <a:t>capacity, aka link bandwidth</a:t>
            </a:r>
            <a:endParaRPr/>
          </a:p>
        </p:txBody>
      </p:sp>
      <p:grpSp>
        <p:nvGrpSpPr>
          <p:cNvPr id="4910" name="Google Shape;4910;p21"/>
          <p:cNvGrpSpPr/>
          <p:nvPr/>
        </p:nvGrpSpPr>
        <p:grpSpPr>
          <a:xfrm>
            <a:off x="7825117" y="3017234"/>
            <a:ext cx="409575" cy="565150"/>
            <a:chOff x="375561" y="297711"/>
            <a:chExt cx="1252683" cy="2142487"/>
          </a:xfrm>
        </p:grpSpPr>
        <p:sp>
          <p:nvSpPr>
            <p:cNvPr id="4911" name="Google Shape;4911;p21"/>
            <p:cNvSpPr/>
            <p:nvPr/>
          </p:nvSpPr>
          <p:spPr>
            <a:xfrm>
              <a:off x="375561" y="297711"/>
              <a:ext cx="971072" cy="2136471"/>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12" name="Google Shape;4912;p21"/>
            <p:cNvSpPr/>
            <p:nvPr/>
          </p:nvSpPr>
          <p:spPr>
            <a:xfrm>
              <a:off x="375561" y="309747"/>
              <a:ext cx="1247826" cy="770332"/>
            </a:xfrm>
            <a:custGeom>
              <a:avLst/>
              <a:gdLst/>
              <a:ahLst/>
              <a:cxnLst/>
              <a:rect l="l" t="t" r="r" b="b"/>
              <a:pathLst>
                <a:path w="1248448" h="758069" extrusionOk="0">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13" name="Google Shape;4913;p21"/>
            <p:cNvSpPr/>
            <p:nvPr/>
          </p:nvSpPr>
          <p:spPr>
            <a:xfrm>
              <a:off x="1332065" y="1080080"/>
              <a:ext cx="296179" cy="1360118"/>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cxnSp>
        <p:nvCxnSpPr>
          <p:cNvPr id="4914" name="Google Shape;4914;p21"/>
          <p:cNvCxnSpPr/>
          <p:nvPr/>
        </p:nvCxnSpPr>
        <p:spPr>
          <a:xfrm>
            <a:off x="8248979" y="3941159"/>
            <a:ext cx="2454275" cy="0"/>
          </a:xfrm>
          <a:prstGeom prst="straightConnector1">
            <a:avLst/>
          </a:prstGeom>
          <a:noFill/>
          <a:ln w="28575" cap="flat" cmpd="sng">
            <a:solidFill>
              <a:schemeClr val="dk1"/>
            </a:solidFill>
            <a:prstDash val="solid"/>
            <a:round/>
            <a:headEnd type="none" w="med" len="med"/>
            <a:tailEnd type="none" w="med" len="med"/>
          </a:ln>
        </p:spPr>
      </p:cxnSp>
      <p:sp>
        <p:nvSpPr>
          <p:cNvPr id="4915" name="Google Shape;4915;p21"/>
          <p:cNvSpPr txBox="1"/>
          <p:nvPr/>
        </p:nvSpPr>
        <p:spPr>
          <a:xfrm>
            <a:off x="8536979" y="4435965"/>
            <a:ext cx="316509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Calibri"/>
              <a:buNone/>
            </a:pPr>
            <a:r>
              <a:rPr lang="en-US" sz="2400" b="0" i="1" u="none" strike="noStrike" cap="none">
                <a:solidFill>
                  <a:srgbClr val="C00000"/>
                </a:solidFill>
                <a:latin typeface="Calibri"/>
                <a:ea typeface="Calibri"/>
                <a:cs typeface="Calibri"/>
                <a:sym typeface="Calibri"/>
              </a:rPr>
              <a:t>R: </a:t>
            </a:r>
            <a:r>
              <a:rPr lang="en-US" sz="2400" b="0" i="0" u="none" strike="noStrike" cap="none">
                <a:solidFill>
                  <a:srgbClr val="000000"/>
                </a:solidFill>
                <a:latin typeface="Calibri"/>
                <a:ea typeface="Calibri"/>
                <a:cs typeface="Calibri"/>
                <a:sym typeface="Calibri"/>
              </a:rPr>
              <a:t>link transmission rate</a:t>
            </a:r>
            <a:endParaRPr/>
          </a:p>
        </p:txBody>
      </p:sp>
      <p:grpSp>
        <p:nvGrpSpPr>
          <p:cNvPr id="4916" name="Google Shape;4916;p21"/>
          <p:cNvGrpSpPr/>
          <p:nvPr/>
        </p:nvGrpSpPr>
        <p:grpSpPr>
          <a:xfrm>
            <a:off x="7577467" y="3023584"/>
            <a:ext cx="409575" cy="565150"/>
            <a:chOff x="375561" y="297711"/>
            <a:chExt cx="1252683" cy="2138362"/>
          </a:xfrm>
        </p:grpSpPr>
        <p:sp>
          <p:nvSpPr>
            <p:cNvPr id="4917" name="Google Shape;4917;p21"/>
            <p:cNvSpPr/>
            <p:nvPr/>
          </p:nvSpPr>
          <p:spPr>
            <a:xfrm>
              <a:off x="375561" y="297711"/>
              <a:ext cx="971072" cy="2138362"/>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18" name="Google Shape;4918;p21"/>
            <p:cNvSpPr/>
            <p:nvPr/>
          </p:nvSpPr>
          <p:spPr>
            <a:xfrm>
              <a:off x="375561" y="309724"/>
              <a:ext cx="1247826" cy="768849"/>
            </a:xfrm>
            <a:custGeom>
              <a:avLst/>
              <a:gdLst/>
              <a:ahLst/>
              <a:cxnLst/>
              <a:rect l="l" t="t" r="r" b="b"/>
              <a:pathLst>
                <a:path w="1248448" h="758069" extrusionOk="0">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19" name="Google Shape;4919;p21"/>
            <p:cNvSpPr/>
            <p:nvPr/>
          </p:nvSpPr>
          <p:spPr>
            <a:xfrm>
              <a:off x="1332065" y="1066560"/>
              <a:ext cx="296179" cy="1363508"/>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4920" name="Google Shape;4920;p21"/>
          <p:cNvSpPr txBox="1"/>
          <p:nvPr/>
        </p:nvSpPr>
        <p:spPr>
          <a:xfrm>
            <a:off x="7334579" y="4199922"/>
            <a:ext cx="63863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host</a:t>
            </a:r>
            <a:endParaRPr/>
          </a:p>
        </p:txBody>
      </p:sp>
      <p:grpSp>
        <p:nvGrpSpPr>
          <p:cNvPr id="4921" name="Google Shape;4921;p21"/>
          <p:cNvGrpSpPr/>
          <p:nvPr/>
        </p:nvGrpSpPr>
        <p:grpSpPr>
          <a:xfrm>
            <a:off x="7102804" y="3586433"/>
            <a:ext cx="1295400" cy="669051"/>
            <a:chOff x="1816230" y="5881531"/>
            <a:chExt cx="1843339" cy="976469"/>
          </a:xfrm>
        </p:grpSpPr>
        <p:pic>
          <p:nvPicPr>
            <p:cNvPr id="4922" name="Google Shape;4922;p21"/>
            <p:cNvPicPr preferRelativeResize="0"/>
            <p:nvPr/>
          </p:nvPicPr>
          <p:blipFill rotWithShape="1">
            <a:blip r:embed="rId3">
              <a:alphaModFix/>
            </a:blip>
            <a:srcRect/>
            <a:stretch/>
          </p:blipFill>
          <p:spPr>
            <a:xfrm>
              <a:off x="1816230" y="6142069"/>
              <a:ext cx="1843339" cy="715931"/>
            </a:xfrm>
            <a:prstGeom prst="rect">
              <a:avLst/>
            </a:prstGeom>
            <a:noFill/>
            <a:ln>
              <a:noFill/>
            </a:ln>
          </p:spPr>
        </p:pic>
        <p:sp>
          <p:nvSpPr>
            <p:cNvPr id="4923" name="Google Shape;4923;p21"/>
            <p:cNvSpPr/>
            <p:nvPr/>
          </p:nvSpPr>
          <p:spPr>
            <a:xfrm rot="1049095">
              <a:off x="1947252" y="6118900"/>
              <a:ext cx="1651325" cy="463386"/>
            </a:xfrm>
            <a:prstGeom prst="rect">
              <a:avLst/>
            </a:prstGeom>
            <a:gradFill>
              <a:gsLst>
                <a:gs pos="0">
                  <a:schemeClr val="lt1"/>
                </a:gs>
                <a:gs pos="50000">
                  <a:srgbClr val="FFFFFF">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4924" name="Google Shape;4924;p21"/>
          <p:cNvGrpSpPr/>
          <p:nvPr/>
        </p:nvGrpSpPr>
        <p:grpSpPr>
          <a:xfrm>
            <a:off x="7222573" y="2132997"/>
            <a:ext cx="1449562" cy="987152"/>
            <a:chOff x="2362923" y="4309243"/>
            <a:chExt cx="1821888" cy="1441857"/>
          </a:xfrm>
        </p:grpSpPr>
        <p:pic>
          <p:nvPicPr>
            <p:cNvPr id="4925" name="Google Shape;4925;p21"/>
            <p:cNvPicPr preferRelativeResize="0"/>
            <p:nvPr/>
          </p:nvPicPr>
          <p:blipFill rotWithShape="1">
            <a:blip r:embed="rId4">
              <a:alphaModFix/>
            </a:blip>
            <a:srcRect/>
            <a:stretch/>
          </p:blipFill>
          <p:spPr>
            <a:xfrm>
              <a:off x="2583508" y="4309243"/>
              <a:ext cx="1284945" cy="1282262"/>
            </a:xfrm>
            <a:prstGeom prst="rect">
              <a:avLst/>
            </a:prstGeom>
            <a:noFill/>
            <a:ln>
              <a:noFill/>
            </a:ln>
          </p:spPr>
        </p:pic>
        <p:sp>
          <p:nvSpPr>
            <p:cNvPr id="4926" name="Google Shape;4926;p21"/>
            <p:cNvSpPr/>
            <p:nvPr/>
          </p:nvSpPr>
          <p:spPr>
            <a:xfrm rot="-9998178">
              <a:off x="2387973" y="5127757"/>
              <a:ext cx="1771787" cy="424330"/>
            </a:xfrm>
            <a:prstGeom prst="rect">
              <a:avLst/>
            </a:prstGeom>
            <a:gradFill>
              <a:gsLst>
                <a:gs pos="0">
                  <a:schemeClr val="lt1"/>
                </a:gs>
                <a:gs pos="50000">
                  <a:srgbClr val="FFFFFF">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4927" name="Google Shape;4927;p21"/>
          <p:cNvSpPr txBox="1"/>
          <p:nvPr/>
        </p:nvSpPr>
        <p:spPr>
          <a:xfrm>
            <a:off x="7991804" y="3555397"/>
            <a:ext cx="288925"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1</a:t>
            </a:r>
            <a:endParaRPr/>
          </a:p>
        </p:txBody>
      </p:sp>
      <p:sp>
        <p:nvSpPr>
          <p:cNvPr id="4928" name="Google Shape;4928;p21"/>
          <p:cNvSpPr txBox="1"/>
          <p:nvPr/>
        </p:nvSpPr>
        <p:spPr>
          <a:xfrm>
            <a:off x="7750504" y="3563334"/>
            <a:ext cx="288925" cy="3381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2</a:t>
            </a:r>
            <a:endParaRPr/>
          </a:p>
        </p:txBody>
      </p:sp>
      <p:cxnSp>
        <p:nvCxnSpPr>
          <p:cNvPr id="4929" name="Google Shape;4929;p21"/>
          <p:cNvCxnSpPr/>
          <p:nvPr/>
        </p:nvCxnSpPr>
        <p:spPr>
          <a:xfrm rot="10800000" flipH="1">
            <a:off x="8241042" y="2577497"/>
            <a:ext cx="1225550" cy="565150"/>
          </a:xfrm>
          <a:prstGeom prst="straightConnector1">
            <a:avLst/>
          </a:prstGeom>
          <a:noFill/>
          <a:ln w="9525" cap="flat" cmpd="sng">
            <a:solidFill>
              <a:schemeClr val="dk1"/>
            </a:solidFill>
            <a:prstDash val="solid"/>
            <a:round/>
            <a:headEnd type="none" w="med" len="med"/>
            <a:tailEnd type="none" w="med" len="med"/>
          </a:ln>
        </p:spPr>
      </p:cxnSp>
      <p:sp>
        <p:nvSpPr>
          <p:cNvPr id="4930" name="Google Shape;4930;p21"/>
          <p:cNvSpPr txBox="1"/>
          <p:nvPr/>
        </p:nvSpPr>
        <p:spPr>
          <a:xfrm>
            <a:off x="9404679" y="2228247"/>
            <a:ext cx="182447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two packets, </a:t>
            </a:r>
            <a:endParaRPr/>
          </a:p>
          <a:p>
            <a:pPr marL="0" marR="0" lvl="0" indent="0" algn="l" rtl="0">
              <a:lnSpc>
                <a:spcPct val="100000"/>
              </a:lnSpc>
              <a:spcBef>
                <a:spcPts val="0"/>
              </a:spcBef>
              <a:spcAft>
                <a:spcPts val="0"/>
              </a:spcAft>
              <a:buClr>
                <a:srgbClr val="C00000"/>
              </a:buClr>
              <a:buSzPts val="2400"/>
              <a:buFont typeface="Calibri"/>
              <a:buNone/>
            </a:pPr>
            <a:r>
              <a:rPr lang="en-US" sz="2400" b="0" i="1" u="none" strike="noStrike" cap="none">
                <a:solidFill>
                  <a:srgbClr val="C00000"/>
                </a:solidFill>
                <a:latin typeface="Calibri"/>
                <a:ea typeface="Calibri"/>
                <a:cs typeface="Calibri"/>
                <a:sym typeface="Calibri"/>
              </a:rPr>
              <a:t>L</a:t>
            </a:r>
            <a:r>
              <a:rPr lang="en-US" sz="2400" b="0" i="0" u="none" strike="noStrike" cap="none">
                <a:solidFill>
                  <a:srgbClr val="000000"/>
                </a:solidFill>
                <a:latin typeface="Calibri"/>
                <a:ea typeface="Calibri"/>
                <a:cs typeface="Calibri"/>
                <a:sym typeface="Calibri"/>
              </a:rPr>
              <a:t> bits each</a:t>
            </a:r>
            <a:endParaRPr/>
          </a:p>
        </p:txBody>
      </p:sp>
      <p:grpSp>
        <p:nvGrpSpPr>
          <p:cNvPr id="4931" name="Google Shape;4931;p21"/>
          <p:cNvGrpSpPr/>
          <p:nvPr/>
        </p:nvGrpSpPr>
        <p:grpSpPr>
          <a:xfrm>
            <a:off x="10506147" y="3669119"/>
            <a:ext cx="1200246" cy="477406"/>
            <a:chOff x="3668110" y="2448910"/>
            <a:chExt cx="3794234" cy="2165130"/>
          </a:xfrm>
        </p:grpSpPr>
        <p:sp>
          <p:nvSpPr>
            <p:cNvPr id="4932" name="Google Shape;4932;p21"/>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33" name="Google Shape;4933;p21"/>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934" name="Google Shape;4934;p21"/>
            <p:cNvGrpSpPr/>
            <p:nvPr/>
          </p:nvGrpSpPr>
          <p:grpSpPr>
            <a:xfrm>
              <a:off x="3941378" y="2603243"/>
              <a:ext cx="3202061" cy="1066110"/>
              <a:chOff x="7939341" y="3037317"/>
              <a:chExt cx="897649" cy="353919"/>
            </a:xfrm>
          </p:grpSpPr>
          <p:sp>
            <p:nvSpPr>
              <p:cNvPr id="4935" name="Google Shape;4935;p21"/>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36" name="Google Shape;4936;p21"/>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37" name="Google Shape;4937;p21"/>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38" name="Google Shape;4938;p21"/>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4939" name="Google Shape;4939;p21"/>
          <p:cNvCxnSpPr/>
          <p:nvPr/>
        </p:nvCxnSpPr>
        <p:spPr>
          <a:xfrm rot="10800000">
            <a:off x="9264979" y="4020904"/>
            <a:ext cx="0" cy="458309"/>
          </a:xfrm>
          <a:prstGeom prst="straightConnector1">
            <a:avLst/>
          </a:prstGeom>
          <a:noFill/>
          <a:ln w="9525" cap="flat" cmpd="sng">
            <a:solidFill>
              <a:schemeClr val="dk1"/>
            </a:solidFill>
            <a:prstDash val="solid"/>
            <a:round/>
            <a:headEnd type="none" w="med" len="med"/>
            <a:tailEnd type="none" w="med" len="med"/>
          </a:ln>
        </p:spPr>
      </p:cxnSp>
      <p:sp>
        <p:nvSpPr>
          <p:cNvPr id="4940" name="Google Shape;4940;p21"/>
          <p:cNvSpPr/>
          <p:nvPr/>
        </p:nvSpPr>
        <p:spPr>
          <a:xfrm>
            <a:off x="8311695" y="3223689"/>
            <a:ext cx="978408" cy="260093"/>
          </a:xfrm>
          <a:prstGeom prst="rightArrow">
            <a:avLst>
              <a:gd name="adj1" fmla="val 50000"/>
              <a:gd name="adj2" fmla="val 50000"/>
            </a:avLst>
          </a:prstGeom>
          <a:gradFill>
            <a:gsLst>
              <a:gs pos="0">
                <a:srgbClr val="F5F7FC"/>
              </a:gs>
              <a:gs pos="35000">
                <a:srgbClr val="D8E2F3"/>
              </a:gs>
              <a:gs pos="68000">
                <a:srgbClr val="A9BEE4"/>
              </a:gs>
              <a:gs pos="100000">
                <a:srgbClr val="0000A8"/>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941" name="Google Shape;4941;p21"/>
          <p:cNvGrpSpPr/>
          <p:nvPr/>
        </p:nvGrpSpPr>
        <p:grpSpPr>
          <a:xfrm>
            <a:off x="2541108" y="5251754"/>
            <a:ext cx="6446724" cy="1077218"/>
            <a:chOff x="2541108" y="5251754"/>
            <a:chExt cx="6446724" cy="1077218"/>
          </a:xfrm>
        </p:grpSpPr>
        <p:sp>
          <p:nvSpPr>
            <p:cNvPr id="4942" name="Google Shape;4942;p21"/>
            <p:cNvSpPr txBox="1"/>
            <p:nvPr/>
          </p:nvSpPr>
          <p:spPr>
            <a:xfrm>
              <a:off x="2541108" y="5259812"/>
              <a:ext cx="1768561" cy="1036887"/>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packet</a:t>
              </a:r>
              <a:endParaRPr/>
            </a:p>
            <a:p>
              <a:pPr marL="0" marR="0" lvl="0" indent="0" algn="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transmission</a:t>
              </a:r>
              <a:endParaRPr/>
            </a:p>
            <a:p>
              <a:pPr marL="0" marR="0" lvl="0" indent="0" algn="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delay</a:t>
              </a:r>
              <a:endParaRPr/>
            </a:p>
          </p:txBody>
        </p:sp>
        <p:sp>
          <p:nvSpPr>
            <p:cNvPr id="4943" name="Google Shape;4943;p21"/>
            <p:cNvSpPr txBox="1"/>
            <p:nvPr/>
          </p:nvSpPr>
          <p:spPr>
            <a:xfrm>
              <a:off x="4778467" y="5291362"/>
              <a:ext cx="2103653" cy="1036887"/>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time needed to</a:t>
              </a:r>
              <a:endParaRPr/>
            </a:p>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transmit </a:t>
              </a:r>
              <a:r>
                <a:rPr lang="en-US" sz="2400" b="0" i="1" u="none" strike="noStrike" cap="none">
                  <a:solidFill>
                    <a:srgbClr val="000000"/>
                  </a:solidFill>
                  <a:latin typeface="Calibri"/>
                  <a:ea typeface="Calibri"/>
                  <a:cs typeface="Calibri"/>
                  <a:sym typeface="Calibri"/>
                </a:rPr>
                <a:t>L</a:t>
              </a:r>
              <a:r>
                <a:rPr lang="en-US" sz="2400" b="0" i="0" u="none" strike="noStrike" cap="none">
                  <a:solidFill>
                    <a:srgbClr val="000000"/>
                  </a:solidFill>
                  <a:latin typeface="Calibri"/>
                  <a:ea typeface="Calibri"/>
                  <a:cs typeface="Calibri"/>
                  <a:sym typeface="Calibri"/>
                </a:rPr>
                <a:t>-bit</a:t>
              </a:r>
              <a:endParaRPr/>
            </a:p>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packet into link</a:t>
              </a:r>
              <a:endParaRPr/>
            </a:p>
          </p:txBody>
        </p:sp>
        <p:sp>
          <p:nvSpPr>
            <p:cNvPr id="4944" name="Google Shape;4944;p21"/>
            <p:cNvSpPr txBox="1"/>
            <p:nvPr/>
          </p:nvSpPr>
          <p:spPr>
            <a:xfrm>
              <a:off x="7516019" y="5251754"/>
              <a:ext cx="1471813"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a:buNone/>
              </a:pPr>
              <a:r>
                <a:rPr lang="en-US" sz="3200" b="0" i="1" u="none" strike="noStrike" cap="none">
                  <a:solidFill>
                    <a:srgbClr val="000000"/>
                  </a:solidFill>
                  <a:latin typeface="Calibri"/>
                  <a:ea typeface="Calibri"/>
                  <a:cs typeface="Calibri"/>
                  <a:sym typeface="Calibri"/>
                </a:rPr>
                <a:t>L</a:t>
              </a:r>
              <a:r>
                <a:rPr lang="en-US" sz="3200" b="0" i="0" u="none" strike="noStrike" cap="none">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(bits)</a:t>
              </a:r>
              <a:endParaRPr/>
            </a:p>
            <a:p>
              <a:pPr marL="0" marR="0" lvl="0" indent="0" algn="l" rtl="0">
                <a:lnSpc>
                  <a:spcPct val="100000"/>
                </a:lnSpc>
                <a:spcBef>
                  <a:spcPts val="0"/>
                </a:spcBef>
                <a:spcAft>
                  <a:spcPts val="0"/>
                </a:spcAft>
                <a:buClr>
                  <a:srgbClr val="000000"/>
                </a:buClr>
                <a:buSzPts val="3200"/>
                <a:buFont typeface="Calibri"/>
                <a:buNone/>
              </a:pPr>
              <a:r>
                <a:rPr lang="en-US" sz="3200" b="0" i="1" u="none" strike="noStrike" cap="none">
                  <a:solidFill>
                    <a:srgbClr val="000000"/>
                  </a:solidFill>
                  <a:latin typeface="Calibri"/>
                  <a:ea typeface="Calibri"/>
                  <a:cs typeface="Calibri"/>
                  <a:sym typeface="Calibri"/>
                </a:rPr>
                <a:t>R</a:t>
              </a:r>
              <a:r>
                <a:rPr lang="en-US" sz="3200" b="0" i="0" u="none" strike="noStrike" cap="none">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(bits/sec)</a:t>
              </a:r>
              <a:endParaRPr sz="3200" b="0" i="0" u="none" strike="noStrike" cap="none">
                <a:solidFill>
                  <a:srgbClr val="000000"/>
                </a:solidFill>
                <a:latin typeface="Calibri"/>
                <a:ea typeface="Calibri"/>
                <a:cs typeface="Calibri"/>
                <a:sym typeface="Calibri"/>
              </a:endParaRPr>
            </a:p>
          </p:txBody>
        </p:sp>
        <p:cxnSp>
          <p:nvCxnSpPr>
            <p:cNvPr id="4945" name="Google Shape;4945;p21"/>
            <p:cNvCxnSpPr/>
            <p:nvPr/>
          </p:nvCxnSpPr>
          <p:spPr>
            <a:xfrm>
              <a:off x="7603331" y="5796974"/>
              <a:ext cx="286873" cy="0"/>
            </a:xfrm>
            <a:prstGeom prst="straightConnector1">
              <a:avLst/>
            </a:prstGeom>
            <a:noFill/>
            <a:ln w="25400" cap="flat" cmpd="sng">
              <a:solidFill>
                <a:schemeClr val="dk1"/>
              </a:solidFill>
              <a:prstDash val="solid"/>
              <a:round/>
              <a:headEnd type="none" w="med" len="med"/>
              <a:tailEnd type="none" w="med" len="med"/>
            </a:ln>
          </p:spPr>
        </p:cxnSp>
        <p:sp>
          <p:nvSpPr>
            <p:cNvPr id="4946" name="Google Shape;4946;p21"/>
            <p:cNvSpPr txBox="1"/>
            <p:nvPr/>
          </p:nvSpPr>
          <p:spPr>
            <a:xfrm>
              <a:off x="4336507" y="5477615"/>
              <a:ext cx="3898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a:buNone/>
              </a:pPr>
              <a:r>
                <a:rPr lang="en-US" sz="3200" b="0" i="0" u="none" strike="noStrike" cap="none">
                  <a:solidFill>
                    <a:srgbClr val="000000"/>
                  </a:solidFill>
                  <a:latin typeface="Calibri"/>
                  <a:ea typeface="Calibri"/>
                  <a:cs typeface="Calibri"/>
                  <a:sym typeface="Calibri"/>
                </a:rPr>
                <a:t>=</a:t>
              </a:r>
              <a:endParaRPr/>
            </a:p>
          </p:txBody>
        </p:sp>
        <p:sp>
          <p:nvSpPr>
            <p:cNvPr id="4947" name="Google Shape;4947;p21"/>
            <p:cNvSpPr txBox="1"/>
            <p:nvPr/>
          </p:nvSpPr>
          <p:spPr>
            <a:xfrm>
              <a:off x="6919119" y="5484897"/>
              <a:ext cx="3898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a:buNone/>
              </a:pPr>
              <a:r>
                <a:rPr lang="en-US" sz="3200" b="0" i="0" u="none" strike="noStrike" cap="none">
                  <a:solidFill>
                    <a:srgbClr val="000000"/>
                  </a:solidFill>
                  <a:latin typeface="Calibri"/>
                  <a:ea typeface="Calibri"/>
                  <a:cs typeface="Calibri"/>
                  <a:sym typeface="Calibri"/>
                </a:rPr>
                <a:t>=</a:t>
              </a:r>
              <a:endParaRPr/>
            </a:p>
          </p:txBody>
        </p:sp>
      </p:grpSp>
      <p:sp>
        <p:nvSpPr>
          <p:cNvPr id="4948" name="Google Shape;4948;p2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41"/>
                                        </p:tgtEl>
                                        <p:attrNameLst>
                                          <p:attrName>style.visibility</p:attrName>
                                        </p:attrNameLst>
                                      </p:cBhvr>
                                      <p:to>
                                        <p:strVal val="visible"/>
                                      </p:to>
                                    </p:set>
                                    <p:animEffect transition="in" filter="fade">
                                      <p:cBhvr>
                                        <p:cTn id="7" dur="500"/>
                                        <p:tgtEl>
                                          <p:spTgt spid="4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53"/>
        <p:cNvGrpSpPr/>
        <p:nvPr/>
      </p:nvGrpSpPr>
      <p:grpSpPr>
        <a:xfrm>
          <a:off x="0" y="0"/>
          <a:ext cx="0" cy="0"/>
          <a:chOff x="0" y="0"/>
          <a:chExt cx="0" cy="0"/>
        </a:xfrm>
      </p:grpSpPr>
      <p:sp>
        <p:nvSpPr>
          <p:cNvPr id="4954" name="Google Shape;4954;p22"/>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Links: physical media</a:t>
            </a:r>
            <a:endParaRPr sz="5400" b="0"/>
          </a:p>
        </p:txBody>
      </p:sp>
      <p:sp>
        <p:nvSpPr>
          <p:cNvPr id="4955" name="Google Shape;4955;p22"/>
          <p:cNvSpPr txBox="1"/>
          <p:nvPr/>
        </p:nvSpPr>
        <p:spPr>
          <a:xfrm>
            <a:off x="952500" y="1671911"/>
            <a:ext cx="4639003" cy="4648200"/>
          </a:xfrm>
          <a:prstGeom prst="rect">
            <a:avLst/>
          </a:prstGeom>
          <a:noFill/>
          <a:ln>
            <a:noFill/>
          </a:ln>
        </p:spPr>
        <p:txBody>
          <a:bodyPr spcFirstLastPara="1" wrap="square" lIns="91425" tIns="45700" rIns="91425" bIns="45700" anchor="t" anchorCtr="0">
            <a:normAutofit lnSpcReduction="10000"/>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CC0000"/>
                </a:solidFill>
                <a:latin typeface="Calibri"/>
                <a:ea typeface="Calibri"/>
                <a:cs typeface="Calibri"/>
                <a:sym typeface="Calibri"/>
              </a:rPr>
              <a:t>bit:</a:t>
            </a:r>
            <a:r>
              <a:rPr lang="en-US" sz="2800" b="0" i="0" u="none" strike="noStrike" cap="none">
                <a:solidFill>
                  <a:srgbClr val="FF00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propagates between</a:t>
            </a:r>
            <a:br>
              <a:rPr lang="en-US" sz="2800" b="0" i="0" u="none" strike="noStrike" cap="none">
                <a:solidFill>
                  <a:srgbClr val="000000"/>
                </a:solidFill>
                <a:latin typeface="Calibri"/>
                <a:ea typeface="Calibri"/>
                <a:cs typeface="Calibri"/>
                <a:sym typeface="Calibri"/>
              </a:rPr>
            </a:br>
            <a:r>
              <a:rPr lang="en-US" sz="2800" b="0" i="0" u="none" strike="noStrike" cap="none">
                <a:solidFill>
                  <a:srgbClr val="000000"/>
                </a:solidFill>
                <a:latin typeface="Calibri"/>
                <a:ea typeface="Calibri"/>
                <a:cs typeface="Calibri"/>
                <a:sym typeface="Calibri"/>
              </a:rPr>
              <a:t>transmitter/receiver pairs</a:t>
            </a:r>
            <a:endParaRPr sz="2800" b="0" i="0" u="none" strike="noStrike" cap="none">
              <a:solidFill>
                <a:srgbClr val="FF0000"/>
              </a:solidFill>
              <a:latin typeface="Calibri"/>
              <a:ea typeface="Calibri"/>
              <a:cs typeface="Calibri"/>
              <a:sym typeface="Calibri"/>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CC0000"/>
                </a:solidFill>
                <a:latin typeface="Calibri"/>
                <a:ea typeface="Calibri"/>
                <a:cs typeface="Calibri"/>
                <a:sym typeface="Calibri"/>
              </a:rPr>
              <a:t>physical link:</a:t>
            </a:r>
            <a:r>
              <a:rPr lang="en-US" sz="2800" b="0" i="0" u="none" strike="noStrike" cap="none">
                <a:solidFill>
                  <a:srgbClr val="000000"/>
                </a:solidFill>
                <a:latin typeface="Calibri"/>
                <a:ea typeface="Calibri"/>
                <a:cs typeface="Calibri"/>
                <a:sym typeface="Calibri"/>
              </a:rPr>
              <a:t> what lies between transmitter &amp; receiver</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CC0000"/>
                </a:solidFill>
                <a:latin typeface="Calibri"/>
                <a:ea typeface="Calibri"/>
                <a:cs typeface="Calibri"/>
                <a:sym typeface="Calibri"/>
              </a:rPr>
              <a:t>guided media: </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signals propagate in solid media: copper, fiber, coax</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CC0000"/>
                </a:solidFill>
                <a:latin typeface="Calibri"/>
                <a:ea typeface="Calibri"/>
                <a:cs typeface="Calibri"/>
                <a:sym typeface="Calibri"/>
              </a:rPr>
              <a:t>unguided media:</a:t>
            </a:r>
            <a:r>
              <a:rPr lang="en-US" sz="2800" b="0" i="0" u="none" strike="noStrike" cap="none">
                <a:solidFill>
                  <a:srgbClr val="000000"/>
                </a:solidFill>
                <a:latin typeface="Calibri"/>
                <a:ea typeface="Calibri"/>
                <a:cs typeface="Calibri"/>
                <a:sym typeface="Calibri"/>
              </a:rPr>
              <a:t> </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signals propagate freely, e.g., radio</a:t>
            </a:r>
            <a:endParaRPr/>
          </a:p>
        </p:txBody>
      </p:sp>
      <p:grpSp>
        <p:nvGrpSpPr>
          <p:cNvPr id="4956" name="Google Shape;4956;p22"/>
          <p:cNvGrpSpPr/>
          <p:nvPr/>
        </p:nvGrpSpPr>
        <p:grpSpPr>
          <a:xfrm>
            <a:off x="6333223" y="1671911"/>
            <a:ext cx="5123052" cy="3611287"/>
            <a:chOff x="6333223" y="1671911"/>
            <a:chExt cx="5123052" cy="3611287"/>
          </a:xfrm>
        </p:grpSpPr>
        <p:sp>
          <p:nvSpPr>
            <p:cNvPr id="4957" name="Google Shape;4957;p22"/>
            <p:cNvSpPr txBox="1"/>
            <p:nvPr/>
          </p:nvSpPr>
          <p:spPr>
            <a:xfrm>
              <a:off x="6411036" y="1671911"/>
              <a:ext cx="5045239" cy="3346450"/>
            </a:xfrm>
            <a:prstGeom prst="rect">
              <a:avLst/>
            </a:prstGeom>
            <a:noFill/>
            <a:ln>
              <a:noFill/>
            </a:ln>
          </p:spPr>
          <p:txBody>
            <a:bodyPr spcFirstLastPara="1" wrap="square" lIns="91425" tIns="45700" rIns="91425" bIns="45700" anchor="t" anchorCtr="0">
              <a:normAutofit/>
            </a:bodyPr>
            <a:lstStyle/>
            <a:p>
              <a:pPr marL="352425" marR="0" lvl="0" indent="-34290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CC0000"/>
                  </a:solidFill>
                  <a:latin typeface="Calibri"/>
                  <a:ea typeface="Calibri"/>
                  <a:cs typeface="Calibri"/>
                  <a:sym typeface="Calibri"/>
                </a:rPr>
                <a:t>Twisted pair (TP</a:t>
              </a:r>
              <a:r>
                <a:rPr lang="en-US" sz="3200" b="0" i="0" u="none" strike="noStrike" cap="none">
                  <a:solidFill>
                    <a:srgbClr val="FF0000"/>
                  </a:solidFill>
                  <a:latin typeface="Calibri"/>
                  <a:ea typeface="Calibri"/>
                  <a:cs typeface="Calibri"/>
                  <a:sym typeface="Calibri"/>
                </a:rPr>
                <a:t>)</a:t>
              </a:r>
              <a:endParaRPr sz="3200" b="0" i="0" u="none" strike="noStrike" cap="none">
                <a:solidFill>
                  <a:srgbClr val="000000"/>
                </a:solidFill>
                <a:latin typeface="Calibri"/>
                <a:ea typeface="Calibri"/>
                <a:cs typeface="Calibri"/>
                <a:sym typeface="Calibri"/>
              </a:endParaRPr>
            </a:p>
            <a:p>
              <a:pPr marL="228600" marR="0" lvl="0" indent="-22860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two insulated copper wires</a:t>
              </a:r>
              <a:endParaRPr/>
            </a:p>
            <a:p>
              <a:pPr marL="682625" marR="0" lvl="1" indent="-231775" algn="l" rtl="0">
                <a:lnSpc>
                  <a:spcPct val="90000"/>
                </a:lnSpc>
                <a:spcBef>
                  <a:spcPts val="500"/>
                </a:spcBef>
                <a:spcAft>
                  <a:spcPts val="0"/>
                </a:spcAft>
                <a:buClr>
                  <a:srgbClr val="0000A8"/>
                </a:buClr>
                <a:buSzPts val="2000"/>
                <a:buFont typeface="Arial"/>
                <a:buChar char="•"/>
              </a:pPr>
              <a:r>
                <a:rPr lang="en-US" sz="2000" b="0" i="0" u="none" strike="noStrike" cap="none">
                  <a:solidFill>
                    <a:srgbClr val="000000"/>
                  </a:solidFill>
                  <a:latin typeface="Calibri"/>
                  <a:ea typeface="Calibri"/>
                  <a:cs typeface="Calibri"/>
                  <a:sym typeface="Calibri"/>
                </a:rPr>
                <a:t>Category 5: 100 Mbps, 1 Gbps Ethernet</a:t>
              </a:r>
              <a:endParaRPr/>
            </a:p>
            <a:p>
              <a:pPr marL="682625" marR="0" lvl="1" indent="-231775" algn="l" rtl="0">
                <a:lnSpc>
                  <a:spcPct val="90000"/>
                </a:lnSpc>
                <a:spcBef>
                  <a:spcPts val="500"/>
                </a:spcBef>
                <a:spcAft>
                  <a:spcPts val="0"/>
                </a:spcAft>
                <a:buClr>
                  <a:srgbClr val="0000A8"/>
                </a:buClr>
                <a:buSzPts val="2000"/>
                <a:buFont typeface="Arial"/>
                <a:buChar char="•"/>
              </a:pPr>
              <a:r>
                <a:rPr lang="en-US" sz="2000" b="0" i="0" u="none" strike="noStrike" cap="none">
                  <a:solidFill>
                    <a:srgbClr val="000000"/>
                  </a:solidFill>
                  <a:latin typeface="Calibri"/>
                  <a:ea typeface="Calibri"/>
                  <a:cs typeface="Calibri"/>
                  <a:sym typeface="Calibri"/>
                </a:rPr>
                <a:t>Category 6: 10Gbps Ethernet</a:t>
              </a:r>
              <a:endParaRPr/>
            </a:p>
          </p:txBody>
        </p:sp>
        <p:pic>
          <p:nvPicPr>
            <p:cNvPr id="4958" name="Google Shape;4958;p22" descr="Twisted_Pair_Cables"/>
            <p:cNvPicPr preferRelativeResize="0"/>
            <p:nvPr/>
          </p:nvPicPr>
          <p:blipFill rotWithShape="1">
            <a:blip r:embed="rId3">
              <a:alphaModFix/>
            </a:blip>
            <a:srcRect/>
            <a:stretch/>
          </p:blipFill>
          <p:spPr>
            <a:xfrm>
              <a:off x="6333223" y="3476662"/>
              <a:ext cx="2220035" cy="1709427"/>
            </a:xfrm>
            <a:prstGeom prst="rect">
              <a:avLst/>
            </a:prstGeom>
            <a:noFill/>
            <a:ln>
              <a:noFill/>
            </a:ln>
          </p:spPr>
        </p:pic>
        <p:pic>
          <p:nvPicPr>
            <p:cNvPr id="4959" name="Google Shape;4959;p22" descr="Image result for twisted pair"/>
            <p:cNvPicPr preferRelativeResize="0"/>
            <p:nvPr/>
          </p:nvPicPr>
          <p:blipFill rotWithShape="1">
            <a:blip r:embed="rId4">
              <a:alphaModFix/>
            </a:blip>
            <a:srcRect/>
            <a:stretch/>
          </p:blipFill>
          <p:spPr>
            <a:xfrm>
              <a:off x="9005176" y="3594371"/>
              <a:ext cx="2359134" cy="1688827"/>
            </a:xfrm>
            <a:prstGeom prst="rect">
              <a:avLst/>
            </a:prstGeom>
            <a:noFill/>
            <a:ln>
              <a:noFill/>
            </a:ln>
          </p:spPr>
        </p:pic>
      </p:grpSp>
      <p:sp>
        <p:nvSpPr>
          <p:cNvPr id="4960" name="Google Shape;4960;p2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56"/>
                                        </p:tgtEl>
                                        <p:attrNameLst>
                                          <p:attrName>style.visibility</p:attrName>
                                        </p:attrNameLst>
                                      </p:cBhvr>
                                      <p:to>
                                        <p:strVal val="visible"/>
                                      </p:to>
                                    </p:set>
                                    <p:animEffect transition="in" filter="fade">
                                      <p:cBhvr>
                                        <p:cTn id="7" dur="500"/>
                                        <p:tgtEl>
                                          <p:spTgt spid="4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65"/>
        <p:cNvGrpSpPr/>
        <p:nvPr/>
      </p:nvGrpSpPr>
      <p:grpSpPr>
        <a:xfrm>
          <a:off x="0" y="0"/>
          <a:ext cx="0" cy="0"/>
          <a:chOff x="0" y="0"/>
          <a:chExt cx="0" cy="0"/>
        </a:xfrm>
      </p:grpSpPr>
      <p:sp>
        <p:nvSpPr>
          <p:cNvPr id="4966" name="Google Shape;4966;p23"/>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Links: physical media</a:t>
            </a:r>
            <a:endParaRPr sz="5400" b="0"/>
          </a:p>
        </p:txBody>
      </p:sp>
      <p:sp>
        <p:nvSpPr>
          <p:cNvPr id="4967" name="Google Shape;4967;p23"/>
          <p:cNvSpPr txBox="1"/>
          <p:nvPr/>
        </p:nvSpPr>
        <p:spPr>
          <a:xfrm>
            <a:off x="982262" y="1320920"/>
            <a:ext cx="4878973" cy="4327525"/>
          </a:xfrm>
          <a:prstGeom prst="rect">
            <a:avLst/>
          </a:prstGeom>
          <a:noFill/>
          <a:ln>
            <a:noFill/>
          </a:ln>
        </p:spPr>
        <p:txBody>
          <a:bodyPr spcFirstLastPara="1" wrap="square" lIns="91425" tIns="45700" rIns="91425" bIns="45700" anchor="t" anchorCtr="0">
            <a:normAutofit/>
          </a:bodyPr>
          <a:lstStyle/>
          <a:p>
            <a:pPr marL="228600" marR="0" lvl="0" indent="-219075"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CC0000"/>
                </a:solidFill>
                <a:latin typeface="Calibri"/>
                <a:ea typeface="Calibri"/>
                <a:cs typeface="Calibri"/>
                <a:sym typeface="Calibri"/>
              </a:rPr>
              <a:t>Coaxial cable:</a:t>
            </a:r>
            <a:endParaRPr/>
          </a:p>
          <a:p>
            <a:pPr marL="228600" marR="0" lvl="0" indent="-22860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two concentric copper conductors</a:t>
            </a:r>
            <a:endParaRPr/>
          </a:p>
          <a:p>
            <a:pPr marL="228600" marR="0" lvl="0" indent="-22860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bidirectional</a:t>
            </a:r>
            <a:endParaRPr/>
          </a:p>
          <a:p>
            <a:pPr marL="228600" marR="0" lvl="0" indent="-22860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broadband:</a:t>
            </a:r>
            <a:endParaRPr/>
          </a:p>
          <a:p>
            <a:pPr marL="682625" marR="0" lvl="1" indent="-225425" algn="l" rtl="0">
              <a:lnSpc>
                <a:spcPct val="90000"/>
              </a:lnSpc>
              <a:spcBef>
                <a:spcPts val="500"/>
              </a:spcBef>
              <a:spcAft>
                <a:spcPts val="0"/>
              </a:spcAft>
              <a:buClr>
                <a:srgbClr val="0000A8"/>
              </a:buClr>
              <a:buSzPts val="2000"/>
              <a:buFont typeface="Arial"/>
              <a:buChar char="•"/>
            </a:pPr>
            <a:r>
              <a:rPr lang="en-US" sz="2000" b="0" i="0" u="none" strike="noStrike" cap="none">
                <a:solidFill>
                  <a:srgbClr val="000000"/>
                </a:solidFill>
                <a:latin typeface="Calibri"/>
                <a:ea typeface="Calibri"/>
                <a:cs typeface="Calibri"/>
                <a:sym typeface="Calibri"/>
              </a:rPr>
              <a:t>multiple frequency channels on cable</a:t>
            </a:r>
            <a:endParaRPr/>
          </a:p>
          <a:p>
            <a:pPr marL="682625" marR="0" lvl="1" indent="-225425" algn="l" rtl="0">
              <a:lnSpc>
                <a:spcPct val="90000"/>
              </a:lnSpc>
              <a:spcBef>
                <a:spcPts val="500"/>
              </a:spcBef>
              <a:spcAft>
                <a:spcPts val="0"/>
              </a:spcAft>
              <a:buClr>
                <a:srgbClr val="0000A8"/>
              </a:buClr>
              <a:buSzPts val="2000"/>
              <a:buFont typeface="Arial"/>
              <a:buChar char="•"/>
            </a:pPr>
            <a:r>
              <a:rPr lang="en-US" sz="2000" b="0" i="0" u="none" strike="noStrike" cap="none">
                <a:solidFill>
                  <a:srgbClr val="000000"/>
                </a:solidFill>
                <a:latin typeface="Calibri"/>
                <a:ea typeface="Calibri"/>
                <a:cs typeface="Calibri"/>
                <a:sym typeface="Calibri"/>
              </a:rPr>
              <a:t>100’s Mbps per channel</a:t>
            </a:r>
            <a:endParaRPr/>
          </a:p>
        </p:txBody>
      </p:sp>
      <p:pic>
        <p:nvPicPr>
          <p:cNvPr id="4968" name="Google Shape;4968;p23"/>
          <p:cNvPicPr preferRelativeResize="0"/>
          <p:nvPr/>
        </p:nvPicPr>
        <p:blipFill rotWithShape="1">
          <a:blip r:embed="rId3">
            <a:alphaModFix/>
          </a:blip>
          <a:srcRect/>
          <a:stretch/>
        </p:blipFill>
        <p:spPr>
          <a:xfrm rot="2692153">
            <a:off x="1742089" y="3834600"/>
            <a:ext cx="1854420" cy="1854420"/>
          </a:xfrm>
          <a:prstGeom prst="rect">
            <a:avLst/>
          </a:prstGeom>
          <a:noFill/>
          <a:ln>
            <a:noFill/>
          </a:ln>
        </p:spPr>
      </p:pic>
      <p:grpSp>
        <p:nvGrpSpPr>
          <p:cNvPr id="4969" name="Google Shape;4969;p23"/>
          <p:cNvGrpSpPr/>
          <p:nvPr/>
        </p:nvGrpSpPr>
        <p:grpSpPr>
          <a:xfrm>
            <a:off x="6360527" y="1276574"/>
            <a:ext cx="5602289" cy="5319638"/>
            <a:chOff x="6360527" y="1276574"/>
            <a:chExt cx="5602289" cy="5319638"/>
          </a:xfrm>
        </p:grpSpPr>
        <p:sp>
          <p:nvSpPr>
            <p:cNvPr id="4970" name="Google Shape;4970;p23"/>
            <p:cNvSpPr/>
            <p:nvPr/>
          </p:nvSpPr>
          <p:spPr>
            <a:xfrm>
              <a:off x="6360527" y="1276574"/>
              <a:ext cx="5602289" cy="34385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ED7D31"/>
                </a:buClr>
                <a:buSzPts val="2720"/>
                <a:buFont typeface="Noto Sans Symbols"/>
                <a:buNone/>
              </a:pPr>
              <a:r>
                <a:rPr lang="en-US" sz="3200" b="0" i="0" u="none" strike="noStrike" cap="none">
                  <a:solidFill>
                    <a:srgbClr val="CC0000"/>
                  </a:solidFill>
                  <a:latin typeface="Calibri"/>
                  <a:ea typeface="Calibri"/>
                  <a:cs typeface="Calibri"/>
                  <a:sym typeface="Calibri"/>
                </a:rPr>
                <a:t>Fiber optic cable:</a:t>
              </a:r>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glass fiber carrying light pulses, each pulse a bit</a:t>
              </a:r>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high-speed operation:</a:t>
              </a:r>
              <a:endParaRPr/>
            </a:p>
            <a:p>
              <a:pPr marL="682625" marR="0" lvl="1" indent="-225425"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high-speed point-to-point transmission (10’s-100’s Gbps)</a:t>
              </a:r>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low error rate: </a:t>
              </a:r>
              <a:endParaRPr/>
            </a:p>
            <a:p>
              <a:pPr marL="682625" marR="0" lvl="1" indent="-225425"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repeaters spaced far apart </a:t>
              </a:r>
              <a:endParaRPr/>
            </a:p>
            <a:p>
              <a:pPr marL="682625" marR="0" lvl="1" indent="-225425"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immune to electromagnetic noise</a:t>
              </a:r>
              <a:endParaRPr/>
            </a:p>
          </p:txBody>
        </p:sp>
        <p:pic>
          <p:nvPicPr>
            <p:cNvPr id="4971" name="Google Shape;4971;p23" descr="Image result for optical fiber"/>
            <p:cNvPicPr preferRelativeResize="0"/>
            <p:nvPr/>
          </p:nvPicPr>
          <p:blipFill rotWithShape="1">
            <a:blip r:embed="rId4">
              <a:alphaModFix/>
            </a:blip>
            <a:srcRect/>
            <a:stretch/>
          </p:blipFill>
          <p:spPr>
            <a:xfrm>
              <a:off x="6455119" y="4700678"/>
              <a:ext cx="2872373" cy="1895534"/>
            </a:xfrm>
            <a:prstGeom prst="rect">
              <a:avLst/>
            </a:prstGeom>
            <a:noFill/>
            <a:ln>
              <a:noFill/>
            </a:ln>
          </p:spPr>
        </p:pic>
      </p:grpSp>
      <p:sp>
        <p:nvSpPr>
          <p:cNvPr id="4972" name="Google Shape;4972;p2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9"/>
                                        </p:tgtEl>
                                        <p:attrNameLst>
                                          <p:attrName>style.visibility</p:attrName>
                                        </p:attrNameLst>
                                      </p:cBhvr>
                                      <p:to>
                                        <p:strVal val="visible"/>
                                      </p:to>
                                    </p:set>
                                    <p:animEffect transition="in" filter="fade">
                                      <p:cBhvr>
                                        <p:cTn id="7" dur="500"/>
                                        <p:tgtEl>
                                          <p:spTgt spid="4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77"/>
        <p:cNvGrpSpPr/>
        <p:nvPr/>
      </p:nvGrpSpPr>
      <p:grpSpPr>
        <a:xfrm>
          <a:off x="0" y="0"/>
          <a:ext cx="0" cy="0"/>
          <a:chOff x="0" y="0"/>
          <a:chExt cx="0" cy="0"/>
        </a:xfrm>
      </p:grpSpPr>
      <p:sp>
        <p:nvSpPr>
          <p:cNvPr id="4978" name="Google Shape;4978;p24"/>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Links: physical media</a:t>
            </a:r>
            <a:endParaRPr sz="5400" b="0"/>
          </a:p>
        </p:txBody>
      </p:sp>
      <p:sp>
        <p:nvSpPr>
          <p:cNvPr id="4979" name="Google Shape;4979;p24"/>
          <p:cNvSpPr txBox="1"/>
          <p:nvPr/>
        </p:nvSpPr>
        <p:spPr>
          <a:xfrm>
            <a:off x="952499" y="1354420"/>
            <a:ext cx="4950759" cy="48768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C00000"/>
                </a:solidFill>
                <a:latin typeface="Calibri"/>
                <a:ea typeface="Calibri"/>
                <a:cs typeface="Calibri"/>
                <a:sym typeface="Calibri"/>
              </a:rPr>
              <a:t>Wireless radio</a:t>
            </a:r>
            <a:endParaRPr/>
          </a:p>
          <a:p>
            <a:pPr marL="346075" marR="0" lvl="0" indent="-284163"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signal carried in various “bands” in electromagnetic spectrum</a:t>
            </a:r>
            <a:endParaRPr/>
          </a:p>
          <a:p>
            <a:pPr marL="346075" marR="0" lvl="0" indent="-284163"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no physical “wire”</a:t>
            </a:r>
            <a:endParaRPr/>
          </a:p>
          <a:p>
            <a:pPr marL="346075" marR="0" lvl="0" indent="-284163"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broadcast, “half-duplex” </a:t>
            </a:r>
            <a:r>
              <a:rPr lang="en-US" sz="2400" b="0" i="0" u="none" strike="noStrike" cap="none">
                <a:solidFill>
                  <a:srgbClr val="000000"/>
                </a:solidFill>
                <a:latin typeface="Calibri"/>
                <a:ea typeface="Calibri"/>
                <a:cs typeface="Calibri"/>
                <a:sym typeface="Calibri"/>
              </a:rPr>
              <a:t>(sender to receiver)</a:t>
            </a:r>
            <a:endParaRPr/>
          </a:p>
          <a:p>
            <a:pPr marL="346075" marR="0" lvl="0" indent="-284163" algn="l" rtl="0">
              <a:lnSpc>
                <a:spcPct val="90000"/>
              </a:lnSpc>
              <a:spcBef>
                <a:spcPts val="6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propagation environment effects:</a:t>
            </a:r>
            <a:endParaRPr/>
          </a:p>
          <a:p>
            <a:pPr marL="635000" marR="0" lvl="1" indent="-230187" algn="l" rtl="0">
              <a:lnSpc>
                <a:spcPct val="90000"/>
              </a:lnSpc>
              <a:spcBef>
                <a:spcPts val="3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reflection </a:t>
            </a:r>
            <a:endParaRPr/>
          </a:p>
          <a:p>
            <a:pPr marL="635000" marR="0" lvl="1" indent="-230187" algn="l" rtl="0">
              <a:lnSpc>
                <a:spcPct val="90000"/>
              </a:lnSpc>
              <a:spcBef>
                <a:spcPts val="3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obstruction by objects</a:t>
            </a:r>
            <a:endParaRPr/>
          </a:p>
          <a:p>
            <a:pPr marL="635000" marR="0" lvl="1" indent="-230187" algn="l" rtl="0">
              <a:lnSpc>
                <a:spcPct val="90000"/>
              </a:lnSpc>
              <a:spcBef>
                <a:spcPts val="3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Interference/noise</a:t>
            </a:r>
            <a:endParaRPr/>
          </a:p>
        </p:txBody>
      </p:sp>
      <p:sp>
        <p:nvSpPr>
          <p:cNvPr id="4980" name="Google Shape;4980;p24"/>
          <p:cNvSpPr txBox="1"/>
          <p:nvPr/>
        </p:nvSpPr>
        <p:spPr>
          <a:xfrm>
            <a:off x="6349562" y="1354420"/>
            <a:ext cx="5188014" cy="511829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rgbClr val="ED7D31"/>
              </a:buClr>
              <a:buSzPts val="2720"/>
              <a:buFont typeface="Noto Sans Symbols"/>
              <a:buNone/>
            </a:pPr>
            <a:r>
              <a:rPr lang="en-US" sz="3200" b="0" i="0" u="none" strike="noStrike" cap="none">
                <a:solidFill>
                  <a:srgbClr val="CC0000"/>
                </a:solidFill>
                <a:latin typeface="Calibri"/>
                <a:ea typeface="Calibri"/>
                <a:cs typeface="Calibri"/>
                <a:sym typeface="Calibri"/>
              </a:rPr>
              <a:t>Radio link types:</a:t>
            </a:r>
            <a:endParaRPr/>
          </a:p>
          <a:p>
            <a:pPr marL="342900" marR="0" lvl="0" indent="-280988"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99"/>
                </a:solidFill>
                <a:latin typeface="Calibri"/>
                <a:ea typeface="Calibri"/>
                <a:cs typeface="Calibri"/>
                <a:sym typeface="Calibri"/>
              </a:rPr>
              <a:t>Wireless LAN</a:t>
            </a:r>
            <a:r>
              <a:rPr lang="en-US" sz="2800" b="0" i="0" u="none" strike="noStrike" cap="none">
                <a:solidFill>
                  <a:srgbClr val="000000"/>
                </a:solidFill>
                <a:latin typeface="Calibri"/>
                <a:ea typeface="Calibri"/>
                <a:cs typeface="Calibri"/>
                <a:sym typeface="Calibri"/>
              </a:rPr>
              <a:t> (WiFi)</a:t>
            </a:r>
            <a:endParaRPr/>
          </a:p>
          <a:p>
            <a:pPr marL="635000" marR="0" lvl="1" indent="-230187"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10-100’s Mbps; 10’s of meters</a:t>
            </a:r>
            <a:endParaRPr/>
          </a:p>
          <a:p>
            <a:pPr marL="342900" marR="0" lvl="0" indent="-280988"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99"/>
                </a:solidFill>
                <a:latin typeface="Calibri"/>
                <a:ea typeface="Calibri"/>
                <a:cs typeface="Calibri"/>
                <a:sym typeface="Calibri"/>
              </a:rPr>
              <a:t>wide-area</a:t>
            </a:r>
            <a:r>
              <a:rPr lang="en-US" sz="2800" b="0" i="0" u="none" strike="noStrike" cap="none">
                <a:solidFill>
                  <a:srgbClr val="000000"/>
                </a:solidFill>
                <a:latin typeface="Calibri"/>
                <a:ea typeface="Calibri"/>
                <a:cs typeface="Calibri"/>
                <a:sym typeface="Calibri"/>
              </a:rPr>
              <a:t> (e.g., 4G cellular)</a:t>
            </a:r>
            <a:endParaRPr/>
          </a:p>
          <a:p>
            <a:pPr marL="635000" marR="0" lvl="1" indent="-230187"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10’s Mbps over ~10 Km </a:t>
            </a:r>
            <a:endParaRPr/>
          </a:p>
          <a:p>
            <a:pPr marL="346075" marR="0" lvl="0" indent="-285750"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99"/>
                </a:solidFill>
                <a:latin typeface="Calibri"/>
                <a:ea typeface="Calibri"/>
                <a:cs typeface="Calibri"/>
                <a:sym typeface="Calibri"/>
              </a:rPr>
              <a:t>Bluetooth: </a:t>
            </a:r>
            <a:r>
              <a:rPr lang="en-US" sz="2800" b="0" i="0" u="none" strike="noStrike" cap="none">
                <a:solidFill>
                  <a:srgbClr val="000000"/>
                </a:solidFill>
                <a:latin typeface="Calibri"/>
                <a:ea typeface="Calibri"/>
                <a:cs typeface="Calibri"/>
                <a:sym typeface="Calibri"/>
              </a:rPr>
              <a:t>cable replacement</a:t>
            </a:r>
            <a:endParaRPr/>
          </a:p>
          <a:p>
            <a:pPr marL="747712" marR="0" lvl="1" indent="-342900" algn="l" rtl="0">
              <a:lnSpc>
                <a:spcPct val="85000"/>
              </a:lnSpc>
              <a:spcBef>
                <a:spcPts val="480"/>
              </a:spcBef>
              <a:spcAft>
                <a:spcPts val="0"/>
              </a:spcAft>
              <a:buClr>
                <a:srgbClr val="0C0C0C"/>
              </a:buClr>
              <a:buSzPts val="2400"/>
              <a:buFont typeface="Arial"/>
              <a:buChar char="•"/>
            </a:pPr>
            <a:r>
              <a:rPr lang="en-US" sz="2400" b="0" i="0" u="none" strike="noStrike" cap="none">
                <a:solidFill>
                  <a:srgbClr val="000099"/>
                </a:solidFill>
                <a:latin typeface="Calibri"/>
                <a:ea typeface="Calibri"/>
                <a:cs typeface="Calibri"/>
                <a:sym typeface="Calibri"/>
              </a:rPr>
              <a:t>short distances, limited rates</a:t>
            </a:r>
            <a:endParaRPr/>
          </a:p>
          <a:p>
            <a:pPr marL="342900" marR="0" lvl="0" indent="-280988"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99"/>
                </a:solidFill>
                <a:latin typeface="Calibri"/>
                <a:ea typeface="Calibri"/>
                <a:cs typeface="Calibri"/>
                <a:sym typeface="Calibri"/>
              </a:rPr>
              <a:t>terrestrial  microwave</a:t>
            </a:r>
            <a:endParaRPr/>
          </a:p>
          <a:p>
            <a:pPr marL="635000" marR="0" lvl="1" indent="-230187"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point-to-point; 45 Mbps channels</a:t>
            </a:r>
            <a:endParaRPr/>
          </a:p>
          <a:p>
            <a:pPr marL="342900" marR="0" lvl="0" indent="-280988"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99"/>
                </a:solidFill>
                <a:latin typeface="Calibri"/>
                <a:ea typeface="Calibri"/>
                <a:cs typeface="Calibri"/>
                <a:sym typeface="Calibri"/>
              </a:rPr>
              <a:t>satellite</a:t>
            </a:r>
            <a:endParaRPr/>
          </a:p>
          <a:p>
            <a:pPr marL="685800" marR="0" lvl="1" indent="-228600"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up to 45 Mbps per channel</a:t>
            </a:r>
            <a:endParaRPr/>
          </a:p>
          <a:p>
            <a:pPr marL="685800" marR="0" lvl="1" indent="-228600"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270 msec end-end delay</a:t>
            </a:r>
            <a:endParaRPr/>
          </a:p>
        </p:txBody>
      </p:sp>
      <p:sp>
        <p:nvSpPr>
          <p:cNvPr id="4981" name="Google Shape;4981;p2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9">
                                            <p:txEl>
                                              <p:pRg st="0" end="0"/>
                                            </p:txEl>
                                          </p:spTgt>
                                        </p:tgtEl>
                                        <p:attrNameLst>
                                          <p:attrName>style.visibility</p:attrName>
                                        </p:attrNameLst>
                                      </p:cBhvr>
                                      <p:to>
                                        <p:strVal val="visible"/>
                                      </p:to>
                                    </p:set>
                                    <p:animEffect transition="in" filter="fade">
                                      <p:cBhvr>
                                        <p:cTn id="7" dur="500"/>
                                        <p:tgtEl>
                                          <p:spTgt spid="49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79">
                                            <p:txEl>
                                              <p:pRg st="1" end="1"/>
                                            </p:txEl>
                                          </p:spTgt>
                                        </p:tgtEl>
                                        <p:attrNameLst>
                                          <p:attrName>style.visibility</p:attrName>
                                        </p:attrNameLst>
                                      </p:cBhvr>
                                      <p:to>
                                        <p:strVal val="visible"/>
                                      </p:to>
                                    </p:set>
                                    <p:animEffect transition="in" filter="fade">
                                      <p:cBhvr>
                                        <p:cTn id="12" dur="500"/>
                                        <p:tgtEl>
                                          <p:spTgt spid="49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79">
                                            <p:txEl>
                                              <p:pRg st="2" end="2"/>
                                            </p:txEl>
                                          </p:spTgt>
                                        </p:tgtEl>
                                        <p:attrNameLst>
                                          <p:attrName>style.visibility</p:attrName>
                                        </p:attrNameLst>
                                      </p:cBhvr>
                                      <p:to>
                                        <p:strVal val="visible"/>
                                      </p:to>
                                    </p:set>
                                    <p:animEffect transition="in" filter="fade">
                                      <p:cBhvr>
                                        <p:cTn id="17" dur="500"/>
                                        <p:tgtEl>
                                          <p:spTgt spid="49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79">
                                            <p:txEl>
                                              <p:pRg st="3" end="3"/>
                                            </p:txEl>
                                          </p:spTgt>
                                        </p:tgtEl>
                                        <p:attrNameLst>
                                          <p:attrName>style.visibility</p:attrName>
                                        </p:attrNameLst>
                                      </p:cBhvr>
                                      <p:to>
                                        <p:strVal val="visible"/>
                                      </p:to>
                                    </p:set>
                                    <p:animEffect transition="in" filter="fade">
                                      <p:cBhvr>
                                        <p:cTn id="22" dur="500"/>
                                        <p:tgtEl>
                                          <p:spTgt spid="49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79">
                                            <p:txEl>
                                              <p:pRg st="4" end="4"/>
                                            </p:txEl>
                                          </p:spTgt>
                                        </p:tgtEl>
                                        <p:attrNameLst>
                                          <p:attrName>style.visibility</p:attrName>
                                        </p:attrNameLst>
                                      </p:cBhvr>
                                      <p:to>
                                        <p:strVal val="visible"/>
                                      </p:to>
                                    </p:set>
                                    <p:animEffect transition="in" filter="fade">
                                      <p:cBhvr>
                                        <p:cTn id="27" dur="500"/>
                                        <p:tgtEl>
                                          <p:spTgt spid="49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79">
                                            <p:txEl>
                                              <p:pRg st="5" end="5"/>
                                            </p:txEl>
                                          </p:spTgt>
                                        </p:tgtEl>
                                        <p:attrNameLst>
                                          <p:attrName>style.visibility</p:attrName>
                                        </p:attrNameLst>
                                      </p:cBhvr>
                                      <p:to>
                                        <p:strVal val="visible"/>
                                      </p:to>
                                    </p:set>
                                    <p:animEffect transition="in" filter="fade">
                                      <p:cBhvr>
                                        <p:cTn id="32" dur="500"/>
                                        <p:tgtEl>
                                          <p:spTgt spid="49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79">
                                            <p:txEl>
                                              <p:pRg st="6" end="6"/>
                                            </p:txEl>
                                          </p:spTgt>
                                        </p:tgtEl>
                                        <p:attrNameLst>
                                          <p:attrName>style.visibility</p:attrName>
                                        </p:attrNameLst>
                                      </p:cBhvr>
                                      <p:to>
                                        <p:strVal val="visible"/>
                                      </p:to>
                                    </p:set>
                                    <p:animEffect transition="in" filter="fade">
                                      <p:cBhvr>
                                        <p:cTn id="37" dur="500"/>
                                        <p:tgtEl>
                                          <p:spTgt spid="497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79">
                                            <p:txEl>
                                              <p:pRg st="7" end="7"/>
                                            </p:txEl>
                                          </p:spTgt>
                                        </p:tgtEl>
                                        <p:attrNameLst>
                                          <p:attrName>style.visibility</p:attrName>
                                        </p:attrNameLst>
                                      </p:cBhvr>
                                      <p:to>
                                        <p:strVal val="visible"/>
                                      </p:to>
                                    </p:set>
                                    <p:animEffect transition="in" filter="fade">
                                      <p:cBhvr>
                                        <p:cTn id="42" dur="500"/>
                                        <p:tgtEl>
                                          <p:spTgt spid="497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980">
                                            <p:txEl>
                                              <p:pRg st="0" end="0"/>
                                            </p:txEl>
                                          </p:spTgt>
                                        </p:tgtEl>
                                        <p:attrNameLst>
                                          <p:attrName>style.visibility</p:attrName>
                                        </p:attrNameLst>
                                      </p:cBhvr>
                                      <p:to>
                                        <p:strVal val="visible"/>
                                      </p:to>
                                    </p:set>
                                    <p:animEffect transition="in" filter="fade">
                                      <p:cBhvr>
                                        <p:cTn id="47" dur="500"/>
                                        <p:tgtEl>
                                          <p:spTgt spid="4980">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980">
                                            <p:txEl>
                                              <p:pRg st="1" end="1"/>
                                            </p:txEl>
                                          </p:spTgt>
                                        </p:tgtEl>
                                        <p:attrNameLst>
                                          <p:attrName>style.visibility</p:attrName>
                                        </p:attrNameLst>
                                      </p:cBhvr>
                                      <p:to>
                                        <p:strVal val="visible"/>
                                      </p:to>
                                    </p:set>
                                    <p:animEffect transition="in" filter="fade">
                                      <p:cBhvr>
                                        <p:cTn id="52" dur="500"/>
                                        <p:tgtEl>
                                          <p:spTgt spid="4980">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980">
                                            <p:txEl>
                                              <p:pRg st="2" end="2"/>
                                            </p:txEl>
                                          </p:spTgt>
                                        </p:tgtEl>
                                        <p:attrNameLst>
                                          <p:attrName>style.visibility</p:attrName>
                                        </p:attrNameLst>
                                      </p:cBhvr>
                                      <p:to>
                                        <p:strVal val="visible"/>
                                      </p:to>
                                    </p:set>
                                    <p:animEffect transition="in" filter="fade">
                                      <p:cBhvr>
                                        <p:cTn id="57" dur="500"/>
                                        <p:tgtEl>
                                          <p:spTgt spid="4980">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80">
                                            <p:txEl>
                                              <p:pRg st="3" end="3"/>
                                            </p:txEl>
                                          </p:spTgt>
                                        </p:tgtEl>
                                        <p:attrNameLst>
                                          <p:attrName>style.visibility</p:attrName>
                                        </p:attrNameLst>
                                      </p:cBhvr>
                                      <p:to>
                                        <p:strVal val="visible"/>
                                      </p:to>
                                    </p:set>
                                    <p:animEffect transition="in" filter="fade">
                                      <p:cBhvr>
                                        <p:cTn id="62" dur="500"/>
                                        <p:tgtEl>
                                          <p:spTgt spid="4980">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980">
                                            <p:txEl>
                                              <p:pRg st="4" end="4"/>
                                            </p:txEl>
                                          </p:spTgt>
                                        </p:tgtEl>
                                        <p:attrNameLst>
                                          <p:attrName>style.visibility</p:attrName>
                                        </p:attrNameLst>
                                      </p:cBhvr>
                                      <p:to>
                                        <p:strVal val="visible"/>
                                      </p:to>
                                    </p:set>
                                    <p:animEffect transition="in" filter="fade">
                                      <p:cBhvr>
                                        <p:cTn id="67" dur="500"/>
                                        <p:tgtEl>
                                          <p:spTgt spid="4980">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980">
                                            <p:txEl>
                                              <p:pRg st="5" end="5"/>
                                            </p:txEl>
                                          </p:spTgt>
                                        </p:tgtEl>
                                        <p:attrNameLst>
                                          <p:attrName>style.visibility</p:attrName>
                                        </p:attrNameLst>
                                      </p:cBhvr>
                                      <p:to>
                                        <p:strVal val="visible"/>
                                      </p:to>
                                    </p:set>
                                    <p:animEffect transition="in" filter="fade">
                                      <p:cBhvr>
                                        <p:cTn id="72" dur="500"/>
                                        <p:tgtEl>
                                          <p:spTgt spid="4980">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980">
                                            <p:txEl>
                                              <p:pRg st="6" end="6"/>
                                            </p:txEl>
                                          </p:spTgt>
                                        </p:tgtEl>
                                        <p:attrNameLst>
                                          <p:attrName>style.visibility</p:attrName>
                                        </p:attrNameLst>
                                      </p:cBhvr>
                                      <p:to>
                                        <p:strVal val="visible"/>
                                      </p:to>
                                    </p:set>
                                    <p:animEffect transition="in" filter="fade">
                                      <p:cBhvr>
                                        <p:cTn id="77" dur="500"/>
                                        <p:tgtEl>
                                          <p:spTgt spid="4980">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980">
                                            <p:txEl>
                                              <p:pRg st="7" end="7"/>
                                            </p:txEl>
                                          </p:spTgt>
                                        </p:tgtEl>
                                        <p:attrNameLst>
                                          <p:attrName>style.visibility</p:attrName>
                                        </p:attrNameLst>
                                      </p:cBhvr>
                                      <p:to>
                                        <p:strVal val="visible"/>
                                      </p:to>
                                    </p:set>
                                    <p:animEffect transition="in" filter="fade">
                                      <p:cBhvr>
                                        <p:cTn id="82" dur="500"/>
                                        <p:tgtEl>
                                          <p:spTgt spid="4980">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980">
                                            <p:txEl>
                                              <p:pRg st="8" end="8"/>
                                            </p:txEl>
                                          </p:spTgt>
                                        </p:tgtEl>
                                        <p:attrNameLst>
                                          <p:attrName>style.visibility</p:attrName>
                                        </p:attrNameLst>
                                      </p:cBhvr>
                                      <p:to>
                                        <p:strVal val="visible"/>
                                      </p:to>
                                    </p:set>
                                    <p:animEffect transition="in" filter="fade">
                                      <p:cBhvr>
                                        <p:cTn id="87" dur="500"/>
                                        <p:tgtEl>
                                          <p:spTgt spid="4980">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980">
                                            <p:txEl>
                                              <p:pRg st="9" end="9"/>
                                            </p:txEl>
                                          </p:spTgt>
                                        </p:tgtEl>
                                        <p:attrNameLst>
                                          <p:attrName>style.visibility</p:attrName>
                                        </p:attrNameLst>
                                      </p:cBhvr>
                                      <p:to>
                                        <p:strVal val="visible"/>
                                      </p:to>
                                    </p:set>
                                    <p:animEffect transition="in" filter="fade">
                                      <p:cBhvr>
                                        <p:cTn id="92" dur="500"/>
                                        <p:tgtEl>
                                          <p:spTgt spid="4980">
                                            <p:txEl>
                                              <p:pRg st="9" end="9"/>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980">
                                            <p:txEl>
                                              <p:pRg st="10" end="10"/>
                                            </p:txEl>
                                          </p:spTgt>
                                        </p:tgtEl>
                                        <p:attrNameLst>
                                          <p:attrName>style.visibility</p:attrName>
                                        </p:attrNameLst>
                                      </p:cBhvr>
                                      <p:to>
                                        <p:strVal val="visible"/>
                                      </p:to>
                                    </p:set>
                                    <p:animEffect transition="in" filter="fade">
                                      <p:cBhvr>
                                        <p:cTn id="97" dur="500"/>
                                        <p:tgtEl>
                                          <p:spTgt spid="4980">
                                            <p:txEl>
                                              <p:pRg st="10" end="1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980">
                                            <p:txEl>
                                              <p:pRg st="11" end="11"/>
                                            </p:txEl>
                                          </p:spTgt>
                                        </p:tgtEl>
                                        <p:attrNameLst>
                                          <p:attrName>style.visibility</p:attrName>
                                        </p:attrNameLst>
                                      </p:cBhvr>
                                      <p:to>
                                        <p:strVal val="visible"/>
                                      </p:to>
                                    </p:set>
                                    <p:animEffect transition="in" filter="fade">
                                      <p:cBhvr>
                                        <p:cTn id="102" dur="500"/>
                                        <p:tgtEl>
                                          <p:spTgt spid="498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86"/>
        <p:cNvGrpSpPr/>
        <p:nvPr/>
      </p:nvGrpSpPr>
      <p:grpSpPr>
        <a:xfrm>
          <a:off x="0" y="0"/>
          <a:ext cx="0" cy="0"/>
          <a:chOff x="0" y="0"/>
          <a:chExt cx="0" cy="0"/>
        </a:xfrm>
      </p:grpSpPr>
      <p:sp>
        <p:nvSpPr>
          <p:cNvPr id="4987" name="Google Shape;4987;p25"/>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1: roadmap</a:t>
            </a:r>
            <a:endParaRPr/>
          </a:p>
        </p:txBody>
      </p:sp>
      <p:sp>
        <p:nvSpPr>
          <p:cNvPr id="4988" name="Google Shape;4988;p2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25</a:t>
            </a:fld>
            <a:endParaRPr/>
          </a:p>
        </p:txBody>
      </p:sp>
      <p:sp>
        <p:nvSpPr>
          <p:cNvPr id="4989" name="Google Shape;4989;p25"/>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fontScale="92500"/>
          </a:bodyPr>
          <a:lstStyle/>
          <a:p>
            <a:pPr marL="403225" lvl="0" indent="-285750" algn="l" rtl="0">
              <a:lnSpc>
                <a:spcPct val="90000"/>
              </a:lnSpc>
              <a:spcBef>
                <a:spcPts val="0"/>
              </a:spcBef>
              <a:spcAft>
                <a:spcPts val="0"/>
              </a:spcAft>
              <a:buClr>
                <a:srgbClr val="BFBFBF"/>
              </a:buClr>
              <a:buSzPct val="100000"/>
              <a:buChar char="▪"/>
            </a:pPr>
            <a:r>
              <a:rPr lang="en-US" sz="3200">
                <a:solidFill>
                  <a:srgbClr val="A5A5A5"/>
                </a:solidFill>
                <a:latin typeface="Calibri"/>
                <a:ea typeface="Calibri"/>
                <a:cs typeface="Calibri"/>
                <a:sym typeface="Calibri"/>
              </a:rPr>
              <a:t>What </a:t>
            </a:r>
            <a:r>
              <a:rPr lang="en-US" sz="3200" i="1">
                <a:solidFill>
                  <a:srgbClr val="A5A5A5"/>
                </a:solidFill>
                <a:latin typeface="Calibri"/>
                <a:ea typeface="Calibri"/>
                <a:cs typeface="Calibri"/>
                <a:sym typeface="Calibri"/>
              </a:rPr>
              <a:t>is</a:t>
            </a:r>
            <a:r>
              <a:rPr lang="en-US" sz="3200">
                <a:solidFill>
                  <a:srgbClr val="A5A5A5"/>
                </a:solidFill>
                <a:latin typeface="Calibri"/>
                <a:ea typeface="Calibri"/>
                <a:cs typeface="Calibri"/>
                <a:sym typeface="Calibri"/>
              </a:rPr>
              <a:t> the Internet?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What</a:t>
            </a:r>
            <a:r>
              <a:rPr lang="en-US" sz="3200" i="1">
                <a:solidFill>
                  <a:srgbClr val="A5A5A5"/>
                </a:solidFill>
                <a:latin typeface="Calibri"/>
                <a:ea typeface="Calibri"/>
                <a:cs typeface="Calibri"/>
                <a:sym typeface="Calibri"/>
              </a:rPr>
              <a:t> is </a:t>
            </a:r>
            <a:r>
              <a:rPr lang="en-US" sz="3200">
                <a:solidFill>
                  <a:srgbClr val="A5A5A5"/>
                </a:solidFill>
                <a:latin typeface="Calibri"/>
                <a:ea typeface="Calibri"/>
                <a:cs typeface="Calibri"/>
                <a:sym typeface="Calibri"/>
              </a:rPr>
              <a:t>a protocol?</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Network edge: hosts, access network, physical media</a:t>
            </a:r>
            <a:endParaRPr/>
          </a:p>
          <a:p>
            <a:pPr marL="403225" lvl="0" indent="-285750" algn="l" rtl="0">
              <a:lnSpc>
                <a:spcPct val="90000"/>
              </a:lnSpc>
              <a:spcBef>
                <a:spcPts val="800"/>
              </a:spcBef>
              <a:spcAft>
                <a:spcPts val="0"/>
              </a:spcAft>
              <a:buClr>
                <a:srgbClr val="0000A8"/>
              </a:buClr>
              <a:buSzPct val="100000"/>
              <a:buChar char="▪"/>
            </a:pPr>
            <a:r>
              <a:rPr lang="en-US" sz="3200">
                <a:solidFill>
                  <a:srgbClr val="0000A8"/>
                </a:solidFill>
                <a:latin typeface="Calibri"/>
                <a:ea typeface="Calibri"/>
                <a:cs typeface="Calibri"/>
                <a:sym typeface="Calibri"/>
              </a:rPr>
              <a:t>Network core: </a:t>
            </a:r>
            <a:r>
              <a:rPr lang="en-US" sz="3200">
                <a:latin typeface="Calibri"/>
                <a:ea typeface="Calibri"/>
                <a:cs typeface="Calibri"/>
                <a:sym typeface="Calibri"/>
              </a:rPr>
              <a:t>packet/circuit switching, internet structure</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Performance: loss, delay, throughput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Security</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Protocol layers, service models</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History</a:t>
            </a:r>
            <a:endParaRPr/>
          </a:p>
          <a:p>
            <a:pPr marL="352425" lvl="0" indent="-222250" algn="l" rtl="0">
              <a:lnSpc>
                <a:spcPct val="90000"/>
              </a:lnSpc>
              <a:spcBef>
                <a:spcPts val="1000"/>
              </a:spcBef>
              <a:spcAft>
                <a:spcPts val="0"/>
              </a:spcAft>
              <a:buSzPct val="100000"/>
              <a:buFont typeface="Noto Sans Symbols"/>
              <a:buNone/>
            </a:pPr>
            <a:endParaRPr sz="2400"/>
          </a:p>
        </p:txBody>
      </p:sp>
      <p:pic>
        <p:nvPicPr>
          <p:cNvPr id="4990" name="Google Shape;4990;p25" descr="Kurose&amp;Ross 8th ed cover picture"/>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95"/>
        <p:cNvGrpSpPr/>
        <p:nvPr/>
      </p:nvGrpSpPr>
      <p:grpSpPr>
        <a:xfrm>
          <a:off x="0" y="0"/>
          <a:ext cx="0" cy="0"/>
          <a:chOff x="0" y="0"/>
          <a:chExt cx="0" cy="0"/>
        </a:xfrm>
      </p:grpSpPr>
      <p:sp>
        <p:nvSpPr>
          <p:cNvPr id="4996" name="Google Shape;4996;p26"/>
          <p:cNvSpPr/>
          <p:nvPr/>
        </p:nvSpPr>
        <p:spPr>
          <a:xfrm>
            <a:off x="7439074" y="3553079"/>
            <a:ext cx="986999" cy="669622"/>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997" name="Google Shape;4997;p26"/>
          <p:cNvSpPr txBox="1">
            <a:spLocks noGrp="1"/>
          </p:cNvSpPr>
          <p:nvPr>
            <p:ph type="title"/>
          </p:nvPr>
        </p:nvSpPr>
        <p:spPr>
          <a:xfrm>
            <a:off x="763273" y="413683"/>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The network core</a:t>
            </a:r>
            <a:endParaRPr sz="4800"/>
          </a:p>
        </p:txBody>
      </p:sp>
      <p:sp>
        <p:nvSpPr>
          <p:cNvPr id="4998" name="Google Shape;4998;p26"/>
          <p:cNvSpPr txBox="1">
            <a:spLocks noGrp="1"/>
          </p:cNvSpPr>
          <p:nvPr>
            <p:ph type="body" idx="1"/>
          </p:nvPr>
        </p:nvSpPr>
        <p:spPr>
          <a:xfrm>
            <a:off x="676092" y="1531645"/>
            <a:ext cx="6282647" cy="4617464"/>
          </a:xfrm>
          <a:prstGeom prst="rect">
            <a:avLst/>
          </a:prstGeom>
          <a:noFill/>
          <a:ln>
            <a:noFill/>
          </a:ln>
        </p:spPr>
        <p:txBody>
          <a:bodyPr spcFirstLastPara="1" wrap="square" lIns="91425" tIns="45700" rIns="91425" bIns="45700" anchor="t" anchorCtr="0">
            <a:normAutofit/>
          </a:bodyPr>
          <a:lstStyle/>
          <a:p>
            <a:pPr marL="412750" lvl="0" indent="-282575" algn="l" rtl="0">
              <a:lnSpc>
                <a:spcPct val="90000"/>
              </a:lnSpc>
              <a:spcBef>
                <a:spcPts val="0"/>
              </a:spcBef>
              <a:spcAft>
                <a:spcPts val="0"/>
              </a:spcAft>
              <a:buSzPts val="2800"/>
              <a:buChar char="▪"/>
            </a:pPr>
            <a:r>
              <a:rPr lang="en-US"/>
              <a:t>mesh of interconnected routers</a:t>
            </a:r>
            <a:endParaRPr/>
          </a:p>
          <a:p>
            <a:pPr marL="412750" lvl="0" indent="-282575" algn="l" rtl="0">
              <a:lnSpc>
                <a:spcPct val="90000"/>
              </a:lnSpc>
              <a:spcBef>
                <a:spcPts val="1000"/>
              </a:spcBef>
              <a:spcAft>
                <a:spcPts val="0"/>
              </a:spcAft>
              <a:buSzPts val="2800"/>
              <a:buChar char="▪"/>
            </a:pPr>
            <a:r>
              <a:rPr lang="en-US">
                <a:solidFill>
                  <a:srgbClr val="CC0000"/>
                </a:solidFill>
              </a:rPr>
              <a:t>packet-switching: </a:t>
            </a:r>
            <a:r>
              <a:rPr lang="en-US"/>
              <a:t>hosts break application-layer messages into </a:t>
            </a:r>
            <a:r>
              <a:rPr lang="en-US" i="1">
                <a:solidFill>
                  <a:srgbClr val="CC0000"/>
                </a:solidFill>
              </a:rPr>
              <a:t>packets</a:t>
            </a:r>
            <a:endParaRPr/>
          </a:p>
          <a:p>
            <a:pPr marL="695325" lvl="1" indent="-231775" algn="l" rtl="0">
              <a:lnSpc>
                <a:spcPct val="90000"/>
              </a:lnSpc>
              <a:spcBef>
                <a:spcPts val="500"/>
              </a:spcBef>
              <a:spcAft>
                <a:spcPts val="0"/>
              </a:spcAft>
              <a:buSzPts val="2800"/>
              <a:buChar char="•"/>
            </a:pPr>
            <a:r>
              <a:rPr lang="en-US" sz="2800"/>
              <a:t>network </a:t>
            </a:r>
            <a:r>
              <a:rPr lang="en-US" sz="2800">
                <a:solidFill>
                  <a:srgbClr val="0000A3"/>
                </a:solidFill>
              </a:rPr>
              <a:t>forwards</a:t>
            </a:r>
            <a:r>
              <a:rPr lang="en-US" sz="2800"/>
              <a:t> packets</a:t>
            </a:r>
            <a:r>
              <a:rPr lang="en-US" sz="2800" i="1"/>
              <a:t> </a:t>
            </a:r>
            <a:r>
              <a:rPr lang="en-US" sz="2800"/>
              <a:t>from one router to the next, across links on path from </a:t>
            </a:r>
            <a:r>
              <a:rPr lang="en-US" sz="2800">
                <a:solidFill>
                  <a:srgbClr val="0000A3"/>
                </a:solidFill>
              </a:rPr>
              <a:t>source to destination</a:t>
            </a:r>
            <a:endParaRPr/>
          </a:p>
          <a:p>
            <a:pPr marL="174625" lvl="0" indent="0" algn="l" rtl="0">
              <a:lnSpc>
                <a:spcPct val="90000"/>
              </a:lnSpc>
              <a:spcBef>
                <a:spcPts val="1000"/>
              </a:spcBef>
              <a:spcAft>
                <a:spcPts val="0"/>
              </a:spcAft>
              <a:buSzPts val="2100"/>
              <a:buNone/>
            </a:pPr>
            <a:endParaRPr/>
          </a:p>
          <a:p>
            <a:pPr marL="352425" lvl="0" indent="-44450" algn="l" rtl="0">
              <a:lnSpc>
                <a:spcPct val="90000"/>
              </a:lnSpc>
              <a:spcBef>
                <a:spcPts val="1000"/>
              </a:spcBef>
              <a:spcAft>
                <a:spcPts val="0"/>
              </a:spcAft>
              <a:buSzPts val="2800"/>
              <a:buNone/>
            </a:pPr>
            <a:endParaRPr/>
          </a:p>
        </p:txBody>
      </p:sp>
      <p:sp>
        <p:nvSpPr>
          <p:cNvPr id="4999" name="Google Shape;4999;p26"/>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00" name="Google Shape;5000;p26"/>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01" name="Google Shape;5001;p26"/>
          <p:cNvSpPr/>
          <p:nvPr/>
        </p:nvSpPr>
        <p:spPr>
          <a:xfrm>
            <a:off x="7205350" y="3289251"/>
            <a:ext cx="1458912" cy="317850"/>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a:ea typeface="Arial"/>
              <a:cs typeface="Arial"/>
              <a:sym typeface="Arial"/>
            </a:endParaRPr>
          </a:p>
        </p:txBody>
      </p:sp>
      <p:sp>
        <p:nvSpPr>
          <p:cNvPr id="5002" name="Google Shape;5002;p26"/>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03" name="Google Shape;5003;p26"/>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mobile network</a:t>
            </a:r>
            <a:endParaRPr/>
          </a:p>
        </p:txBody>
      </p:sp>
      <p:sp>
        <p:nvSpPr>
          <p:cNvPr id="5004" name="Google Shape;5004;p26"/>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home network</a:t>
            </a:r>
            <a:endParaRPr/>
          </a:p>
        </p:txBody>
      </p:sp>
      <p:sp>
        <p:nvSpPr>
          <p:cNvPr id="5005" name="Google Shape;5005;p26"/>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          network</a:t>
            </a:r>
            <a:endParaRPr/>
          </a:p>
        </p:txBody>
      </p:sp>
      <p:sp>
        <p:nvSpPr>
          <p:cNvPr id="5006" name="Google Shape;5006;p26"/>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007" name="Google Shape;5007;p26"/>
          <p:cNvGrpSpPr/>
          <p:nvPr/>
        </p:nvGrpSpPr>
        <p:grpSpPr>
          <a:xfrm>
            <a:off x="10837700" y="3928050"/>
            <a:ext cx="687393" cy="721548"/>
            <a:chOff x="5203089" y="1751190"/>
            <a:chExt cx="858331" cy="662414"/>
          </a:xfrm>
        </p:grpSpPr>
        <p:sp>
          <p:nvSpPr>
            <p:cNvPr id="5008" name="Google Shape;5008;p26"/>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09" name="Google Shape;5009;p26"/>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5010" name="Google Shape;5010;p26"/>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5011" name="Google Shape;5011;p26"/>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5012" name="Google Shape;5012;p26"/>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5013" name="Google Shape;5013;p26"/>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5014" name="Google Shape;5014;p26"/>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5015" name="Google Shape;5015;p26"/>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5016" name="Google Shape;5016;p26"/>
          <p:cNvGrpSpPr/>
          <p:nvPr/>
        </p:nvGrpSpPr>
        <p:grpSpPr>
          <a:xfrm>
            <a:off x="10771171" y="3194171"/>
            <a:ext cx="594613" cy="648336"/>
            <a:chOff x="5203089" y="1751190"/>
            <a:chExt cx="858331" cy="662414"/>
          </a:xfrm>
        </p:grpSpPr>
        <p:sp>
          <p:nvSpPr>
            <p:cNvPr id="5017" name="Google Shape;5017;p26"/>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18" name="Google Shape;5018;p26"/>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5019" name="Google Shape;5019;p26"/>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5020" name="Google Shape;5020;p26"/>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5021" name="Google Shape;5021;p26"/>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5022" name="Google Shape;5022;p26"/>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5023" name="Google Shape;5023;p26"/>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5024" name="Google Shape;5024;p26"/>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5025" name="Google Shape;5025;p26"/>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26" name="Google Shape;5026;p26"/>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national or global ISP</a:t>
            </a:r>
            <a:endParaRPr/>
          </a:p>
        </p:txBody>
      </p:sp>
      <p:sp>
        <p:nvSpPr>
          <p:cNvPr id="5027" name="Google Shape;5027;p26"/>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28" name="Google Shape;5028;p26"/>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local or regional ISP</a:t>
            </a:r>
            <a:endParaRPr/>
          </a:p>
        </p:txBody>
      </p:sp>
      <p:sp>
        <p:nvSpPr>
          <p:cNvPr id="5029" name="Google Shape;5029;p26"/>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network</a:t>
            </a:r>
            <a:endParaRPr/>
          </a:p>
        </p:txBody>
      </p:sp>
      <p:sp>
        <p:nvSpPr>
          <p:cNvPr id="5030" name="Google Shape;5030;p26"/>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000" b="0" i="0" u="none" strike="noStrike" cap="none">
              <a:solidFill>
                <a:srgbClr val="000000"/>
              </a:solidFill>
              <a:latin typeface="Calibri"/>
              <a:ea typeface="Calibri"/>
              <a:cs typeface="Calibri"/>
              <a:sym typeface="Calibri"/>
            </a:endParaRPr>
          </a:p>
        </p:txBody>
      </p:sp>
      <p:cxnSp>
        <p:nvCxnSpPr>
          <p:cNvPr id="5031" name="Google Shape;5031;p26"/>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5032" name="Google Shape;5032;p26"/>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5033" name="Google Shape;5033;p26"/>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5034" name="Google Shape;5034;p26"/>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5035" name="Google Shape;5035;p26"/>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5036" name="Google Shape;5036;p26"/>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5037" name="Google Shape;5037;p26"/>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5038" name="Google Shape;5038;p26"/>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5039" name="Google Shape;5039;p26"/>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5040" name="Google Shape;5040;p26"/>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5041" name="Google Shape;5041;p26"/>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cxnSp>
        <p:nvCxnSpPr>
          <p:cNvPr id="5042" name="Google Shape;5042;p26"/>
          <p:cNvCxnSpPr/>
          <p:nvPr/>
        </p:nvCxnSpPr>
        <p:spPr>
          <a:xfrm flipH="1">
            <a:off x="10100635" y="2169432"/>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5043" name="Google Shape;5043;p26"/>
          <p:cNvCxnSpPr/>
          <p:nvPr/>
        </p:nvCxnSpPr>
        <p:spPr>
          <a:xfrm flipH="1">
            <a:off x="10100635" y="2268313"/>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5044" name="Google Shape;5044;p26"/>
          <p:cNvCxnSpPr/>
          <p:nvPr/>
        </p:nvCxnSpPr>
        <p:spPr>
          <a:xfrm flipH="1">
            <a:off x="10672135" y="2200506"/>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5045" name="Google Shape;5045;p26"/>
          <p:cNvCxnSpPr/>
          <p:nvPr/>
        </p:nvCxnSpPr>
        <p:spPr>
          <a:xfrm flipH="1">
            <a:off x="10142166" y="2718967"/>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5046" name="Google Shape;5046;p26"/>
          <p:cNvCxnSpPr/>
          <p:nvPr/>
        </p:nvCxnSpPr>
        <p:spPr>
          <a:xfrm flipH="1">
            <a:off x="10069542" y="2169432"/>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5047" name="Google Shape;5047;p26"/>
          <p:cNvCxnSpPr/>
          <p:nvPr/>
        </p:nvCxnSpPr>
        <p:spPr>
          <a:xfrm flipH="1">
            <a:off x="10862103" y="2127325"/>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5048" name="Google Shape;5048;p26"/>
          <p:cNvCxnSpPr/>
          <p:nvPr/>
        </p:nvCxnSpPr>
        <p:spPr>
          <a:xfrm rot="10800000">
            <a:off x="10681994" y="2718967"/>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5049" name="Google Shape;5049;p26"/>
          <p:cNvCxnSpPr/>
          <p:nvPr/>
        </p:nvCxnSpPr>
        <p:spPr>
          <a:xfrm flipH="1">
            <a:off x="8769223" y="2268313"/>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5050" name="Google Shape;5050;p26"/>
          <p:cNvCxnSpPr/>
          <p:nvPr/>
        </p:nvCxnSpPr>
        <p:spPr>
          <a:xfrm rot="10800000" flipH="1">
            <a:off x="9378705" y="4113379"/>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5051" name="Google Shape;5051;p26"/>
          <p:cNvCxnSpPr/>
          <p:nvPr/>
        </p:nvCxnSpPr>
        <p:spPr>
          <a:xfrm rot="10800000" flipH="1">
            <a:off x="8244554" y="4047456"/>
            <a:ext cx="969051" cy="3175"/>
          </a:xfrm>
          <a:prstGeom prst="straightConnector1">
            <a:avLst/>
          </a:prstGeom>
          <a:noFill/>
          <a:ln w="9525" cap="flat" cmpd="sng">
            <a:solidFill>
              <a:schemeClr val="dk1"/>
            </a:solidFill>
            <a:prstDash val="solid"/>
            <a:round/>
            <a:headEnd type="none" w="med" len="med"/>
            <a:tailEnd type="none" w="med" len="med"/>
          </a:ln>
        </p:spPr>
      </p:cxnSp>
      <p:sp>
        <p:nvSpPr>
          <p:cNvPr id="5052" name="Google Shape;5052;p26"/>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053" name="Google Shape;5053;p26"/>
          <p:cNvGrpSpPr/>
          <p:nvPr/>
        </p:nvGrpSpPr>
        <p:grpSpPr>
          <a:xfrm>
            <a:off x="10410609" y="3496138"/>
            <a:ext cx="353678" cy="198344"/>
            <a:chOff x="7493876" y="2774731"/>
            <a:chExt cx="1481958" cy="894622"/>
          </a:xfrm>
        </p:grpSpPr>
        <p:sp>
          <p:nvSpPr>
            <p:cNvPr id="5054" name="Google Shape;5054;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055" name="Google Shape;5055;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056" name="Google Shape;5056;p26"/>
            <p:cNvGrpSpPr/>
            <p:nvPr/>
          </p:nvGrpSpPr>
          <p:grpSpPr>
            <a:xfrm>
              <a:off x="7713663" y="2848339"/>
              <a:ext cx="1042107" cy="425543"/>
              <a:chOff x="7786941" y="2884917"/>
              <a:chExt cx="897649" cy="353919"/>
            </a:xfrm>
          </p:grpSpPr>
          <p:sp>
            <p:nvSpPr>
              <p:cNvPr id="5057" name="Google Shape;5057;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58" name="Google Shape;5058;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59" name="Google Shape;5059;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60" name="Google Shape;5060;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061" name="Google Shape;5061;p26"/>
          <p:cNvGrpSpPr/>
          <p:nvPr/>
        </p:nvGrpSpPr>
        <p:grpSpPr>
          <a:xfrm>
            <a:off x="9948724" y="2202292"/>
            <a:ext cx="353678" cy="198344"/>
            <a:chOff x="7493876" y="2774731"/>
            <a:chExt cx="1481958" cy="894622"/>
          </a:xfrm>
        </p:grpSpPr>
        <p:sp>
          <p:nvSpPr>
            <p:cNvPr id="5062" name="Google Shape;5062;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063" name="Google Shape;5063;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064" name="Google Shape;5064;p26"/>
            <p:cNvGrpSpPr/>
            <p:nvPr/>
          </p:nvGrpSpPr>
          <p:grpSpPr>
            <a:xfrm>
              <a:off x="7713663" y="2848339"/>
              <a:ext cx="1042107" cy="425543"/>
              <a:chOff x="7786941" y="2884917"/>
              <a:chExt cx="897649" cy="353919"/>
            </a:xfrm>
          </p:grpSpPr>
          <p:sp>
            <p:nvSpPr>
              <p:cNvPr id="5065" name="Google Shape;5065;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66" name="Google Shape;5066;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67" name="Google Shape;5067;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68" name="Google Shape;5068;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069" name="Google Shape;5069;p26"/>
          <p:cNvGrpSpPr/>
          <p:nvPr/>
        </p:nvGrpSpPr>
        <p:grpSpPr>
          <a:xfrm>
            <a:off x="10527214" y="2613367"/>
            <a:ext cx="353678" cy="198344"/>
            <a:chOff x="7493876" y="2774731"/>
            <a:chExt cx="1481958" cy="894622"/>
          </a:xfrm>
        </p:grpSpPr>
        <p:sp>
          <p:nvSpPr>
            <p:cNvPr id="5070" name="Google Shape;5070;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071" name="Google Shape;5071;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072" name="Google Shape;5072;p26"/>
            <p:cNvGrpSpPr/>
            <p:nvPr/>
          </p:nvGrpSpPr>
          <p:grpSpPr>
            <a:xfrm>
              <a:off x="7713663" y="2848339"/>
              <a:ext cx="1042107" cy="425543"/>
              <a:chOff x="7786941" y="2884917"/>
              <a:chExt cx="897649" cy="353919"/>
            </a:xfrm>
          </p:grpSpPr>
          <p:sp>
            <p:nvSpPr>
              <p:cNvPr id="5073" name="Google Shape;5073;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74" name="Google Shape;5074;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75" name="Google Shape;5075;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76" name="Google Shape;5076;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077" name="Google Shape;5077;p26"/>
          <p:cNvGrpSpPr/>
          <p:nvPr/>
        </p:nvGrpSpPr>
        <p:grpSpPr>
          <a:xfrm>
            <a:off x="10643825" y="2107963"/>
            <a:ext cx="353678" cy="198344"/>
            <a:chOff x="7493876" y="2774731"/>
            <a:chExt cx="1481958" cy="894622"/>
          </a:xfrm>
        </p:grpSpPr>
        <p:sp>
          <p:nvSpPr>
            <p:cNvPr id="5078" name="Google Shape;5078;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079" name="Google Shape;5079;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080" name="Google Shape;5080;p26"/>
            <p:cNvGrpSpPr/>
            <p:nvPr/>
          </p:nvGrpSpPr>
          <p:grpSpPr>
            <a:xfrm>
              <a:off x="7713663" y="2848339"/>
              <a:ext cx="1042107" cy="425543"/>
              <a:chOff x="7786941" y="2884917"/>
              <a:chExt cx="897649" cy="353919"/>
            </a:xfrm>
          </p:grpSpPr>
          <p:sp>
            <p:nvSpPr>
              <p:cNvPr id="5081" name="Google Shape;5081;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82" name="Google Shape;5082;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83" name="Google Shape;5083;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84" name="Google Shape;5084;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085" name="Google Shape;5085;p26"/>
          <p:cNvGrpSpPr/>
          <p:nvPr/>
        </p:nvGrpSpPr>
        <p:grpSpPr>
          <a:xfrm>
            <a:off x="9098788" y="3956624"/>
            <a:ext cx="367224" cy="240304"/>
            <a:chOff x="7493876" y="2774731"/>
            <a:chExt cx="1481958" cy="894622"/>
          </a:xfrm>
        </p:grpSpPr>
        <p:sp>
          <p:nvSpPr>
            <p:cNvPr id="5086" name="Google Shape;5086;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087" name="Google Shape;5087;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088" name="Google Shape;5088;p26"/>
            <p:cNvGrpSpPr/>
            <p:nvPr/>
          </p:nvGrpSpPr>
          <p:grpSpPr>
            <a:xfrm>
              <a:off x="7713663" y="2848339"/>
              <a:ext cx="1042107" cy="425543"/>
              <a:chOff x="7786941" y="2884917"/>
              <a:chExt cx="897649" cy="353919"/>
            </a:xfrm>
          </p:grpSpPr>
          <p:sp>
            <p:nvSpPr>
              <p:cNvPr id="5089" name="Google Shape;5089;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90" name="Google Shape;5090;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91" name="Google Shape;5091;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92" name="Google Shape;5092;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093" name="Google Shape;5093;p26"/>
          <p:cNvGrpSpPr/>
          <p:nvPr/>
        </p:nvGrpSpPr>
        <p:grpSpPr>
          <a:xfrm>
            <a:off x="9980126" y="2661565"/>
            <a:ext cx="353678" cy="198344"/>
            <a:chOff x="7493876" y="2774731"/>
            <a:chExt cx="1481958" cy="894622"/>
          </a:xfrm>
        </p:grpSpPr>
        <p:sp>
          <p:nvSpPr>
            <p:cNvPr id="5094" name="Google Shape;5094;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095" name="Google Shape;5095;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096" name="Google Shape;5096;p26"/>
            <p:cNvGrpSpPr/>
            <p:nvPr/>
          </p:nvGrpSpPr>
          <p:grpSpPr>
            <a:xfrm>
              <a:off x="7713663" y="2848339"/>
              <a:ext cx="1042107" cy="425543"/>
              <a:chOff x="7786941" y="2884917"/>
              <a:chExt cx="897649" cy="353919"/>
            </a:xfrm>
          </p:grpSpPr>
          <p:sp>
            <p:nvSpPr>
              <p:cNvPr id="5097" name="Google Shape;5097;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98" name="Google Shape;5098;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99" name="Google Shape;5099;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00" name="Google Shape;5100;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101" name="Google Shape;5101;p26"/>
          <p:cNvGrpSpPr/>
          <p:nvPr/>
        </p:nvGrpSpPr>
        <p:grpSpPr>
          <a:xfrm>
            <a:off x="9497138" y="3394032"/>
            <a:ext cx="367224" cy="240304"/>
            <a:chOff x="7493876" y="2774731"/>
            <a:chExt cx="1481958" cy="894622"/>
          </a:xfrm>
        </p:grpSpPr>
        <p:sp>
          <p:nvSpPr>
            <p:cNvPr id="5102" name="Google Shape;5102;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103" name="Google Shape;5103;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104" name="Google Shape;5104;p26"/>
            <p:cNvGrpSpPr/>
            <p:nvPr/>
          </p:nvGrpSpPr>
          <p:grpSpPr>
            <a:xfrm>
              <a:off x="7713663" y="2848339"/>
              <a:ext cx="1042107" cy="425543"/>
              <a:chOff x="7786941" y="2884917"/>
              <a:chExt cx="897649" cy="353919"/>
            </a:xfrm>
          </p:grpSpPr>
          <p:sp>
            <p:nvSpPr>
              <p:cNvPr id="5105" name="Google Shape;5105;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06" name="Google Shape;5106;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07" name="Google Shape;5107;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08" name="Google Shape;5108;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109" name="Google Shape;5109;p26"/>
          <p:cNvGrpSpPr/>
          <p:nvPr/>
        </p:nvGrpSpPr>
        <p:grpSpPr>
          <a:xfrm>
            <a:off x="9601554" y="3999763"/>
            <a:ext cx="367224" cy="240304"/>
            <a:chOff x="7493876" y="2774731"/>
            <a:chExt cx="1481958" cy="894622"/>
          </a:xfrm>
        </p:grpSpPr>
        <p:sp>
          <p:nvSpPr>
            <p:cNvPr id="5110" name="Google Shape;5110;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111" name="Google Shape;5111;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112" name="Google Shape;5112;p26"/>
            <p:cNvGrpSpPr/>
            <p:nvPr/>
          </p:nvGrpSpPr>
          <p:grpSpPr>
            <a:xfrm>
              <a:off x="7713663" y="2848339"/>
              <a:ext cx="1042107" cy="425543"/>
              <a:chOff x="7786941" y="2884917"/>
              <a:chExt cx="897649" cy="353919"/>
            </a:xfrm>
          </p:grpSpPr>
          <p:sp>
            <p:nvSpPr>
              <p:cNvPr id="5113" name="Google Shape;5113;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14" name="Google Shape;5114;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15" name="Google Shape;5115;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16" name="Google Shape;5116;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117" name="Google Shape;5117;p26"/>
          <p:cNvGrpSpPr/>
          <p:nvPr/>
        </p:nvGrpSpPr>
        <p:grpSpPr>
          <a:xfrm>
            <a:off x="10375259" y="3992325"/>
            <a:ext cx="353678" cy="198344"/>
            <a:chOff x="7493876" y="2774731"/>
            <a:chExt cx="1481958" cy="894622"/>
          </a:xfrm>
        </p:grpSpPr>
        <p:sp>
          <p:nvSpPr>
            <p:cNvPr id="5118" name="Google Shape;5118;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119" name="Google Shape;5119;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120" name="Google Shape;5120;p26"/>
            <p:cNvGrpSpPr/>
            <p:nvPr/>
          </p:nvGrpSpPr>
          <p:grpSpPr>
            <a:xfrm>
              <a:off x="7713663" y="2848339"/>
              <a:ext cx="1042107" cy="425543"/>
              <a:chOff x="7786941" y="2884917"/>
              <a:chExt cx="897649" cy="353919"/>
            </a:xfrm>
          </p:grpSpPr>
          <p:sp>
            <p:nvSpPr>
              <p:cNvPr id="5121" name="Google Shape;5121;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22" name="Google Shape;5122;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23" name="Google Shape;5123;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24" name="Google Shape;5124;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5125" name="Google Shape;5125;p26" descr="iphone_stylized_small"/>
          <p:cNvPicPr preferRelativeResize="0"/>
          <p:nvPr/>
        </p:nvPicPr>
        <p:blipFill rotWithShape="1">
          <a:blip r:embed="rId3">
            <a:alphaModFix/>
          </a:blip>
          <a:srcRect/>
          <a:stretch/>
        </p:blipFill>
        <p:spPr>
          <a:xfrm>
            <a:off x="7909572" y="1917025"/>
            <a:ext cx="136841" cy="328463"/>
          </a:xfrm>
          <a:prstGeom prst="rect">
            <a:avLst/>
          </a:prstGeom>
          <a:noFill/>
          <a:ln>
            <a:noFill/>
          </a:ln>
        </p:spPr>
      </p:pic>
      <p:pic>
        <p:nvPicPr>
          <p:cNvPr id="5126" name="Google Shape;5126;p26" descr="laptop_keyboard"/>
          <p:cNvPicPr preferRelativeResize="0"/>
          <p:nvPr/>
        </p:nvPicPr>
        <p:blipFill rotWithShape="1">
          <a:blip r:embed="rId4">
            <a:alphaModFix/>
          </a:blip>
          <a:srcRect/>
          <a:stretch/>
        </p:blipFill>
        <p:spPr>
          <a:xfrm rot="109064" flipH="1">
            <a:off x="7464781" y="2605090"/>
            <a:ext cx="437221" cy="159511"/>
          </a:xfrm>
          <a:prstGeom prst="rect">
            <a:avLst/>
          </a:prstGeom>
          <a:noFill/>
          <a:ln>
            <a:noFill/>
          </a:ln>
        </p:spPr>
      </p:pic>
      <p:sp>
        <p:nvSpPr>
          <p:cNvPr id="5127" name="Google Shape;5127;p26"/>
          <p:cNvSpPr/>
          <p:nvPr/>
        </p:nvSpPr>
        <p:spPr>
          <a:xfrm>
            <a:off x="7609678" y="245030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128" name="Google Shape;5128;p26" descr="screen"/>
          <p:cNvPicPr preferRelativeResize="0"/>
          <p:nvPr/>
        </p:nvPicPr>
        <p:blipFill rotWithShape="1">
          <a:blip r:embed="rId5">
            <a:alphaModFix/>
          </a:blip>
          <a:srcRect/>
          <a:stretch/>
        </p:blipFill>
        <p:spPr>
          <a:xfrm>
            <a:off x="7627011" y="2455658"/>
            <a:ext cx="319785" cy="189429"/>
          </a:xfrm>
          <a:prstGeom prst="rect">
            <a:avLst/>
          </a:prstGeom>
          <a:noFill/>
          <a:ln>
            <a:noFill/>
          </a:ln>
        </p:spPr>
      </p:pic>
      <p:sp>
        <p:nvSpPr>
          <p:cNvPr id="5129" name="Google Shape;5129;p26"/>
          <p:cNvSpPr/>
          <p:nvPr/>
        </p:nvSpPr>
        <p:spPr>
          <a:xfrm>
            <a:off x="7673752" y="244416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0" name="Google Shape;5130;p26"/>
          <p:cNvSpPr/>
          <p:nvPr/>
        </p:nvSpPr>
        <p:spPr>
          <a:xfrm>
            <a:off x="7606562" y="244384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1" name="Google Shape;5131;p26"/>
          <p:cNvSpPr/>
          <p:nvPr/>
        </p:nvSpPr>
        <p:spPr>
          <a:xfrm>
            <a:off x="7880579" y="247266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2" name="Google Shape;5132;p26"/>
          <p:cNvSpPr/>
          <p:nvPr/>
        </p:nvSpPr>
        <p:spPr>
          <a:xfrm>
            <a:off x="7605588" y="259690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3" name="Google Shape;5133;p26"/>
          <p:cNvSpPr/>
          <p:nvPr/>
        </p:nvSpPr>
        <p:spPr>
          <a:xfrm>
            <a:off x="7890512" y="247423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4" name="Google Shape;5134;p26"/>
          <p:cNvSpPr/>
          <p:nvPr/>
        </p:nvSpPr>
        <p:spPr>
          <a:xfrm>
            <a:off x="7605977" y="260524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135" name="Google Shape;5135;p26"/>
          <p:cNvGrpSpPr/>
          <p:nvPr/>
        </p:nvGrpSpPr>
        <p:grpSpPr>
          <a:xfrm>
            <a:off x="7601109" y="2671540"/>
            <a:ext cx="98740" cy="36846"/>
            <a:chOff x="1740" y="2642"/>
            <a:chExt cx="752" cy="327"/>
          </a:xfrm>
        </p:grpSpPr>
        <p:sp>
          <p:nvSpPr>
            <p:cNvPr id="5136" name="Google Shape;5136;p2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7" name="Google Shape;5137;p2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8" name="Google Shape;5138;p2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9" name="Google Shape;5139;p2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40" name="Google Shape;5140;p2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41" name="Google Shape;5141;p2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5142" name="Google Shape;5142;p26"/>
          <p:cNvSpPr/>
          <p:nvPr/>
        </p:nvSpPr>
        <p:spPr>
          <a:xfrm>
            <a:off x="7770154" y="267705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43" name="Google Shape;5143;p26"/>
          <p:cNvSpPr/>
          <p:nvPr/>
        </p:nvSpPr>
        <p:spPr>
          <a:xfrm>
            <a:off x="7464976" y="268350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44" name="Google Shape;5144;p26"/>
          <p:cNvSpPr/>
          <p:nvPr/>
        </p:nvSpPr>
        <p:spPr>
          <a:xfrm>
            <a:off x="7465171" y="266996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45" name="Google Shape;5145;p26"/>
          <p:cNvSpPr/>
          <p:nvPr/>
        </p:nvSpPr>
        <p:spPr>
          <a:xfrm>
            <a:off x="7465366" y="260902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46" name="Google Shape;5146;p26"/>
          <p:cNvSpPr/>
          <p:nvPr/>
        </p:nvSpPr>
        <p:spPr>
          <a:xfrm>
            <a:off x="7474909" y="267311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47" name="Google Shape;5147;p26"/>
          <p:cNvSpPr/>
          <p:nvPr/>
        </p:nvSpPr>
        <p:spPr>
          <a:xfrm rot="10800000" flipH="1">
            <a:off x="7764701" y="266807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148" name="Google Shape;5148;p26" descr="light2.png"/>
          <p:cNvPicPr preferRelativeResize="0"/>
          <p:nvPr/>
        </p:nvPicPr>
        <p:blipFill rotWithShape="1">
          <a:blip r:embed="rId6">
            <a:alphaModFix/>
          </a:blip>
          <a:srcRect/>
          <a:stretch/>
        </p:blipFill>
        <p:spPr>
          <a:xfrm flipH="1">
            <a:off x="8831667" y="2392289"/>
            <a:ext cx="92772" cy="405447"/>
          </a:xfrm>
          <a:prstGeom prst="rect">
            <a:avLst/>
          </a:prstGeom>
          <a:noFill/>
          <a:ln>
            <a:noFill/>
          </a:ln>
        </p:spPr>
      </p:pic>
      <p:pic>
        <p:nvPicPr>
          <p:cNvPr id="5149" name="Google Shape;5149;p26" descr="car_icon_small"/>
          <p:cNvPicPr preferRelativeResize="0"/>
          <p:nvPr/>
        </p:nvPicPr>
        <p:blipFill rotWithShape="1">
          <a:blip r:embed="rId7">
            <a:alphaModFix/>
          </a:blip>
          <a:srcRect/>
          <a:stretch/>
        </p:blipFill>
        <p:spPr>
          <a:xfrm>
            <a:off x="8499539" y="2116958"/>
            <a:ext cx="849312" cy="168275"/>
          </a:xfrm>
          <a:prstGeom prst="rect">
            <a:avLst/>
          </a:prstGeom>
          <a:noFill/>
          <a:ln>
            <a:noFill/>
          </a:ln>
        </p:spPr>
      </p:pic>
      <p:pic>
        <p:nvPicPr>
          <p:cNvPr id="5150" name="Google Shape;5150;p26" descr="laptop_keyboard"/>
          <p:cNvPicPr preferRelativeResize="0"/>
          <p:nvPr/>
        </p:nvPicPr>
        <p:blipFill rotWithShape="1">
          <a:blip r:embed="rId8">
            <a:alphaModFix/>
          </a:blip>
          <a:srcRect/>
          <a:stretch/>
        </p:blipFill>
        <p:spPr>
          <a:xfrm rot="109064" flipH="1">
            <a:off x="7510375" y="3605209"/>
            <a:ext cx="286699" cy="119448"/>
          </a:xfrm>
          <a:prstGeom prst="rect">
            <a:avLst/>
          </a:prstGeom>
          <a:noFill/>
          <a:ln>
            <a:noFill/>
          </a:ln>
        </p:spPr>
      </p:pic>
      <p:sp>
        <p:nvSpPr>
          <p:cNvPr id="5151" name="Google Shape;5151;p26"/>
          <p:cNvSpPr/>
          <p:nvPr/>
        </p:nvSpPr>
        <p:spPr>
          <a:xfrm>
            <a:off x="7605388" y="348929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152" name="Google Shape;5152;p26" descr="screen"/>
          <p:cNvPicPr preferRelativeResize="0"/>
          <p:nvPr/>
        </p:nvPicPr>
        <p:blipFill rotWithShape="1">
          <a:blip r:embed="rId9">
            <a:alphaModFix/>
          </a:blip>
          <a:srcRect/>
          <a:stretch/>
        </p:blipFill>
        <p:spPr>
          <a:xfrm>
            <a:off x="7616754" y="3493308"/>
            <a:ext cx="209692" cy="141851"/>
          </a:xfrm>
          <a:prstGeom prst="rect">
            <a:avLst/>
          </a:prstGeom>
          <a:noFill/>
          <a:ln>
            <a:noFill/>
          </a:ln>
        </p:spPr>
      </p:pic>
      <p:sp>
        <p:nvSpPr>
          <p:cNvPr id="5153" name="Google Shape;5153;p26"/>
          <p:cNvSpPr/>
          <p:nvPr/>
        </p:nvSpPr>
        <p:spPr>
          <a:xfrm>
            <a:off x="7647403" y="348470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54" name="Google Shape;5154;p26"/>
          <p:cNvSpPr/>
          <p:nvPr/>
        </p:nvSpPr>
        <p:spPr>
          <a:xfrm>
            <a:off x="7603345" y="348446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55" name="Google Shape;5155;p26"/>
          <p:cNvSpPr/>
          <p:nvPr/>
        </p:nvSpPr>
        <p:spPr>
          <a:xfrm>
            <a:off x="7783026" y="350604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56" name="Google Shape;5156;p26"/>
          <p:cNvSpPr/>
          <p:nvPr/>
        </p:nvSpPr>
        <p:spPr>
          <a:xfrm>
            <a:off x="7602706" y="359907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57" name="Google Shape;5157;p26"/>
          <p:cNvSpPr/>
          <p:nvPr/>
        </p:nvSpPr>
        <p:spPr>
          <a:xfrm>
            <a:off x="7789539" y="350722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58" name="Google Shape;5158;p26"/>
          <p:cNvSpPr/>
          <p:nvPr/>
        </p:nvSpPr>
        <p:spPr>
          <a:xfrm>
            <a:off x="7602962" y="360532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159" name="Google Shape;5159;p26"/>
          <p:cNvGrpSpPr/>
          <p:nvPr/>
        </p:nvGrpSpPr>
        <p:grpSpPr>
          <a:xfrm>
            <a:off x="7599769" y="3654969"/>
            <a:ext cx="64747" cy="27592"/>
            <a:chOff x="1740" y="2642"/>
            <a:chExt cx="752" cy="327"/>
          </a:xfrm>
        </p:grpSpPr>
        <p:sp>
          <p:nvSpPr>
            <p:cNvPr id="5160" name="Google Shape;5160;p2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1" name="Google Shape;5161;p2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2" name="Google Shape;5162;p2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3" name="Google Shape;5163;p2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4" name="Google Shape;5164;p2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5" name="Google Shape;5165;p2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5166" name="Google Shape;5166;p26"/>
          <p:cNvSpPr/>
          <p:nvPr/>
        </p:nvSpPr>
        <p:spPr>
          <a:xfrm>
            <a:off x="7710617" y="365909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7" name="Google Shape;5167;p26"/>
          <p:cNvSpPr/>
          <p:nvPr/>
        </p:nvSpPr>
        <p:spPr>
          <a:xfrm>
            <a:off x="7510503" y="366393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8" name="Google Shape;5168;p26"/>
          <p:cNvSpPr/>
          <p:nvPr/>
        </p:nvSpPr>
        <p:spPr>
          <a:xfrm>
            <a:off x="7510631" y="365379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9" name="Google Shape;5169;p26"/>
          <p:cNvSpPr/>
          <p:nvPr/>
        </p:nvSpPr>
        <p:spPr>
          <a:xfrm>
            <a:off x="7510758" y="360815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70" name="Google Shape;5170;p26"/>
          <p:cNvSpPr/>
          <p:nvPr/>
        </p:nvSpPr>
        <p:spPr>
          <a:xfrm>
            <a:off x="7517016" y="365614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71" name="Google Shape;5171;p26"/>
          <p:cNvSpPr/>
          <p:nvPr/>
        </p:nvSpPr>
        <p:spPr>
          <a:xfrm rot="10800000" flipH="1">
            <a:off x="7707042" y="365237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172" name="Google Shape;5172;p26" descr="desktop_computer_stylized_medium"/>
          <p:cNvPicPr preferRelativeResize="0"/>
          <p:nvPr/>
        </p:nvPicPr>
        <p:blipFill rotWithShape="1">
          <a:blip r:embed="rId10">
            <a:alphaModFix/>
          </a:blip>
          <a:srcRect/>
          <a:stretch/>
        </p:blipFill>
        <p:spPr>
          <a:xfrm flipH="1">
            <a:off x="7991996" y="3567143"/>
            <a:ext cx="359261" cy="342045"/>
          </a:xfrm>
          <a:prstGeom prst="rect">
            <a:avLst/>
          </a:prstGeom>
          <a:noFill/>
          <a:ln>
            <a:noFill/>
          </a:ln>
        </p:spPr>
      </p:pic>
      <p:sp>
        <p:nvSpPr>
          <p:cNvPr id="5173" name="Google Shape;5173;p26"/>
          <p:cNvSpPr/>
          <p:nvPr/>
        </p:nvSpPr>
        <p:spPr>
          <a:xfrm flipH="1">
            <a:off x="8145217" y="3599942"/>
            <a:ext cx="169400" cy="15675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174" name="Google Shape;5174;p26" descr="fridge2.png"/>
          <p:cNvPicPr preferRelativeResize="0"/>
          <p:nvPr/>
        </p:nvPicPr>
        <p:blipFill rotWithShape="1">
          <a:blip r:embed="rId11">
            <a:alphaModFix/>
          </a:blip>
          <a:srcRect/>
          <a:stretch/>
        </p:blipFill>
        <p:spPr>
          <a:xfrm>
            <a:off x="7903199" y="3385017"/>
            <a:ext cx="189578" cy="337027"/>
          </a:xfrm>
          <a:prstGeom prst="rect">
            <a:avLst/>
          </a:prstGeom>
          <a:noFill/>
          <a:ln>
            <a:noFill/>
          </a:ln>
        </p:spPr>
      </p:pic>
      <p:grpSp>
        <p:nvGrpSpPr>
          <p:cNvPr id="5175" name="Google Shape;5175;p26"/>
          <p:cNvGrpSpPr/>
          <p:nvPr/>
        </p:nvGrpSpPr>
        <p:grpSpPr>
          <a:xfrm>
            <a:off x="10288915" y="5273951"/>
            <a:ext cx="177192" cy="330833"/>
            <a:chOff x="4140" y="429"/>
            <a:chExt cx="1425" cy="2396"/>
          </a:xfrm>
        </p:grpSpPr>
        <p:sp>
          <p:nvSpPr>
            <p:cNvPr id="5176" name="Google Shape;5176;p2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77" name="Google Shape;5177;p26"/>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178" name="Google Shape;5178;p2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79" name="Google Shape;5179;p2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80" name="Google Shape;5180;p26"/>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181" name="Google Shape;5181;p26"/>
            <p:cNvGrpSpPr/>
            <p:nvPr/>
          </p:nvGrpSpPr>
          <p:grpSpPr>
            <a:xfrm>
              <a:off x="4748" y="666"/>
              <a:ext cx="578" cy="150"/>
              <a:chOff x="613" y="2566"/>
              <a:chExt cx="721" cy="144"/>
            </a:xfrm>
          </p:grpSpPr>
          <p:sp>
            <p:nvSpPr>
              <p:cNvPr id="5182" name="Google Shape;5182;p26"/>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183" name="Google Shape;5183;p26"/>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184" name="Google Shape;5184;p26"/>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185" name="Google Shape;5185;p26"/>
            <p:cNvGrpSpPr/>
            <p:nvPr/>
          </p:nvGrpSpPr>
          <p:grpSpPr>
            <a:xfrm>
              <a:off x="4748" y="990"/>
              <a:ext cx="578" cy="134"/>
              <a:chOff x="615" y="2564"/>
              <a:chExt cx="721" cy="139"/>
            </a:xfrm>
          </p:grpSpPr>
          <p:sp>
            <p:nvSpPr>
              <p:cNvPr id="5186" name="Google Shape;5186;p26"/>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187" name="Google Shape;5187;p26"/>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188" name="Google Shape;5188;p26"/>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189" name="Google Shape;5189;p26"/>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190" name="Google Shape;5190;p26"/>
            <p:cNvGrpSpPr/>
            <p:nvPr/>
          </p:nvGrpSpPr>
          <p:grpSpPr>
            <a:xfrm>
              <a:off x="4738" y="1647"/>
              <a:ext cx="578" cy="135"/>
              <a:chOff x="618" y="2586"/>
              <a:chExt cx="720" cy="124"/>
            </a:xfrm>
          </p:grpSpPr>
          <p:sp>
            <p:nvSpPr>
              <p:cNvPr id="5191" name="Google Shape;5191;p26"/>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192" name="Google Shape;5192;p26"/>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193" name="Google Shape;5193;p2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194" name="Google Shape;5194;p26"/>
            <p:cNvGrpSpPr/>
            <p:nvPr/>
          </p:nvGrpSpPr>
          <p:grpSpPr>
            <a:xfrm>
              <a:off x="4738" y="1330"/>
              <a:ext cx="588" cy="134"/>
              <a:chOff x="613" y="2571"/>
              <a:chExt cx="732" cy="134"/>
            </a:xfrm>
          </p:grpSpPr>
          <p:sp>
            <p:nvSpPr>
              <p:cNvPr id="5195" name="Google Shape;5195;p26"/>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196" name="Google Shape;5196;p26"/>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197" name="Google Shape;5197;p26"/>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198" name="Google Shape;5198;p2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99" name="Google Shape;5199;p2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00" name="Google Shape;5200;p26"/>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01" name="Google Shape;5201;p2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02" name="Google Shape;5202;p26"/>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03" name="Google Shape;5203;p26"/>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04" name="Google Shape;5204;p26"/>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05" name="Google Shape;5205;p26"/>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5206" name="Google Shape;5206;p26"/>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07" name="Google Shape;5207;p26"/>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5208" name="Google Shape;5208;p26"/>
          <p:cNvGrpSpPr/>
          <p:nvPr/>
        </p:nvGrpSpPr>
        <p:grpSpPr>
          <a:xfrm flipH="1">
            <a:off x="7980855" y="4900161"/>
            <a:ext cx="345630" cy="320302"/>
            <a:chOff x="2839" y="3501"/>
            <a:chExt cx="755" cy="803"/>
          </a:xfrm>
        </p:grpSpPr>
        <p:pic>
          <p:nvPicPr>
            <p:cNvPr id="5209" name="Google Shape;5209;p26"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5210" name="Google Shape;5210;p2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5211" name="Google Shape;5211;p26" descr="laptop_keyboard"/>
          <p:cNvPicPr preferRelativeResize="0"/>
          <p:nvPr/>
        </p:nvPicPr>
        <p:blipFill rotWithShape="1">
          <a:blip r:embed="rId13">
            <a:alphaModFix/>
          </a:blip>
          <a:srcRect/>
          <a:stretch/>
        </p:blipFill>
        <p:spPr>
          <a:xfrm rot="109064" flipH="1">
            <a:off x="9216586" y="6040274"/>
            <a:ext cx="253501" cy="120343"/>
          </a:xfrm>
          <a:prstGeom prst="rect">
            <a:avLst/>
          </a:prstGeom>
          <a:noFill/>
          <a:ln>
            <a:noFill/>
          </a:ln>
        </p:spPr>
      </p:pic>
      <p:sp>
        <p:nvSpPr>
          <p:cNvPr id="5212" name="Google Shape;5212;p26"/>
          <p:cNvSpPr/>
          <p:nvPr/>
        </p:nvSpPr>
        <p:spPr>
          <a:xfrm>
            <a:off x="9300597" y="5923494"/>
            <a:ext cx="204043" cy="15705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213" name="Google Shape;5213;p26" descr="screen"/>
          <p:cNvPicPr preferRelativeResize="0"/>
          <p:nvPr/>
        </p:nvPicPr>
        <p:blipFill rotWithShape="1">
          <a:blip r:embed="rId14">
            <a:alphaModFix/>
          </a:blip>
          <a:srcRect/>
          <a:stretch/>
        </p:blipFill>
        <p:spPr>
          <a:xfrm>
            <a:off x="9310647" y="5927534"/>
            <a:ext cx="185412" cy="142915"/>
          </a:xfrm>
          <a:prstGeom prst="rect">
            <a:avLst/>
          </a:prstGeom>
          <a:noFill/>
          <a:ln>
            <a:noFill/>
          </a:ln>
        </p:spPr>
      </p:pic>
      <p:sp>
        <p:nvSpPr>
          <p:cNvPr id="5214" name="Google Shape;5214;p26"/>
          <p:cNvSpPr/>
          <p:nvPr/>
        </p:nvSpPr>
        <p:spPr>
          <a:xfrm>
            <a:off x="9337747" y="5918861"/>
            <a:ext cx="172878" cy="29225"/>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15" name="Google Shape;5215;p26"/>
          <p:cNvSpPr/>
          <p:nvPr/>
        </p:nvSpPr>
        <p:spPr>
          <a:xfrm>
            <a:off x="9298791" y="5918624"/>
            <a:ext cx="47990" cy="121650"/>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16" name="Google Shape;5216;p26"/>
          <p:cNvSpPr/>
          <p:nvPr/>
        </p:nvSpPr>
        <p:spPr>
          <a:xfrm>
            <a:off x="9457666" y="5940364"/>
            <a:ext cx="51716" cy="14042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17" name="Google Shape;5217;p26"/>
          <p:cNvSpPr/>
          <p:nvPr/>
        </p:nvSpPr>
        <p:spPr>
          <a:xfrm>
            <a:off x="9298226" y="6034096"/>
            <a:ext cx="189702" cy="47401"/>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18" name="Google Shape;5218;p26"/>
          <p:cNvSpPr/>
          <p:nvPr/>
        </p:nvSpPr>
        <p:spPr>
          <a:xfrm>
            <a:off x="9463425" y="5941552"/>
            <a:ext cx="48442" cy="141014"/>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19" name="Google Shape;5219;p26"/>
          <p:cNvSpPr/>
          <p:nvPr/>
        </p:nvSpPr>
        <p:spPr>
          <a:xfrm>
            <a:off x="9298452" y="6040392"/>
            <a:ext cx="168700" cy="46807"/>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220" name="Google Shape;5220;p26"/>
          <p:cNvGrpSpPr/>
          <p:nvPr/>
        </p:nvGrpSpPr>
        <p:grpSpPr>
          <a:xfrm>
            <a:off x="9295629" y="6090407"/>
            <a:ext cx="57249" cy="27799"/>
            <a:chOff x="1740" y="2642"/>
            <a:chExt cx="752" cy="327"/>
          </a:xfrm>
        </p:grpSpPr>
        <p:sp>
          <p:nvSpPr>
            <p:cNvPr id="5221" name="Google Shape;5221;p2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22" name="Google Shape;5222;p2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23" name="Google Shape;5223;p2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24" name="Google Shape;5224;p2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25" name="Google Shape;5225;p2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26" name="Google Shape;5226;p2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5227" name="Google Shape;5227;p26"/>
          <p:cNvSpPr/>
          <p:nvPr/>
        </p:nvSpPr>
        <p:spPr>
          <a:xfrm>
            <a:off x="9393642" y="6094565"/>
            <a:ext cx="69332" cy="610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28" name="Google Shape;5228;p26"/>
          <p:cNvSpPr/>
          <p:nvPr/>
        </p:nvSpPr>
        <p:spPr>
          <a:xfrm>
            <a:off x="9216699" y="6099436"/>
            <a:ext cx="177394" cy="5571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29" name="Google Shape;5229;p26"/>
          <p:cNvSpPr/>
          <p:nvPr/>
        </p:nvSpPr>
        <p:spPr>
          <a:xfrm>
            <a:off x="9216812" y="6089219"/>
            <a:ext cx="1920" cy="11286"/>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30" name="Google Shape;5230;p26"/>
          <p:cNvSpPr/>
          <p:nvPr/>
        </p:nvSpPr>
        <p:spPr>
          <a:xfrm>
            <a:off x="9216925" y="6043244"/>
            <a:ext cx="82430" cy="46688"/>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31" name="Google Shape;5231;p26"/>
          <p:cNvSpPr/>
          <p:nvPr/>
        </p:nvSpPr>
        <p:spPr>
          <a:xfrm>
            <a:off x="9222458" y="6091595"/>
            <a:ext cx="168248" cy="53578"/>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32" name="Google Shape;5232;p26"/>
          <p:cNvSpPr/>
          <p:nvPr/>
        </p:nvSpPr>
        <p:spPr>
          <a:xfrm rot="10800000" flipH="1">
            <a:off x="9390480" y="6087793"/>
            <a:ext cx="68654" cy="5547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233" name="Google Shape;5233;p26"/>
          <p:cNvGrpSpPr/>
          <p:nvPr/>
        </p:nvGrpSpPr>
        <p:grpSpPr>
          <a:xfrm flipH="1">
            <a:off x="8153909" y="5504657"/>
            <a:ext cx="345630" cy="320302"/>
            <a:chOff x="2839" y="3501"/>
            <a:chExt cx="755" cy="803"/>
          </a:xfrm>
        </p:grpSpPr>
        <p:pic>
          <p:nvPicPr>
            <p:cNvPr id="5234" name="Google Shape;5234;p26"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5235" name="Google Shape;5235;p2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5236" name="Google Shape;5236;p26"/>
          <p:cNvGrpSpPr/>
          <p:nvPr/>
        </p:nvGrpSpPr>
        <p:grpSpPr>
          <a:xfrm flipH="1">
            <a:off x="8552134" y="5526130"/>
            <a:ext cx="345630" cy="320302"/>
            <a:chOff x="2839" y="3501"/>
            <a:chExt cx="755" cy="803"/>
          </a:xfrm>
        </p:grpSpPr>
        <p:pic>
          <p:nvPicPr>
            <p:cNvPr id="5237" name="Google Shape;5237;p26"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5238" name="Google Shape;5238;p2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5239" name="Google Shape;5239;p26" descr="laptop_keyboard"/>
          <p:cNvPicPr preferRelativeResize="0"/>
          <p:nvPr/>
        </p:nvPicPr>
        <p:blipFill rotWithShape="1">
          <a:blip r:embed="rId13">
            <a:alphaModFix/>
          </a:blip>
          <a:srcRect/>
          <a:stretch/>
        </p:blipFill>
        <p:spPr>
          <a:xfrm rot="109064" flipH="1">
            <a:off x="9550087" y="5949454"/>
            <a:ext cx="260920" cy="99063"/>
          </a:xfrm>
          <a:prstGeom prst="rect">
            <a:avLst/>
          </a:prstGeom>
          <a:noFill/>
          <a:ln>
            <a:noFill/>
          </a:ln>
        </p:spPr>
      </p:pic>
      <p:sp>
        <p:nvSpPr>
          <p:cNvPr id="5240" name="Google Shape;5240;p26"/>
          <p:cNvSpPr/>
          <p:nvPr/>
        </p:nvSpPr>
        <p:spPr>
          <a:xfrm>
            <a:off x="9636557" y="5853324"/>
            <a:ext cx="210015" cy="129281"/>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241" name="Google Shape;5241;p26" descr="screen"/>
          <p:cNvPicPr preferRelativeResize="0"/>
          <p:nvPr/>
        </p:nvPicPr>
        <p:blipFill rotWithShape="1">
          <a:blip r:embed="rId14">
            <a:alphaModFix/>
          </a:blip>
          <a:srcRect/>
          <a:stretch/>
        </p:blipFill>
        <p:spPr>
          <a:xfrm>
            <a:off x="9646901" y="5856649"/>
            <a:ext cx="190838" cy="117644"/>
          </a:xfrm>
          <a:prstGeom prst="rect">
            <a:avLst/>
          </a:prstGeom>
          <a:noFill/>
          <a:ln>
            <a:noFill/>
          </a:ln>
        </p:spPr>
      </p:pic>
      <p:sp>
        <p:nvSpPr>
          <p:cNvPr id="5242" name="Google Shape;5242;p26"/>
          <p:cNvSpPr/>
          <p:nvPr/>
        </p:nvSpPr>
        <p:spPr>
          <a:xfrm>
            <a:off x="9674794" y="5849510"/>
            <a:ext cx="177937" cy="2405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43" name="Google Shape;5243;p26"/>
          <p:cNvSpPr/>
          <p:nvPr/>
        </p:nvSpPr>
        <p:spPr>
          <a:xfrm>
            <a:off x="9634698" y="5849315"/>
            <a:ext cx="49395" cy="100139"/>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44" name="Google Shape;5244;p26"/>
          <p:cNvSpPr/>
          <p:nvPr/>
        </p:nvSpPr>
        <p:spPr>
          <a:xfrm>
            <a:off x="9798223" y="5867211"/>
            <a:ext cx="53230" cy="11559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45" name="Google Shape;5245;p26"/>
          <p:cNvSpPr/>
          <p:nvPr/>
        </p:nvSpPr>
        <p:spPr>
          <a:xfrm>
            <a:off x="9634116" y="5944369"/>
            <a:ext cx="195254" cy="3901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46" name="Google Shape;5246;p26"/>
          <p:cNvSpPr/>
          <p:nvPr/>
        </p:nvSpPr>
        <p:spPr>
          <a:xfrm>
            <a:off x="9804150" y="5868189"/>
            <a:ext cx="49860" cy="11607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47" name="Google Shape;5247;p26"/>
          <p:cNvSpPr/>
          <p:nvPr/>
        </p:nvSpPr>
        <p:spPr>
          <a:xfrm>
            <a:off x="9634349" y="5949552"/>
            <a:ext cx="173637" cy="38530"/>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248" name="Google Shape;5248;p26"/>
          <p:cNvGrpSpPr/>
          <p:nvPr/>
        </p:nvGrpSpPr>
        <p:grpSpPr>
          <a:xfrm>
            <a:off x="9631443" y="5990722"/>
            <a:ext cx="58925" cy="22883"/>
            <a:chOff x="1740" y="2642"/>
            <a:chExt cx="752" cy="327"/>
          </a:xfrm>
        </p:grpSpPr>
        <p:sp>
          <p:nvSpPr>
            <p:cNvPr id="5249" name="Google Shape;5249;p2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0" name="Google Shape;5250;p2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1" name="Google Shape;5251;p2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2" name="Google Shape;5252;p2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3" name="Google Shape;5253;p2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4" name="Google Shape;5254;p2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5255" name="Google Shape;5255;p26"/>
          <p:cNvSpPr/>
          <p:nvPr/>
        </p:nvSpPr>
        <p:spPr>
          <a:xfrm>
            <a:off x="9732325" y="5994145"/>
            <a:ext cx="71361" cy="50265"/>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6" name="Google Shape;5256;p26"/>
          <p:cNvSpPr/>
          <p:nvPr/>
        </p:nvSpPr>
        <p:spPr>
          <a:xfrm>
            <a:off x="9550204" y="5998154"/>
            <a:ext cx="182586" cy="4586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7" name="Google Shape;5257;p26"/>
          <p:cNvSpPr/>
          <p:nvPr/>
        </p:nvSpPr>
        <p:spPr>
          <a:xfrm>
            <a:off x="9550320" y="5989744"/>
            <a:ext cx="1976" cy="9290"/>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8" name="Google Shape;5258;p26"/>
          <p:cNvSpPr/>
          <p:nvPr/>
        </p:nvSpPr>
        <p:spPr>
          <a:xfrm>
            <a:off x="9550436" y="5951899"/>
            <a:ext cx="84843" cy="3843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9" name="Google Shape;5259;p26"/>
          <p:cNvSpPr/>
          <p:nvPr/>
        </p:nvSpPr>
        <p:spPr>
          <a:xfrm>
            <a:off x="9556131" y="5991700"/>
            <a:ext cx="173172" cy="4410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60" name="Google Shape;5260;p26"/>
          <p:cNvSpPr/>
          <p:nvPr/>
        </p:nvSpPr>
        <p:spPr>
          <a:xfrm rot="10800000" flipH="1">
            <a:off x="9729071" y="5988571"/>
            <a:ext cx="70663" cy="456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261" name="Google Shape;5261;p26"/>
          <p:cNvGrpSpPr/>
          <p:nvPr/>
        </p:nvGrpSpPr>
        <p:grpSpPr>
          <a:xfrm>
            <a:off x="10017877" y="5636388"/>
            <a:ext cx="171450" cy="348944"/>
            <a:chOff x="4140" y="429"/>
            <a:chExt cx="1425" cy="2396"/>
          </a:xfrm>
        </p:grpSpPr>
        <p:sp>
          <p:nvSpPr>
            <p:cNvPr id="5262" name="Google Shape;5262;p2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63" name="Google Shape;5263;p26"/>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64" name="Google Shape;5264;p2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65" name="Google Shape;5265;p2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66" name="Google Shape;5266;p26"/>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267" name="Google Shape;5267;p26"/>
            <p:cNvGrpSpPr/>
            <p:nvPr/>
          </p:nvGrpSpPr>
          <p:grpSpPr>
            <a:xfrm>
              <a:off x="4748" y="666"/>
              <a:ext cx="578" cy="150"/>
              <a:chOff x="613" y="2566"/>
              <a:chExt cx="721" cy="144"/>
            </a:xfrm>
          </p:grpSpPr>
          <p:sp>
            <p:nvSpPr>
              <p:cNvPr id="5268" name="Google Shape;5268;p26"/>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69" name="Google Shape;5269;p26"/>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270" name="Google Shape;5270;p26"/>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271" name="Google Shape;5271;p26"/>
            <p:cNvGrpSpPr/>
            <p:nvPr/>
          </p:nvGrpSpPr>
          <p:grpSpPr>
            <a:xfrm>
              <a:off x="4748" y="990"/>
              <a:ext cx="578" cy="134"/>
              <a:chOff x="615" y="2564"/>
              <a:chExt cx="721" cy="139"/>
            </a:xfrm>
          </p:grpSpPr>
          <p:sp>
            <p:nvSpPr>
              <p:cNvPr id="5272" name="Google Shape;5272;p26"/>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73" name="Google Shape;5273;p26"/>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274" name="Google Shape;5274;p26"/>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75" name="Google Shape;5275;p26"/>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276" name="Google Shape;5276;p26"/>
            <p:cNvGrpSpPr/>
            <p:nvPr/>
          </p:nvGrpSpPr>
          <p:grpSpPr>
            <a:xfrm>
              <a:off x="4738" y="1647"/>
              <a:ext cx="578" cy="135"/>
              <a:chOff x="618" y="2586"/>
              <a:chExt cx="720" cy="124"/>
            </a:xfrm>
          </p:grpSpPr>
          <p:sp>
            <p:nvSpPr>
              <p:cNvPr id="5277" name="Google Shape;5277;p26"/>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78" name="Google Shape;5278;p26"/>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279" name="Google Shape;5279;p2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280" name="Google Shape;5280;p26"/>
            <p:cNvGrpSpPr/>
            <p:nvPr/>
          </p:nvGrpSpPr>
          <p:grpSpPr>
            <a:xfrm>
              <a:off x="4738" y="1330"/>
              <a:ext cx="588" cy="134"/>
              <a:chOff x="613" y="2571"/>
              <a:chExt cx="732" cy="134"/>
            </a:xfrm>
          </p:grpSpPr>
          <p:sp>
            <p:nvSpPr>
              <p:cNvPr id="5281" name="Google Shape;5281;p26"/>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82" name="Google Shape;5282;p26"/>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283" name="Google Shape;5283;p26"/>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84" name="Google Shape;5284;p2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85" name="Google Shape;5285;p2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86" name="Google Shape;5286;p26"/>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87" name="Google Shape;5287;p2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88" name="Google Shape;5288;p26"/>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89" name="Google Shape;5289;p26"/>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90" name="Google Shape;5290;p26"/>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91" name="Google Shape;5291;p26"/>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5292" name="Google Shape;5292;p26"/>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93" name="Google Shape;5293;p26"/>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5294" name="Google Shape;5294;p26"/>
          <p:cNvGrpSpPr/>
          <p:nvPr/>
        </p:nvGrpSpPr>
        <p:grpSpPr>
          <a:xfrm flipH="1">
            <a:off x="7773981" y="5281060"/>
            <a:ext cx="345630" cy="320302"/>
            <a:chOff x="2839" y="3501"/>
            <a:chExt cx="755" cy="803"/>
          </a:xfrm>
        </p:grpSpPr>
        <p:pic>
          <p:nvPicPr>
            <p:cNvPr id="5295" name="Google Shape;5295;p26"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5296" name="Google Shape;5296;p2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5297" name="Google Shape;5297;p26"/>
          <p:cNvGrpSpPr/>
          <p:nvPr/>
        </p:nvGrpSpPr>
        <p:grpSpPr>
          <a:xfrm>
            <a:off x="7439074" y="1859725"/>
            <a:ext cx="4144321" cy="4127477"/>
            <a:chOff x="7439074" y="1859725"/>
            <a:chExt cx="4144321" cy="4127477"/>
          </a:xfrm>
        </p:grpSpPr>
        <p:grpSp>
          <p:nvGrpSpPr>
            <p:cNvPr id="5298" name="Google Shape;5298;p26"/>
            <p:cNvGrpSpPr/>
            <p:nvPr/>
          </p:nvGrpSpPr>
          <p:grpSpPr>
            <a:xfrm>
              <a:off x="7439074" y="1859725"/>
              <a:ext cx="1802647" cy="1120859"/>
              <a:chOff x="7439074" y="1859725"/>
              <a:chExt cx="1802647" cy="1120859"/>
            </a:xfrm>
          </p:grpSpPr>
          <p:pic>
            <p:nvPicPr>
              <p:cNvPr id="5299" name="Google Shape;5299;p26" descr="cell_tower_radiation copy"/>
              <p:cNvPicPr preferRelativeResize="0"/>
              <p:nvPr/>
            </p:nvPicPr>
            <p:blipFill rotWithShape="1">
              <a:blip r:embed="rId15">
                <a:alphaModFix/>
              </a:blip>
              <a:srcRect/>
              <a:stretch/>
            </p:blipFill>
            <p:spPr>
              <a:xfrm>
                <a:off x="7980866" y="2158167"/>
                <a:ext cx="457200" cy="332766"/>
              </a:xfrm>
              <a:prstGeom prst="rect">
                <a:avLst/>
              </a:prstGeom>
              <a:noFill/>
              <a:ln>
                <a:noFill/>
              </a:ln>
            </p:spPr>
          </p:pic>
          <p:cxnSp>
            <p:nvCxnSpPr>
              <p:cNvPr id="5300" name="Google Shape;5300;p26"/>
              <p:cNvCxnSpPr/>
              <p:nvPr/>
            </p:nvCxnSpPr>
            <p:spPr>
              <a:xfrm>
                <a:off x="8207860" y="2700359"/>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5301" name="Google Shape;5301;p26"/>
              <p:cNvGrpSpPr/>
              <p:nvPr/>
            </p:nvGrpSpPr>
            <p:grpSpPr>
              <a:xfrm>
                <a:off x="8050698" y="2309376"/>
                <a:ext cx="298450" cy="464008"/>
                <a:chOff x="3130" y="3288"/>
                <a:chExt cx="410" cy="742"/>
              </a:xfrm>
            </p:grpSpPr>
            <p:cxnSp>
              <p:nvCxnSpPr>
                <p:cNvPr id="5302" name="Google Shape;5302;p26"/>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5303" name="Google Shape;5303;p26"/>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5304" name="Google Shape;5304;p26"/>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5305" name="Google Shape;5305;p26"/>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5306" name="Google Shape;5306;p26"/>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5307" name="Google Shape;5307;p26"/>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5308" name="Google Shape;5308;p26"/>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5309" name="Google Shape;5309;p26"/>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5310" name="Google Shape;5310;p26"/>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5311" name="Google Shape;5311;p26"/>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5312" name="Google Shape;5312;p26"/>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5313" name="Google Shape;5313;p26"/>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5314" name="Google Shape;5314;p26"/>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5315" name="Google Shape;5315;p26"/>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5316" name="Google Shape;5316;p26"/>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grpSp>
            <p:nvGrpSpPr>
              <p:cNvPr id="5317" name="Google Shape;5317;p26"/>
              <p:cNvGrpSpPr/>
              <p:nvPr/>
            </p:nvGrpSpPr>
            <p:grpSpPr>
              <a:xfrm>
                <a:off x="8439827" y="2812309"/>
                <a:ext cx="353678" cy="168275"/>
                <a:chOff x="7493876" y="2774731"/>
                <a:chExt cx="1481958" cy="894622"/>
              </a:xfrm>
            </p:grpSpPr>
            <p:sp>
              <p:nvSpPr>
                <p:cNvPr id="5318" name="Google Shape;5318;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319" name="Google Shape;5319;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320" name="Google Shape;5320;p26"/>
                <p:cNvGrpSpPr/>
                <p:nvPr/>
              </p:nvGrpSpPr>
              <p:grpSpPr>
                <a:xfrm>
                  <a:off x="7713663" y="2848339"/>
                  <a:ext cx="1042107" cy="425543"/>
                  <a:chOff x="7786941" y="2884917"/>
                  <a:chExt cx="897649" cy="353919"/>
                </a:xfrm>
              </p:grpSpPr>
              <p:sp>
                <p:nvSpPr>
                  <p:cNvPr id="5321" name="Google Shape;5321;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22" name="Google Shape;5322;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23" name="Google Shape;5323;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24" name="Google Shape;5324;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5325" name="Google Shape;5325;p26" descr="antenna_radiation_stylized"/>
              <p:cNvPicPr preferRelativeResize="0"/>
              <p:nvPr/>
            </p:nvPicPr>
            <p:blipFill rotWithShape="1">
              <a:blip r:embed="rId16">
                <a:alphaModFix/>
              </a:blip>
              <a:srcRect/>
              <a:stretch/>
            </p:blipFill>
            <p:spPr>
              <a:xfrm>
                <a:off x="7750224" y="1859725"/>
                <a:ext cx="415925" cy="88774"/>
              </a:xfrm>
              <a:prstGeom prst="rect">
                <a:avLst/>
              </a:prstGeom>
              <a:noFill/>
              <a:ln>
                <a:noFill/>
              </a:ln>
            </p:spPr>
          </p:pic>
          <p:pic>
            <p:nvPicPr>
              <p:cNvPr id="5326" name="Google Shape;5326;p26" descr="antenna_stylized"/>
              <p:cNvPicPr preferRelativeResize="0"/>
              <p:nvPr/>
            </p:nvPicPr>
            <p:blipFill rotWithShape="1">
              <a:blip r:embed="rId17">
                <a:alphaModFix/>
              </a:blip>
              <a:srcRect/>
              <a:stretch/>
            </p:blipFill>
            <p:spPr>
              <a:xfrm>
                <a:off x="7439074" y="2356613"/>
                <a:ext cx="530702" cy="223756"/>
              </a:xfrm>
              <a:prstGeom prst="rect">
                <a:avLst/>
              </a:prstGeom>
              <a:noFill/>
              <a:ln>
                <a:noFill/>
              </a:ln>
            </p:spPr>
          </p:pic>
          <p:pic>
            <p:nvPicPr>
              <p:cNvPr id="5327" name="Google Shape;5327;p26" descr="antenna_stylized"/>
              <p:cNvPicPr preferRelativeResize="0"/>
              <p:nvPr/>
            </p:nvPicPr>
            <p:blipFill rotWithShape="1">
              <a:blip r:embed="rId17">
                <a:alphaModFix/>
              </a:blip>
              <a:srcRect/>
              <a:stretch/>
            </p:blipFill>
            <p:spPr>
              <a:xfrm>
                <a:off x="8637781" y="2319727"/>
                <a:ext cx="530702" cy="223756"/>
              </a:xfrm>
              <a:prstGeom prst="rect">
                <a:avLst/>
              </a:prstGeom>
              <a:noFill/>
              <a:ln>
                <a:noFill/>
              </a:ln>
            </p:spPr>
          </p:pic>
          <p:pic>
            <p:nvPicPr>
              <p:cNvPr id="5328" name="Google Shape;5328;p26" descr="antenna_stylized"/>
              <p:cNvPicPr preferRelativeResize="0"/>
              <p:nvPr/>
            </p:nvPicPr>
            <p:blipFill rotWithShape="1">
              <a:blip r:embed="rId17">
                <a:alphaModFix/>
              </a:blip>
              <a:srcRect/>
              <a:stretch/>
            </p:blipFill>
            <p:spPr>
              <a:xfrm>
                <a:off x="8711019" y="2059124"/>
                <a:ext cx="530702" cy="223756"/>
              </a:xfrm>
              <a:prstGeom prst="rect">
                <a:avLst/>
              </a:prstGeom>
              <a:noFill/>
              <a:ln>
                <a:noFill/>
              </a:ln>
            </p:spPr>
          </p:pic>
        </p:grpSp>
        <p:grpSp>
          <p:nvGrpSpPr>
            <p:cNvPr id="5329" name="Google Shape;5329;p26"/>
            <p:cNvGrpSpPr/>
            <p:nvPr/>
          </p:nvGrpSpPr>
          <p:grpSpPr>
            <a:xfrm>
              <a:off x="7493518" y="3325424"/>
              <a:ext cx="911538" cy="843226"/>
              <a:chOff x="7493518" y="3325424"/>
              <a:chExt cx="911538" cy="843226"/>
            </a:xfrm>
          </p:grpSpPr>
          <p:pic>
            <p:nvPicPr>
              <p:cNvPr id="5330" name="Google Shape;5330;p26" descr="access_point_stylized_small"/>
              <p:cNvPicPr preferRelativeResize="0"/>
              <p:nvPr/>
            </p:nvPicPr>
            <p:blipFill rotWithShape="1">
              <a:blip r:embed="rId18">
                <a:alphaModFix/>
              </a:blip>
              <a:srcRect/>
              <a:stretch/>
            </p:blipFill>
            <p:spPr>
              <a:xfrm>
                <a:off x="7613882" y="3861899"/>
                <a:ext cx="370169" cy="306751"/>
              </a:xfrm>
              <a:prstGeom prst="rect">
                <a:avLst/>
              </a:prstGeom>
              <a:noFill/>
              <a:ln>
                <a:noFill/>
              </a:ln>
            </p:spPr>
          </p:pic>
          <p:grpSp>
            <p:nvGrpSpPr>
              <p:cNvPr id="5331" name="Google Shape;5331;p26"/>
              <p:cNvGrpSpPr/>
              <p:nvPr/>
            </p:nvGrpSpPr>
            <p:grpSpPr>
              <a:xfrm>
                <a:off x="7493518" y="3325424"/>
                <a:ext cx="911538" cy="816238"/>
                <a:chOff x="7493518" y="3325424"/>
                <a:chExt cx="911538" cy="816238"/>
              </a:xfrm>
            </p:grpSpPr>
            <p:cxnSp>
              <p:nvCxnSpPr>
                <p:cNvPr id="5332" name="Google Shape;5332;p26"/>
                <p:cNvCxnSpPr/>
                <p:nvPr/>
              </p:nvCxnSpPr>
              <p:spPr>
                <a:xfrm>
                  <a:off x="8247778" y="3829970"/>
                  <a:ext cx="0" cy="131762"/>
                </a:xfrm>
                <a:prstGeom prst="straightConnector1">
                  <a:avLst/>
                </a:prstGeom>
                <a:noFill/>
                <a:ln w="9525" cap="flat" cmpd="sng">
                  <a:solidFill>
                    <a:schemeClr val="dk1"/>
                  </a:solidFill>
                  <a:prstDash val="solid"/>
                  <a:round/>
                  <a:headEnd type="none" w="med" len="med"/>
                  <a:tailEnd type="none" w="med" len="med"/>
                </a:ln>
              </p:spPr>
            </p:cxnSp>
            <p:cxnSp>
              <p:nvCxnSpPr>
                <p:cNvPr id="5333" name="Google Shape;5333;p26"/>
                <p:cNvCxnSpPr/>
                <p:nvPr/>
              </p:nvCxnSpPr>
              <p:spPr>
                <a:xfrm rot="10800000" flipH="1">
                  <a:off x="7857253" y="4041107"/>
                  <a:ext cx="168275" cy="3175"/>
                </a:xfrm>
                <a:prstGeom prst="straightConnector1">
                  <a:avLst/>
                </a:prstGeom>
                <a:noFill/>
                <a:ln w="9525" cap="flat" cmpd="sng">
                  <a:solidFill>
                    <a:schemeClr val="dk1"/>
                  </a:solidFill>
                  <a:prstDash val="solid"/>
                  <a:round/>
                  <a:headEnd type="none" w="med" len="med"/>
                  <a:tailEnd type="none" w="med" len="med"/>
                </a:ln>
              </p:spPr>
            </p:cxnSp>
            <p:pic>
              <p:nvPicPr>
                <p:cNvPr id="5334" name="Google Shape;5334;p26" descr="antenna_radiation_stylized"/>
                <p:cNvPicPr preferRelativeResize="0"/>
                <p:nvPr/>
              </p:nvPicPr>
              <p:blipFill rotWithShape="1">
                <a:blip r:embed="rId19">
                  <a:alphaModFix/>
                </a:blip>
                <a:srcRect/>
                <a:stretch/>
              </p:blipFill>
              <p:spPr>
                <a:xfrm>
                  <a:off x="7562238" y="3813930"/>
                  <a:ext cx="506412" cy="106009"/>
                </a:xfrm>
                <a:prstGeom prst="rect">
                  <a:avLst/>
                </a:prstGeom>
                <a:noFill/>
                <a:ln>
                  <a:noFill/>
                </a:ln>
              </p:spPr>
            </p:pic>
            <p:grpSp>
              <p:nvGrpSpPr>
                <p:cNvPr id="5335" name="Google Shape;5335;p26"/>
                <p:cNvGrpSpPr/>
                <p:nvPr/>
              </p:nvGrpSpPr>
              <p:grpSpPr>
                <a:xfrm>
                  <a:off x="8050070" y="3965994"/>
                  <a:ext cx="354986" cy="175668"/>
                  <a:chOff x="7493876" y="2774731"/>
                  <a:chExt cx="1481958" cy="894622"/>
                </a:xfrm>
              </p:grpSpPr>
              <p:sp>
                <p:nvSpPr>
                  <p:cNvPr id="5336" name="Google Shape;5336;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337" name="Google Shape;5337;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338" name="Google Shape;5338;p26"/>
                  <p:cNvGrpSpPr/>
                  <p:nvPr/>
                </p:nvGrpSpPr>
                <p:grpSpPr>
                  <a:xfrm>
                    <a:off x="7713663" y="2848339"/>
                    <a:ext cx="1042107" cy="425543"/>
                    <a:chOff x="7786941" y="2884917"/>
                    <a:chExt cx="897649" cy="353919"/>
                  </a:xfrm>
                </p:grpSpPr>
                <p:sp>
                  <p:nvSpPr>
                    <p:cNvPr id="5339" name="Google Shape;5339;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40" name="Google Shape;5340;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41" name="Google Shape;5341;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42" name="Google Shape;5342;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5343" name="Google Shape;5343;p26" descr="antenna_stylized"/>
                <p:cNvPicPr preferRelativeResize="0"/>
                <p:nvPr/>
              </p:nvPicPr>
              <p:blipFill rotWithShape="1">
                <a:blip r:embed="rId20">
                  <a:alphaModFix/>
                </a:blip>
                <a:srcRect/>
                <a:stretch/>
              </p:blipFill>
              <p:spPr>
                <a:xfrm>
                  <a:off x="7493518" y="3419140"/>
                  <a:ext cx="347997" cy="167557"/>
                </a:xfrm>
                <a:prstGeom prst="rect">
                  <a:avLst/>
                </a:prstGeom>
                <a:noFill/>
                <a:ln>
                  <a:noFill/>
                </a:ln>
              </p:spPr>
            </p:pic>
            <p:pic>
              <p:nvPicPr>
                <p:cNvPr id="5344" name="Google Shape;5344;p26" descr="antenna_stylized"/>
                <p:cNvPicPr preferRelativeResize="0"/>
                <p:nvPr/>
              </p:nvPicPr>
              <p:blipFill rotWithShape="1">
                <a:blip r:embed="rId20">
                  <a:alphaModFix/>
                </a:blip>
                <a:srcRect/>
                <a:stretch/>
              </p:blipFill>
              <p:spPr>
                <a:xfrm>
                  <a:off x="7803435" y="3325424"/>
                  <a:ext cx="347997" cy="167557"/>
                </a:xfrm>
                <a:prstGeom prst="rect">
                  <a:avLst/>
                </a:prstGeom>
                <a:noFill/>
                <a:ln>
                  <a:noFill/>
                </a:ln>
              </p:spPr>
            </p:pic>
          </p:grpSp>
        </p:grpSp>
        <p:grpSp>
          <p:nvGrpSpPr>
            <p:cNvPr id="5345" name="Google Shape;5345;p26"/>
            <p:cNvGrpSpPr/>
            <p:nvPr/>
          </p:nvGrpSpPr>
          <p:grpSpPr>
            <a:xfrm>
              <a:off x="10884085" y="3428485"/>
              <a:ext cx="604586" cy="405973"/>
              <a:chOff x="10884085" y="3428485"/>
              <a:chExt cx="604586" cy="405973"/>
            </a:xfrm>
          </p:grpSpPr>
          <p:grpSp>
            <p:nvGrpSpPr>
              <p:cNvPr id="5346" name="Google Shape;5346;p26"/>
              <p:cNvGrpSpPr/>
              <p:nvPr/>
            </p:nvGrpSpPr>
            <p:grpSpPr>
              <a:xfrm>
                <a:off x="10884085" y="3601365"/>
                <a:ext cx="170989" cy="97052"/>
                <a:chOff x="7493876" y="2774731"/>
                <a:chExt cx="1481958" cy="894622"/>
              </a:xfrm>
            </p:grpSpPr>
            <p:sp>
              <p:nvSpPr>
                <p:cNvPr id="5347" name="Google Shape;5347;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348" name="Google Shape;5348;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349" name="Google Shape;5349;p26"/>
                <p:cNvGrpSpPr/>
                <p:nvPr/>
              </p:nvGrpSpPr>
              <p:grpSpPr>
                <a:xfrm>
                  <a:off x="7713663" y="2848339"/>
                  <a:ext cx="1042107" cy="425543"/>
                  <a:chOff x="7786941" y="2884917"/>
                  <a:chExt cx="897649" cy="353919"/>
                </a:xfrm>
              </p:grpSpPr>
              <p:sp>
                <p:nvSpPr>
                  <p:cNvPr id="5350" name="Google Shape;5350;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51" name="Google Shape;5351;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52" name="Google Shape;5352;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53" name="Google Shape;5353;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354" name="Google Shape;5354;p26"/>
              <p:cNvGrpSpPr/>
              <p:nvPr/>
            </p:nvGrpSpPr>
            <p:grpSpPr>
              <a:xfrm>
                <a:off x="11064947" y="3428485"/>
                <a:ext cx="423724" cy="405973"/>
                <a:chOff x="5103720" y="2693365"/>
                <a:chExt cx="611650" cy="414788"/>
              </a:xfrm>
            </p:grpSpPr>
            <p:cxnSp>
              <p:nvCxnSpPr>
                <p:cNvPr id="5355" name="Google Shape;5355;p26"/>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5356" name="Google Shape;5356;p26"/>
                <p:cNvGrpSpPr/>
                <p:nvPr/>
              </p:nvGrpSpPr>
              <p:grpSpPr>
                <a:xfrm>
                  <a:off x="5275406" y="2693365"/>
                  <a:ext cx="439964" cy="414788"/>
                  <a:chOff x="5275406" y="2711455"/>
                  <a:chExt cx="452949" cy="405518"/>
                </a:xfrm>
              </p:grpSpPr>
              <p:pic>
                <p:nvPicPr>
                  <p:cNvPr id="5357" name="Google Shape;5357;p26"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5358" name="Google Shape;5358;p26"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5359" name="Google Shape;5359;p26"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grpSp>
          <p:nvGrpSpPr>
            <p:cNvPr id="5360" name="Google Shape;5360;p26"/>
            <p:cNvGrpSpPr/>
            <p:nvPr/>
          </p:nvGrpSpPr>
          <p:grpSpPr>
            <a:xfrm>
              <a:off x="7975881" y="4741266"/>
              <a:ext cx="2318709" cy="1245936"/>
              <a:chOff x="7948367" y="4775686"/>
              <a:chExt cx="2318709" cy="1245936"/>
            </a:xfrm>
          </p:grpSpPr>
          <p:cxnSp>
            <p:nvCxnSpPr>
              <p:cNvPr id="5361" name="Google Shape;5361;p26"/>
              <p:cNvCxnSpPr/>
              <p:nvPr/>
            </p:nvCxnSpPr>
            <p:spPr>
              <a:xfrm rot="5400000" flipH="1">
                <a:off x="9789609" y="5251739"/>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5362" name="Google Shape;5362;p26"/>
              <p:cNvCxnSpPr/>
              <p:nvPr/>
            </p:nvCxnSpPr>
            <p:spPr>
              <a:xfrm>
                <a:off x="8210207" y="5117334"/>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5363" name="Google Shape;5363;p26"/>
              <p:cNvCxnSpPr/>
              <p:nvPr/>
            </p:nvCxnSpPr>
            <p:spPr>
              <a:xfrm rot="10800000" flipH="1">
                <a:off x="8459425" y="5036562"/>
                <a:ext cx="404236" cy="207771"/>
              </a:xfrm>
              <a:prstGeom prst="straightConnector1">
                <a:avLst/>
              </a:prstGeom>
              <a:noFill/>
              <a:ln w="9525" cap="flat" cmpd="sng">
                <a:solidFill>
                  <a:schemeClr val="dk1"/>
                </a:solidFill>
                <a:prstDash val="solid"/>
                <a:round/>
                <a:headEnd type="none" w="med" len="med"/>
                <a:tailEnd type="none" w="med" len="med"/>
              </a:ln>
            </p:spPr>
          </p:cxnSp>
          <p:grpSp>
            <p:nvGrpSpPr>
              <p:cNvPr id="5364" name="Google Shape;5364;p26"/>
              <p:cNvGrpSpPr/>
              <p:nvPr/>
            </p:nvGrpSpPr>
            <p:grpSpPr>
              <a:xfrm>
                <a:off x="7948367" y="4775686"/>
                <a:ext cx="2318709" cy="1245936"/>
                <a:chOff x="7948367" y="4775686"/>
                <a:chExt cx="2318709" cy="1245936"/>
              </a:xfrm>
            </p:grpSpPr>
            <p:cxnSp>
              <p:nvCxnSpPr>
                <p:cNvPr id="5365" name="Google Shape;5365;p26"/>
                <p:cNvCxnSpPr/>
                <p:nvPr/>
              </p:nvCxnSpPr>
              <p:spPr>
                <a:xfrm rot="10800000">
                  <a:off x="10209926" y="5405286"/>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5366" name="Google Shape;5366;p26"/>
                <p:cNvCxnSpPr/>
                <p:nvPr/>
              </p:nvCxnSpPr>
              <p:spPr>
                <a:xfrm>
                  <a:off x="9432959" y="4838517"/>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5367" name="Google Shape;5367;p26"/>
                <p:cNvCxnSpPr/>
                <p:nvPr/>
              </p:nvCxnSpPr>
              <p:spPr>
                <a:xfrm rot="10800000" flipH="1">
                  <a:off x="8850066" y="4838517"/>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5368" name="Google Shape;5368;p26"/>
                <p:cNvCxnSpPr/>
                <p:nvPr/>
              </p:nvCxnSpPr>
              <p:spPr>
                <a:xfrm>
                  <a:off x="8821744" y="5108876"/>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5369" name="Google Shape;5369;p26"/>
                <p:cNvCxnSpPr/>
                <p:nvPr/>
              </p:nvCxnSpPr>
              <p:spPr>
                <a:xfrm rot="10800000" flipH="1">
                  <a:off x="7948367" y="5290470"/>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5370" name="Google Shape;5370;p26"/>
                <p:cNvCxnSpPr/>
                <p:nvPr/>
              </p:nvCxnSpPr>
              <p:spPr>
                <a:xfrm flipH="1">
                  <a:off x="8373817" y="5282252"/>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5371" name="Google Shape;5371;p26"/>
                <p:cNvCxnSpPr/>
                <p:nvPr/>
              </p:nvCxnSpPr>
              <p:spPr>
                <a:xfrm rot="10800000">
                  <a:off x="8488731" y="5307931"/>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5372" name="Google Shape;5372;p26"/>
                <p:cNvCxnSpPr/>
                <p:nvPr/>
              </p:nvCxnSpPr>
              <p:spPr>
                <a:xfrm>
                  <a:off x="8488731" y="5258048"/>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5373" name="Google Shape;5373;p26"/>
                <p:cNvCxnSpPr/>
                <p:nvPr/>
              </p:nvCxnSpPr>
              <p:spPr>
                <a:xfrm rot="5400000" flipH="1">
                  <a:off x="9885545" y="5583471"/>
                  <a:ext cx="366793" cy="1482"/>
                </a:xfrm>
                <a:prstGeom prst="straightConnector1">
                  <a:avLst/>
                </a:prstGeom>
                <a:noFill/>
                <a:ln w="12700" cap="flat" cmpd="sng">
                  <a:solidFill>
                    <a:schemeClr val="dk1"/>
                  </a:solidFill>
                  <a:prstDash val="solid"/>
                  <a:round/>
                  <a:headEnd type="none" w="med" len="med"/>
                  <a:tailEnd type="none" w="med" len="med"/>
                </a:ln>
              </p:spPr>
            </p:cxnSp>
            <p:pic>
              <p:nvPicPr>
                <p:cNvPr id="5374" name="Google Shape;5374;p26" descr="antenna_radiation_stylized"/>
                <p:cNvPicPr preferRelativeResize="0"/>
                <p:nvPr/>
              </p:nvPicPr>
              <p:blipFill rotWithShape="1">
                <a:blip r:embed="rId22">
                  <a:alphaModFix/>
                </a:blip>
                <a:srcRect/>
                <a:stretch/>
              </p:blipFill>
              <p:spPr>
                <a:xfrm>
                  <a:off x="9242073" y="5480938"/>
                  <a:ext cx="452014" cy="95159"/>
                </a:xfrm>
                <a:prstGeom prst="rect">
                  <a:avLst/>
                </a:prstGeom>
                <a:noFill/>
                <a:ln>
                  <a:noFill/>
                </a:ln>
              </p:spPr>
            </p:pic>
            <p:pic>
              <p:nvPicPr>
                <p:cNvPr id="5375" name="Google Shape;5375;p26" descr="access_point_stylized_small"/>
                <p:cNvPicPr preferRelativeResize="0"/>
                <p:nvPr/>
              </p:nvPicPr>
              <p:blipFill rotWithShape="1">
                <a:blip r:embed="rId18">
                  <a:alphaModFix/>
                </a:blip>
                <a:srcRect/>
                <a:stretch/>
              </p:blipFill>
              <p:spPr>
                <a:xfrm>
                  <a:off x="9290610" y="5524232"/>
                  <a:ext cx="380935" cy="317464"/>
                </a:xfrm>
                <a:prstGeom prst="rect">
                  <a:avLst/>
                </a:prstGeom>
                <a:noFill/>
                <a:ln>
                  <a:noFill/>
                </a:ln>
              </p:spPr>
            </p:pic>
            <p:grpSp>
              <p:nvGrpSpPr>
                <p:cNvPr id="5376" name="Google Shape;5376;p26"/>
                <p:cNvGrpSpPr/>
                <p:nvPr/>
              </p:nvGrpSpPr>
              <p:grpSpPr>
                <a:xfrm>
                  <a:off x="9783558" y="4989983"/>
                  <a:ext cx="393760" cy="218578"/>
                  <a:chOff x="7493876" y="2774731"/>
                  <a:chExt cx="1481958" cy="894622"/>
                </a:xfrm>
              </p:grpSpPr>
              <p:sp>
                <p:nvSpPr>
                  <p:cNvPr id="5377" name="Google Shape;5377;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378" name="Google Shape;5378;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379" name="Google Shape;5379;p26"/>
                  <p:cNvGrpSpPr/>
                  <p:nvPr/>
                </p:nvGrpSpPr>
                <p:grpSpPr>
                  <a:xfrm>
                    <a:off x="7713663" y="2848339"/>
                    <a:ext cx="1042107" cy="425543"/>
                    <a:chOff x="7786941" y="2884917"/>
                    <a:chExt cx="897649" cy="353919"/>
                  </a:xfrm>
                </p:grpSpPr>
                <p:sp>
                  <p:nvSpPr>
                    <p:cNvPr id="5380" name="Google Shape;5380;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81" name="Google Shape;5381;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82" name="Google Shape;5382;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83" name="Google Shape;5383;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384" name="Google Shape;5384;p26"/>
                <p:cNvGrpSpPr/>
                <p:nvPr/>
              </p:nvGrpSpPr>
              <p:grpSpPr>
                <a:xfrm>
                  <a:off x="9849365" y="5339037"/>
                  <a:ext cx="309740" cy="190838"/>
                  <a:chOff x="3668110" y="2448910"/>
                  <a:chExt cx="3794234" cy="2165130"/>
                </a:xfrm>
              </p:grpSpPr>
              <p:sp>
                <p:nvSpPr>
                  <p:cNvPr id="5385" name="Google Shape;5385;p26"/>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86" name="Google Shape;5386;p26"/>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387" name="Google Shape;5387;p26"/>
                  <p:cNvGrpSpPr/>
                  <p:nvPr/>
                </p:nvGrpSpPr>
                <p:grpSpPr>
                  <a:xfrm>
                    <a:off x="3941378" y="2603243"/>
                    <a:ext cx="3202061" cy="1066110"/>
                    <a:chOff x="7939341" y="3037317"/>
                    <a:chExt cx="897649" cy="353919"/>
                  </a:xfrm>
                </p:grpSpPr>
                <p:sp>
                  <p:nvSpPr>
                    <p:cNvPr id="5388" name="Google Shape;5388;p26"/>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89" name="Google Shape;5389;p26"/>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90" name="Google Shape;5390;p26"/>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91" name="Google Shape;5391;p26"/>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392" name="Google Shape;5392;p26"/>
                <p:cNvGrpSpPr/>
                <p:nvPr/>
              </p:nvGrpSpPr>
              <p:grpSpPr>
                <a:xfrm>
                  <a:off x="8676619" y="4967420"/>
                  <a:ext cx="393760" cy="218578"/>
                  <a:chOff x="7493876" y="2774731"/>
                  <a:chExt cx="1481958" cy="894622"/>
                </a:xfrm>
              </p:grpSpPr>
              <p:sp>
                <p:nvSpPr>
                  <p:cNvPr id="5393" name="Google Shape;5393;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394" name="Google Shape;5394;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395" name="Google Shape;5395;p26"/>
                  <p:cNvGrpSpPr/>
                  <p:nvPr/>
                </p:nvGrpSpPr>
                <p:grpSpPr>
                  <a:xfrm>
                    <a:off x="7713663" y="2848339"/>
                    <a:ext cx="1042107" cy="425543"/>
                    <a:chOff x="7786941" y="2884917"/>
                    <a:chExt cx="897649" cy="353919"/>
                  </a:xfrm>
                </p:grpSpPr>
                <p:sp>
                  <p:nvSpPr>
                    <p:cNvPr id="5396" name="Google Shape;5396;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97" name="Google Shape;5397;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98" name="Google Shape;5398;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99" name="Google Shape;5399;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400" name="Google Shape;5400;p26"/>
                <p:cNvGrpSpPr/>
                <p:nvPr/>
              </p:nvGrpSpPr>
              <p:grpSpPr>
                <a:xfrm>
                  <a:off x="8311520" y="5194433"/>
                  <a:ext cx="309740" cy="190838"/>
                  <a:chOff x="3668110" y="2448910"/>
                  <a:chExt cx="3794234" cy="2165130"/>
                </a:xfrm>
              </p:grpSpPr>
              <p:sp>
                <p:nvSpPr>
                  <p:cNvPr id="5401" name="Google Shape;5401;p26"/>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02" name="Google Shape;5402;p26"/>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403" name="Google Shape;5403;p26"/>
                  <p:cNvGrpSpPr/>
                  <p:nvPr/>
                </p:nvGrpSpPr>
                <p:grpSpPr>
                  <a:xfrm>
                    <a:off x="3941378" y="2603243"/>
                    <a:ext cx="3202061" cy="1066110"/>
                    <a:chOff x="7939341" y="3037317"/>
                    <a:chExt cx="897649" cy="353919"/>
                  </a:xfrm>
                </p:grpSpPr>
                <p:sp>
                  <p:nvSpPr>
                    <p:cNvPr id="5404" name="Google Shape;5404;p26"/>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05" name="Google Shape;5405;p26"/>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06" name="Google Shape;5406;p26"/>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07" name="Google Shape;5407;p26"/>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408" name="Google Shape;5408;p26"/>
                <p:cNvGrpSpPr/>
                <p:nvPr/>
              </p:nvGrpSpPr>
              <p:grpSpPr>
                <a:xfrm>
                  <a:off x="9247893" y="4775686"/>
                  <a:ext cx="393760" cy="218578"/>
                  <a:chOff x="7493876" y="2774731"/>
                  <a:chExt cx="1481958" cy="894622"/>
                </a:xfrm>
              </p:grpSpPr>
              <p:sp>
                <p:nvSpPr>
                  <p:cNvPr id="5409" name="Google Shape;5409;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410" name="Google Shape;5410;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411" name="Google Shape;5411;p26"/>
                  <p:cNvGrpSpPr/>
                  <p:nvPr/>
                </p:nvGrpSpPr>
                <p:grpSpPr>
                  <a:xfrm>
                    <a:off x="7713663" y="2848339"/>
                    <a:ext cx="1042107" cy="425543"/>
                    <a:chOff x="7786941" y="2884917"/>
                    <a:chExt cx="897649" cy="353919"/>
                  </a:xfrm>
                </p:grpSpPr>
                <p:sp>
                  <p:nvSpPr>
                    <p:cNvPr id="5412" name="Google Shape;5412;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13" name="Google Shape;5413;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14" name="Google Shape;5414;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15" name="Google Shape;5415;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5416" name="Google Shape;5416;p26" descr="antenna_stylized"/>
                <p:cNvPicPr preferRelativeResize="0"/>
                <p:nvPr/>
              </p:nvPicPr>
              <p:blipFill rotWithShape="1">
                <a:blip r:embed="rId23">
                  <a:alphaModFix/>
                </a:blip>
                <a:srcRect/>
                <a:stretch/>
              </p:blipFill>
              <p:spPr>
                <a:xfrm>
                  <a:off x="9201681" y="5852809"/>
                  <a:ext cx="307702" cy="168813"/>
                </a:xfrm>
                <a:prstGeom prst="rect">
                  <a:avLst/>
                </a:prstGeom>
                <a:noFill/>
                <a:ln>
                  <a:noFill/>
                </a:ln>
              </p:spPr>
            </p:pic>
            <p:pic>
              <p:nvPicPr>
                <p:cNvPr id="5417" name="Google Shape;5417;p26" descr="antenna_stylized"/>
                <p:cNvPicPr preferRelativeResize="0"/>
                <p:nvPr/>
              </p:nvPicPr>
              <p:blipFill rotWithShape="1">
                <a:blip r:embed="rId23">
                  <a:alphaModFix/>
                </a:blip>
                <a:srcRect/>
                <a:stretch/>
              </p:blipFill>
              <p:spPr>
                <a:xfrm>
                  <a:off x="9534746" y="5795138"/>
                  <a:ext cx="316707" cy="138962"/>
                </a:xfrm>
                <a:prstGeom prst="rect">
                  <a:avLst/>
                </a:prstGeom>
                <a:noFill/>
                <a:ln>
                  <a:noFill/>
                </a:ln>
              </p:spPr>
            </p:pic>
          </p:grpSp>
        </p:grpSp>
        <p:grpSp>
          <p:nvGrpSpPr>
            <p:cNvPr id="5418" name="Google Shape;5418;p26"/>
            <p:cNvGrpSpPr/>
            <p:nvPr/>
          </p:nvGrpSpPr>
          <p:grpSpPr>
            <a:xfrm>
              <a:off x="10925982" y="4188911"/>
              <a:ext cx="657413" cy="451816"/>
              <a:chOff x="10925982" y="4188911"/>
              <a:chExt cx="657413" cy="451816"/>
            </a:xfrm>
          </p:grpSpPr>
          <p:grpSp>
            <p:nvGrpSpPr>
              <p:cNvPr id="5419" name="Google Shape;5419;p26"/>
              <p:cNvGrpSpPr/>
              <p:nvPr/>
            </p:nvGrpSpPr>
            <p:grpSpPr>
              <a:xfrm>
                <a:off x="11093556" y="4188911"/>
                <a:ext cx="489839" cy="451816"/>
                <a:chOff x="5103720" y="2693365"/>
                <a:chExt cx="611650" cy="414788"/>
              </a:xfrm>
            </p:grpSpPr>
            <p:cxnSp>
              <p:nvCxnSpPr>
                <p:cNvPr id="5420" name="Google Shape;5420;p26"/>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5421" name="Google Shape;5421;p26"/>
                <p:cNvGrpSpPr/>
                <p:nvPr/>
              </p:nvGrpSpPr>
              <p:grpSpPr>
                <a:xfrm>
                  <a:off x="5275406" y="2693365"/>
                  <a:ext cx="439964" cy="414788"/>
                  <a:chOff x="5275406" y="2711455"/>
                  <a:chExt cx="452949" cy="405518"/>
                </a:xfrm>
              </p:grpSpPr>
              <p:pic>
                <p:nvPicPr>
                  <p:cNvPr id="5422" name="Google Shape;5422;p26"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5423" name="Google Shape;5423;p26"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5424" name="Google Shape;5424;p26"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nvGrpSpPr>
              <p:cNvPr id="5425" name="Google Shape;5425;p26"/>
              <p:cNvGrpSpPr/>
              <p:nvPr/>
            </p:nvGrpSpPr>
            <p:grpSpPr>
              <a:xfrm>
                <a:off x="10925982" y="4369125"/>
                <a:ext cx="228295" cy="120400"/>
                <a:chOff x="7493876" y="2774731"/>
                <a:chExt cx="1481958" cy="894622"/>
              </a:xfrm>
            </p:grpSpPr>
            <p:sp>
              <p:nvSpPr>
                <p:cNvPr id="5426" name="Google Shape;5426;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427" name="Google Shape;5427;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428" name="Google Shape;5428;p26"/>
                <p:cNvGrpSpPr/>
                <p:nvPr/>
              </p:nvGrpSpPr>
              <p:grpSpPr>
                <a:xfrm>
                  <a:off x="7713663" y="2848339"/>
                  <a:ext cx="1042107" cy="425543"/>
                  <a:chOff x="7786941" y="2884917"/>
                  <a:chExt cx="897649" cy="353919"/>
                </a:xfrm>
              </p:grpSpPr>
              <p:sp>
                <p:nvSpPr>
                  <p:cNvPr id="5429" name="Google Shape;5429;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30" name="Google Shape;5430;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31" name="Google Shape;5431;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32" name="Google Shape;5432;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grpSp>
        <p:nvGrpSpPr>
          <p:cNvPr id="5433" name="Google Shape;5433;p26"/>
          <p:cNvGrpSpPr/>
          <p:nvPr/>
        </p:nvGrpSpPr>
        <p:grpSpPr>
          <a:xfrm>
            <a:off x="8694912" y="1702617"/>
            <a:ext cx="2658888" cy="2831440"/>
            <a:chOff x="17449127" y="2067553"/>
            <a:chExt cx="2658888" cy="2831440"/>
          </a:xfrm>
        </p:grpSpPr>
        <p:sp>
          <p:nvSpPr>
            <p:cNvPr id="5434" name="Google Shape;5434;p26"/>
            <p:cNvSpPr/>
            <p:nvPr/>
          </p:nvSpPr>
          <p:spPr>
            <a:xfrm>
              <a:off x="18054808" y="2067553"/>
              <a:ext cx="2053207" cy="1399514"/>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35" name="Google Shape;5435;p26"/>
            <p:cNvSpPr/>
            <p:nvPr/>
          </p:nvSpPr>
          <p:spPr>
            <a:xfrm>
              <a:off x="17449127" y="3391110"/>
              <a:ext cx="2173774" cy="1507883"/>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5436" name="Google Shape;5436;p26"/>
          <p:cNvSpPr/>
          <p:nvPr/>
        </p:nvSpPr>
        <p:spPr>
          <a:xfrm>
            <a:off x="7157545" y="1523999"/>
            <a:ext cx="4550979" cy="4897821"/>
          </a:xfrm>
          <a:custGeom>
            <a:avLst/>
            <a:gdLst/>
            <a:ahLst/>
            <a:cxnLst/>
            <a:rect l="l" t="t" r="r" b="b"/>
            <a:pathLst>
              <a:path w="4550979" h="4897821" extrusionOk="0">
                <a:moveTo>
                  <a:pt x="21020" y="178677"/>
                </a:moveTo>
                <a:cubicBezTo>
                  <a:pt x="1030013" y="42043"/>
                  <a:pt x="1453930" y="54304"/>
                  <a:pt x="2270234" y="0"/>
                </a:cubicBezTo>
                <a:cubicBezTo>
                  <a:pt x="2291255" y="476469"/>
                  <a:pt x="1902372" y="963447"/>
                  <a:pt x="2333296" y="1429406"/>
                </a:cubicBezTo>
                <a:lnTo>
                  <a:pt x="1587062" y="1881352"/>
                </a:lnTo>
                <a:lnTo>
                  <a:pt x="1450427" y="2427889"/>
                </a:lnTo>
                <a:cubicBezTo>
                  <a:pt x="1681655" y="2998951"/>
                  <a:pt x="2604013" y="3143444"/>
                  <a:pt x="3109710" y="2969623"/>
                </a:cubicBezTo>
                <a:cubicBezTo>
                  <a:pt x="3247046" y="2914919"/>
                  <a:pt x="3336483" y="2864569"/>
                  <a:pt x="3447693" y="2801156"/>
                </a:cubicBezTo>
                <a:lnTo>
                  <a:pt x="3699641" y="2554013"/>
                </a:lnTo>
                <a:lnTo>
                  <a:pt x="3720662" y="2217683"/>
                </a:lnTo>
                <a:lnTo>
                  <a:pt x="3678621" y="2017986"/>
                </a:lnTo>
                <a:lnTo>
                  <a:pt x="3584027" y="1839310"/>
                </a:lnTo>
                <a:lnTo>
                  <a:pt x="3342289" y="1681655"/>
                </a:lnTo>
                <a:lnTo>
                  <a:pt x="4393324" y="1545021"/>
                </a:lnTo>
                <a:lnTo>
                  <a:pt x="4550979" y="2879834"/>
                </a:lnTo>
                <a:lnTo>
                  <a:pt x="4403834" y="4519448"/>
                </a:lnTo>
                <a:lnTo>
                  <a:pt x="3394841" y="4897821"/>
                </a:lnTo>
                <a:lnTo>
                  <a:pt x="0" y="4855779"/>
                </a:lnTo>
                <a:cubicBezTo>
                  <a:pt x="7007" y="3296745"/>
                  <a:pt x="14013" y="1737711"/>
                  <a:pt x="21020" y="178677"/>
                </a:cubicBezTo>
                <a:close/>
              </a:path>
            </a:pathLst>
          </a:custGeom>
          <a:solidFill>
            <a:schemeClr val="lt1">
              <a:alpha val="7098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37" name="Google Shape;5437;p2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42"/>
        <p:cNvGrpSpPr/>
        <p:nvPr/>
      </p:nvGrpSpPr>
      <p:grpSpPr>
        <a:xfrm>
          <a:off x="0" y="0"/>
          <a:ext cx="0" cy="0"/>
          <a:chOff x="0" y="0"/>
          <a:chExt cx="0" cy="0"/>
        </a:xfrm>
      </p:grpSpPr>
      <p:sp>
        <p:nvSpPr>
          <p:cNvPr id="5443" name="Google Shape;5443;p27"/>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Two key network-core functions</a:t>
            </a:r>
            <a:endParaRPr/>
          </a:p>
        </p:txBody>
      </p:sp>
      <p:sp>
        <p:nvSpPr>
          <p:cNvPr id="5444" name="Google Shape;5444;p27"/>
          <p:cNvSpPr/>
          <p:nvPr/>
        </p:nvSpPr>
        <p:spPr>
          <a:xfrm>
            <a:off x="5006052" y="4251228"/>
            <a:ext cx="2848871" cy="1480906"/>
          </a:xfrm>
          <a:custGeom>
            <a:avLst/>
            <a:gdLst/>
            <a:ahLst/>
            <a:cxnLst/>
            <a:rect l="l" t="t" r="r" b="b"/>
            <a:pathLst>
              <a:path w="1794" h="933" extrusionOk="0">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5445" name="Google Shape;5445;p27"/>
          <p:cNvSpPr/>
          <p:nvPr/>
        </p:nvSpPr>
        <p:spPr>
          <a:xfrm>
            <a:off x="5644427" y="4554393"/>
            <a:ext cx="543096" cy="295229"/>
          </a:xfrm>
          <a:custGeom>
            <a:avLst/>
            <a:gdLst/>
            <a:ahLst/>
            <a:cxnLst/>
            <a:rect l="l" t="t" r="r" b="b"/>
            <a:pathLst>
              <a:path w="342" h="186" extrusionOk="0">
                <a:moveTo>
                  <a:pt x="0" y="186"/>
                </a:moveTo>
                <a:lnTo>
                  <a:pt x="342"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5446" name="Google Shape;5446;p27"/>
          <p:cNvSpPr/>
          <p:nvPr/>
        </p:nvSpPr>
        <p:spPr>
          <a:xfrm>
            <a:off x="6686155" y="4548044"/>
            <a:ext cx="504984" cy="307927"/>
          </a:xfrm>
          <a:custGeom>
            <a:avLst/>
            <a:gdLst/>
            <a:ahLst/>
            <a:cxnLst/>
            <a:rect l="l" t="t" r="r" b="b"/>
            <a:pathLst>
              <a:path w="318" h="194" extrusionOk="0">
                <a:moveTo>
                  <a:pt x="0" y="0"/>
                </a:moveTo>
                <a:lnTo>
                  <a:pt x="318" y="19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5447" name="Google Shape;5447;p27"/>
          <p:cNvSpPr/>
          <p:nvPr/>
        </p:nvSpPr>
        <p:spPr>
          <a:xfrm>
            <a:off x="5620607" y="4940095"/>
            <a:ext cx="481164" cy="238088"/>
          </a:xfrm>
          <a:custGeom>
            <a:avLst/>
            <a:gdLst/>
            <a:ahLst/>
            <a:cxnLst/>
            <a:rect l="l" t="t" r="r" b="b"/>
            <a:pathLst>
              <a:path w="294" h="174" extrusionOk="0">
                <a:moveTo>
                  <a:pt x="0" y="0"/>
                </a:moveTo>
                <a:lnTo>
                  <a:pt x="294" y="17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5448" name="Google Shape;5448;p27"/>
          <p:cNvSpPr/>
          <p:nvPr/>
        </p:nvSpPr>
        <p:spPr>
          <a:xfrm>
            <a:off x="6568643" y="4916286"/>
            <a:ext cx="628848" cy="247611"/>
          </a:xfrm>
          <a:custGeom>
            <a:avLst/>
            <a:gdLst/>
            <a:ahLst/>
            <a:cxnLst/>
            <a:rect l="l" t="t" r="r" b="b"/>
            <a:pathLst>
              <a:path w="378" h="174" extrusionOk="0">
                <a:moveTo>
                  <a:pt x="0" y="174"/>
                </a:moveTo>
                <a:lnTo>
                  <a:pt x="37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5449" name="Google Shape;5449;p27"/>
          <p:cNvSpPr/>
          <p:nvPr/>
        </p:nvSpPr>
        <p:spPr>
          <a:xfrm>
            <a:off x="7235603" y="4970253"/>
            <a:ext cx="206440" cy="507920"/>
          </a:xfrm>
          <a:custGeom>
            <a:avLst/>
            <a:gdLst/>
            <a:ahLst/>
            <a:cxnLst/>
            <a:rect l="l" t="t" r="r" b="b"/>
            <a:pathLst>
              <a:path w="118" h="500" extrusionOk="0">
                <a:moveTo>
                  <a:pt x="0" y="500"/>
                </a:moveTo>
                <a:lnTo>
                  <a:pt x="11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5450" name="Google Shape;5450;p27"/>
          <p:cNvSpPr/>
          <p:nvPr/>
        </p:nvSpPr>
        <p:spPr>
          <a:xfrm>
            <a:off x="6000139" y="5503569"/>
            <a:ext cx="736832" cy="74601"/>
          </a:xfrm>
          <a:custGeom>
            <a:avLst/>
            <a:gdLst/>
            <a:ahLst/>
            <a:cxnLst/>
            <a:rect l="l" t="t" r="r" b="b"/>
            <a:pathLst>
              <a:path w="370" h="32" extrusionOk="0">
                <a:moveTo>
                  <a:pt x="370" y="32"/>
                </a:move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5451" name="Google Shape;5451;p27"/>
          <p:cNvSpPr/>
          <p:nvPr/>
        </p:nvSpPr>
        <p:spPr>
          <a:xfrm>
            <a:off x="5463395" y="4963904"/>
            <a:ext cx="193736" cy="425383"/>
          </a:xfrm>
          <a:custGeom>
            <a:avLst/>
            <a:gdLst/>
            <a:ahLst/>
            <a:cxnLst/>
            <a:rect l="l" t="t" r="r" b="b"/>
            <a:pathLst>
              <a:path w="176" h="412" extrusionOk="0">
                <a:moveTo>
                  <a:pt x="162" y="408"/>
                </a:moveTo>
                <a:lnTo>
                  <a:pt x="176" y="412"/>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5452" name="Google Shape;5452;p27"/>
          <p:cNvGrpSpPr/>
          <p:nvPr/>
        </p:nvGrpSpPr>
        <p:grpSpPr>
          <a:xfrm>
            <a:off x="5240209" y="4473413"/>
            <a:ext cx="623918" cy="823754"/>
            <a:chOff x="5240209" y="4473413"/>
            <a:chExt cx="623918" cy="823754"/>
          </a:xfrm>
        </p:grpSpPr>
        <p:sp>
          <p:nvSpPr>
            <p:cNvPr id="5453" name="Google Shape;5453;p27"/>
            <p:cNvSpPr txBox="1"/>
            <p:nvPr/>
          </p:nvSpPr>
          <p:spPr>
            <a:xfrm>
              <a:off x="5552962" y="4473413"/>
              <a:ext cx="311165" cy="366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a:t>
              </a:r>
              <a:endParaRPr/>
            </a:p>
          </p:txBody>
        </p:sp>
        <p:sp>
          <p:nvSpPr>
            <p:cNvPr id="5454" name="Google Shape;5454;p27"/>
            <p:cNvSpPr txBox="1"/>
            <p:nvPr/>
          </p:nvSpPr>
          <p:spPr>
            <a:xfrm>
              <a:off x="5491046" y="4887671"/>
              <a:ext cx="296876" cy="3364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2</a:t>
              </a:r>
              <a:endParaRPr/>
            </a:p>
          </p:txBody>
        </p:sp>
        <p:sp>
          <p:nvSpPr>
            <p:cNvPr id="5455" name="Google Shape;5455;p27"/>
            <p:cNvSpPr txBox="1"/>
            <p:nvPr/>
          </p:nvSpPr>
          <p:spPr>
            <a:xfrm>
              <a:off x="5240209" y="4960682"/>
              <a:ext cx="296876" cy="3364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3</a:t>
              </a:r>
              <a:endParaRPr/>
            </a:p>
          </p:txBody>
        </p:sp>
      </p:grpSp>
      <p:cxnSp>
        <p:nvCxnSpPr>
          <p:cNvPr id="5456" name="Google Shape;5456;p27"/>
          <p:cNvCxnSpPr/>
          <p:nvPr/>
        </p:nvCxnSpPr>
        <p:spPr>
          <a:xfrm flipH="1">
            <a:off x="3738363" y="4863862"/>
            <a:ext cx="1408179" cy="914224"/>
          </a:xfrm>
          <a:prstGeom prst="straightConnector1">
            <a:avLst/>
          </a:prstGeom>
          <a:noFill/>
          <a:ln w="9525" cap="flat" cmpd="sng">
            <a:solidFill>
              <a:srgbClr val="000000"/>
            </a:solidFill>
            <a:prstDash val="solid"/>
            <a:round/>
            <a:headEnd type="none" w="med" len="med"/>
            <a:tailEnd type="none" w="med" len="med"/>
          </a:ln>
        </p:spPr>
      </p:cxnSp>
      <p:grpSp>
        <p:nvGrpSpPr>
          <p:cNvPr id="5457" name="Google Shape;5457;p27"/>
          <p:cNvGrpSpPr/>
          <p:nvPr/>
        </p:nvGrpSpPr>
        <p:grpSpPr>
          <a:xfrm>
            <a:off x="2749550" y="4990185"/>
            <a:ext cx="2699778" cy="1631390"/>
            <a:chOff x="2749550" y="4990185"/>
            <a:chExt cx="2699778" cy="1631390"/>
          </a:xfrm>
        </p:grpSpPr>
        <p:grpSp>
          <p:nvGrpSpPr>
            <p:cNvPr id="5458" name="Google Shape;5458;p27"/>
            <p:cNvGrpSpPr/>
            <p:nvPr/>
          </p:nvGrpSpPr>
          <p:grpSpPr>
            <a:xfrm rot="-2012368">
              <a:off x="3755686" y="5363530"/>
              <a:ext cx="1447107" cy="317452"/>
              <a:chOff x="2437928" y="4562790"/>
              <a:chExt cx="1446652" cy="317502"/>
            </a:xfrm>
          </p:grpSpPr>
          <p:sp>
            <p:nvSpPr>
              <p:cNvPr id="5459" name="Google Shape;5459;p27"/>
              <p:cNvSpPr/>
              <p:nvPr/>
            </p:nvSpPr>
            <p:spPr>
              <a:xfrm>
                <a:off x="2437928" y="4606491"/>
                <a:ext cx="1147455" cy="238116"/>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460" name="Google Shape;5460;p27"/>
              <p:cNvCxnSpPr/>
              <p:nvPr/>
            </p:nvCxnSpPr>
            <p:spPr>
              <a:xfrm>
                <a:off x="3462418" y="4739659"/>
                <a:ext cx="422162" cy="0"/>
              </a:xfrm>
              <a:prstGeom prst="straightConnector1">
                <a:avLst/>
              </a:prstGeom>
              <a:noFill/>
              <a:ln w="9525" cap="flat" cmpd="sng">
                <a:solidFill>
                  <a:srgbClr val="3333CC"/>
                </a:solidFill>
                <a:prstDash val="solid"/>
                <a:round/>
                <a:headEnd type="none" w="med" len="med"/>
                <a:tailEnd type="triangle" w="med" len="med"/>
              </a:ln>
            </p:spPr>
          </p:cxnSp>
          <p:sp>
            <p:nvSpPr>
              <p:cNvPr id="5461" name="Google Shape;5461;p27"/>
              <p:cNvSpPr/>
              <p:nvPr/>
            </p:nvSpPr>
            <p:spPr>
              <a:xfrm>
                <a:off x="3067594" y="4610052"/>
                <a:ext cx="426923" cy="239704"/>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62" name="Google Shape;5462;p27"/>
              <p:cNvSpPr txBox="1"/>
              <p:nvPr/>
            </p:nvSpPr>
            <p:spPr>
              <a:xfrm rot="289934">
                <a:off x="3019653" y="4584228"/>
                <a:ext cx="520561" cy="2746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0111</a:t>
                </a:r>
                <a:endParaRPr/>
              </a:p>
            </p:txBody>
          </p:sp>
        </p:grpSp>
        <p:sp>
          <p:nvSpPr>
            <p:cNvPr id="5463" name="Google Shape;5463;p27"/>
            <p:cNvSpPr txBox="1"/>
            <p:nvPr/>
          </p:nvSpPr>
          <p:spPr>
            <a:xfrm>
              <a:off x="2749550" y="6036800"/>
              <a:ext cx="269977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destination address in arriving</a:t>
              </a:r>
              <a:endParaRPr/>
            </a:p>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packet’s header</a:t>
              </a:r>
              <a:endParaRPr sz="1600" b="0" i="0" u="none" strike="noStrike" cap="none">
                <a:solidFill>
                  <a:srgbClr val="000000"/>
                </a:solidFill>
                <a:latin typeface="Calibri"/>
                <a:ea typeface="Calibri"/>
                <a:cs typeface="Calibri"/>
                <a:sym typeface="Calibri"/>
              </a:endParaRPr>
            </a:p>
          </p:txBody>
        </p:sp>
        <p:cxnSp>
          <p:nvCxnSpPr>
            <p:cNvPr id="5464" name="Google Shape;5464;p27"/>
            <p:cNvCxnSpPr/>
            <p:nvPr/>
          </p:nvCxnSpPr>
          <p:spPr>
            <a:xfrm rot="10800000">
              <a:off x="4633924" y="5622613"/>
              <a:ext cx="0" cy="501571"/>
            </a:xfrm>
            <a:prstGeom prst="straightConnector1">
              <a:avLst/>
            </a:prstGeom>
            <a:noFill/>
            <a:ln w="9525" cap="flat" cmpd="sng">
              <a:solidFill>
                <a:srgbClr val="000000"/>
              </a:solidFill>
              <a:prstDash val="solid"/>
              <a:round/>
              <a:headEnd type="none" w="med" len="med"/>
              <a:tailEnd type="triangle" w="med" len="med"/>
            </a:ln>
          </p:spPr>
        </p:cxnSp>
      </p:grpSp>
      <p:grpSp>
        <p:nvGrpSpPr>
          <p:cNvPr id="5465" name="Google Shape;5465;p27"/>
          <p:cNvGrpSpPr/>
          <p:nvPr/>
        </p:nvGrpSpPr>
        <p:grpSpPr>
          <a:xfrm>
            <a:off x="6355851" y="3632200"/>
            <a:ext cx="578032" cy="815847"/>
            <a:chOff x="6355851" y="3632200"/>
            <a:chExt cx="578032" cy="815847"/>
          </a:xfrm>
        </p:grpSpPr>
        <p:sp>
          <p:nvSpPr>
            <p:cNvPr id="5466" name="Google Shape;5466;p27"/>
            <p:cNvSpPr/>
            <p:nvPr/>
          </p:nvSpPr>
          <p:spPr>
            <a:xfrm flipH="1">
              <a:off x="6355851" y="4076630"/>
              <a:ext cx="578032" cy="371417"/>
            </a:xfrm>
            <a:custGeom>
              <a:avLst/>
              <a:gdLst/>
              <a:ahLst/>
              <a:cxnLst/>
              <a:rect l="l" t="t" r="r" b="b"/>
              <a:pathLst>
                <a:path w="1443" h="816" extrusionOk="0">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rgbClr val="D8D8D8"/>
                </a:gs>
                <a:gs pos="100000">
                  <a:srgbClr val="FFFFFF"/>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5467" name="Google Shape;5467;p27"/>
            <p:cNvGrpSpPr/>
            <p:nvPr/>
          </p:nvGrpSpPr>
          <p:grpSpPr>
            <a:xfrm>
              <a:off x="6363791" y="3632200"/>
              <a:ext cx="551036" cy="452367"/>
              <a:chOff x="2886" y="1668"/>
              <a:chExt cx="347" cy="285"/>
            </a:xfrm>
          </p:grpSpPr>
          <p:sp>
            <p:nvSpPr>
              <p:cNvPr id="5468" name="Google Shape;5468;p27"/>
              <p:cNvSpPr/>
              <p:nvPr/>
            </p:nvSpPr>
            <p:spPr>
              <a:xfrm>
                <a:off x="2886" y="1668"/>
                <a:ext cx="347" cy="285"/>
              </a:xfrm>
              <a:prstGeom prst="rect">
                <a:avLst/>
              </a:prstGeom>
              <a:solidFill>
                <a:srgbClr val="D8D8D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69" name="Google Shape;5469;p27"/>
              <p:cNvSpPr/>
              <p:nvPr/>
            </p:nvSpPr>
            <p:spPr>
              <a:xfrm>
                <a:off x="2905" y="1674"/>
                <a:ext cx="314" cy="74"/>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70" name="Google Shape;5470;p27"/>
              <p:cNvSpPr/>
              <p:nvPr/>
            </p:nvSpPr>
            <p:spPr>
              <a:xfrm>
                <a:off x="2913" y="1785"/>
                <a:ext cx="300" cy="156"/>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471" name="Google Shape;5471;p27"/>
              <p:cNvCxnSpPr/>
              <p:nvPr/>
            </p:nvCxnSpPr>
            <p:spPr>
              <a:xfrm>
                <a:off x="3082" y="1811"/>
                <a:ext cx="1" cy="130"/>
              </a:xfrm>
              <a:prstGeom prst="straightConnector1">
                <a:avLst/>
              </a:prstGeom>
              <a:noFill/>
              <a:ln w="9525" cap="flat" cmpd="sng">
                <a:solidFill>
                  <a:srgbClr val="000000"/>
                </a:solidFill>
                <a:prstDash val="solid"/>
                <a:round/>
                <a:headEnd type="none" w="med" len="med"/>
                <a:tailEnd type="none" w="med" len="med"/>
              </a:ln>
            </p:spPr>
          </p:cxnSp>
          <p:cxnSp>
            <p:nvCxnSpPr>
              <p:cNvPr id="5472" name="Google Shape;5472;p27"/>
              <p:cNvCxnSpPr/>
              <p:nvPr/>
            </p:nvCxnSpPr>
            <p:spPr>
              <a:xfrm>
                <a:off x="2913" y="1842"/>
                <a:ext cx="300" cy="0"/>
              </a:xfrm>
              <a:prstGeom prst="straightConnector1">
                <a:avLst/>
              </a:prstGeom>
              <a:noFill/>
              <a:ln w="9525" cap="flat" cmpd="sng">
                <a:solidFill>
                  <a:srgbClr val="000000"/>
                </a:solidFill>
                <a:prstDash val="solid"/>
                <a:round/>
                <a:headEnd type="none" w="med" len="med"/>
                <a:tailEnd type="none" w="med" len="med"/>
              </a:ln>
            </p:spPr>
          </p:cxnSp>
          <p:cxnSp>
            <p:nvCxnSpPr>
              <p:cNvPr id="5473" name="Google Shape;5473;p27"/>
              <p:cNvCxnSpPr/>
              <p:nvPr/>
            </p:nvCxnSpPr>
            <p:spPr>
              <a:xfrm>
                <a:off x="2912" y="1812"/>
                <a:ext cx="300" cy="0"/>
              </a:xfrm>
              <a:prstGeom prst="straightConnector1">
                <a:avLst/>
              </a:prstGeom>
              <a:noFill/>
              <a:ln w="9525" cap="flat" cmpd="sng">
                <a:solidFill>
                  <a:srgbClr val="000000"/>
                </a:solidFill>
                <a:prstDash val="solid"/>
                <a:round/>
                <a:headEnd type="none" w="med" len="med"/>
                <a:tailEnd type="none" w="med" len="med"/>
              </a:ln>
            </p:spPr>
          </p:cxnSp>
          <p:sp>
            <p:nvSpPr>
              <p:cNvPr id="5474" name="Google Shape;5474;p27"/>
              <p:cNvSpPr/>
              <p:nvPr/>
            </p:nvSpPr>
            <p:spPr>
              <a:xfrm rot="5400000">
                <a:off x="3051" y="1745"/>
                <a:ext cx="29" cy="41"/>
              </a:xfrm>
              <a:prstGeom prst="rightArrow">
                <a:avLst>
                  <a:gd name="adj1" fmla="val 51167"/>
                  <a:gd name="adj2" fmla="val 39736"/>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5475" name="Google Shape;5475;p27"/>
          <p:cNvGrpSpPr/>
          <p:nvPr/>
        </p:nvGrpSpPr>
        <p:grpSpPr>
          <a:xfrm>
            <a:off x="7355160" y="3958273"/>
            <a:ext cx="578032" cy="822878"/>
            <a:chOff x="7355160" y="3958273"/>
            <a:chExt cx="578032" cy="822878"/>
          </a:xfrm>
        </p:grpSpPr>
        <p:sp>
          <p:nvSpPr>
            <p:cNvPr id="5476" name="Google Shape;5476;p27"/>
            <p:cNvSpPr/>
            <p:nvPr/>
          </p:nvSpPr>
          <p:spPr>
            <a:xfrm flipH="1">
              <a:off x="7355160" y="4409734"/>
              <a:ext cx="578032" cy="371417"/>
            </a:xfrm>
            <a:custGeom>
              <a:avLst/>
              <a:gdLst/>
              <a:ahLst/>
              <a:cxnLst/>
              <a:rect l="l" t="t" r="r" b="b"/>
              <a:pathLst>
                <a:path w="1443" h="816" extrusionOk="0">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rgbClr val="D8D8D8"/>
                </a:gs>
                <a:gs pos="100000">
                  <a:srgbClr val="FFFFFF"/>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5477" name="Google Shape;5477;p27"/>
            <p:cNvGrpSpPr/>
            <p:nvPr/>
          </p:nvGrpSpPr>
          <p:grpSpPr>
            <a:xfrm>
              <a:off x="7360606" y="3958273"/>
              <a:ext cx="551036" cy="452367"/>
              <a:chOff x="2886" y="1668"/>
              <a:chExt cx="347" cy="285"/>
            </a:xfrm>
          </p:grpSpPr>
          <p:sp>
            <p:nvSpPr>
              <p:cNvPr id="5478" name="Google Shape;5478;p27"/>
              <p:cNvSpPr/>
              <p:nvPr/>
            </p:nvSpPr>
            <p:spPr>
              <a:xfrm>
                <a:off x="2886" y="1668"/>
                <a:ext cx="347" cy="285"/>
              </a:xfrm>
              <a:prstGeom prst="rect">
                <a:avLst/>
              </a:prstGeom>
              <a:solidFill>
                <a:srgbClr val="D8D8D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79" name="Google Shape;5479;p27"/>
              <p:cNvSpPr/>
              <p:nvPr/>
            </p:nvSpPr>
            <p:spPr>
              <a:xfrm>
                <a:off x="2905" y="1674"/>
                <a:ext cx="314" cy="74"/>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80" name="Google Shape;5480;p27"/>
              <p:cNvSpPr/>
              <p:nvPr/>
            </p:nvSpPr>
            <p:spPr>
              <a:xfrm>
                <a:off x="2913" y="1785"/>
                <a:ext cx="300" cy="156"/>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481" name="Google Shape;5481;p27"/>
              <p:cNvCxnSpPr/>
              <p:nvPr/>
            </p:nvCxnSpPr>
            <p:spPr>
              <a:xfrm>
                <a:off x="3082" y="1811"/>
                <a:ext cx="1" cy="130"/>
              </a:xfrm>
              <a:prstGeom prst="straightConnector1">
                <a:avLst/>
              </a:prstGeom>
              <a:noFill/>
              <a:ln w="9525" cap="flat" cmpd="sng">
                <a:solidFill>
                  <a:srgbClr val="000000"/>
                </a:solidFill>
                <a:prstDash val="solid"/>
                <a:round/>
                <a:headEnd type="none" w="med" len="med"/>
                <a:tailEnd type="none" w="med" len="med"/>
              </a:ln>
            </p:spPr>
          </p:cxnSp>
          <p:cxnSp>
            <p:nvCxnSpPr>
              <p:cNvPr id="5482" name="Google Shape;5482;p27"/>
              <p:cNvCxnSpPr/>
              <p:nvPr/>
            </p:nvCxnSpPr>
            <p:spPr>
              <a:xfrm>
                <a:off x="2913" y="1842"/>
                <a:ext cx="300" cy="0"/>
              </a:xfrm>
              <a:prstGeom prst="straightConnector1">
                <a:avLst/>
              </a:prstGeom>
              <a:noFill/>
              <a:ln w="9525" cap="flat" cmpd="sng">
                <a:solidFill>
                  <a:srgbClr val="000000"/>
                </a:solidFill>
                <a:prstDash val="solid"/>
                <a:round/>
                <a:headEnd type="none" w="med" len="med"/>
                <a:tailEnd type="none" w="med" len="med"/>
              </a:ln>
            </p:spPr>
          </p:cxnSp>
          <p:cxnSp>
            <p:nvCxnSpPr>
              <p:cNvPr id="5483" name="Google Shape;5483;p27"/>
              <p:cNvCxnSpPr/>
              <p:nvPr/>
            </p:nvCxnSpPr>
            <p:spPr>
              <a:xfrm>
                <a:off x="2912" y="1812"/>
                <a:ext cx="300" cy="0"/>
              </a:xfrm>
              <a:prstGeom prst="straightConnector1">
                <a:avLst/>
              </a:prstGeom>
              <a:noFill/>
              <a:ln w="9525" cap="flat" cmpd="sng">
                <a:solidFill>
                  <a:srgbClr val="000000"/>
                </a:solidFill>
                <a:prstDash val="solid"/>
                <a:round/>
                <a:headEnd type="none" w="med" len="med"/>
                <a:tailEnd type="none" w="med" len="med"/>
              </a:ln>
            </p:spPr>
          </p:cxnSp>
          <p:sp>
            <p:nvSpPr>
              <p:cNvPr id="5484" name="Google Shape;5484;p27"/>
              <p:cNvSpPr/>
              <p:nvPr/>
            </p:nvSpPr>
            <p:spPr>
              <a:xfrm rot="5400000">
                <a:off x="3051" y="1745"/>
                <a:ext cx="29" cy="41"/>
              </a:xfrm>
              <a:prstGeom prst="rightArrow">
                <a:avLst>
                  <a:gd name="adj1" fmla="val 51167"/>
                  <a:gd name="adj2" fmla="val 39736"/>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5485" name="Google Shape;5485;p27"/>
          <p:cNvGrpSpPr/>
          <p:nvPr/>
        </p:nvGrpSpPr>
        <p:grpSpPr>
          <a:xfrm>
            <a:off x="7006931" y="5622613"/>
            <a:ext cx="560563" cy="811086"/>
            <a:chOff x="7006931" y="5622613"/>
            <a:chExt cx="560563" cy="811086"/>
          </a:xfrm>
        </p:grpSpPr>
        <p:sp>
          <p:nvSpPr>
            <p:cNvPr id="5486" name="Google Shape;5486;p27"/>
            <p:cNvSpPr/>
            <p:nvPr/>
          </p:nvSpPr>
          <p:spPr>
            <a:xfrm rot="10800000">
              <a:off x="7024398" y="5622613"/>
              <a:ext cx="543096" cy="371417"/>
            </a:xfrm>
            <a:custGeom>
              <a:avLst/>
              <a:gdLst/>
              <a:ahLst/>
              <a:cxnLst/>
              <a:rect l="l" t="t" r="r" b="b"/>
              <a:pathLst>
                <a:path w="1443" h="816" extrusionOk="0">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rgbClr val="D8D8D8"/>
                </a:gs>
                <a:gs pos="100000">
                  <a:srgbClr val="FFFFFF"/>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5487" name="Google Shape;5487;p27"/>
            <p:cNvSpPr/>
            <p:nvPr/>
          </p:nvSpPr>
          <p:spPr>
            <a:xfrm>
              <a:off x="7006931" y="5981332"/>
              <a:ext cx="551036" cy="452367"/>
            </a:xfrm>
            <a:prstGeom prst="rect">
              <a:avLst/>
            </a:prstGeom>
            <a:solidFill>
              <a:srgbClr val="D8D8D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88" name="Google Shape;5488;p27"/>
            <p:cNvSpPr/>
            <p:nvPr/>
          </p:nvSpPr>
          <p:spPr>
            <a:xfrm>
              <a:off x="7037103" y="5990856"/>
              <a:ext cx="498632" cy="117457"/>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89" name="Google Shape;5489;p27"/>
            <p:cNvSpPr/>
            <p:nvPr/>
          </p:nvSpPr>
          <p:spPr>
            <a:xfrm>
              <a:off x="7049807" y="6167041"/>
              <a:ext cx="476400" cy="24761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490" name="Google Shape;5490;p27"/>
            <p:cNvCxnSpPr/>
            <p:nvPr/>
          </p:nvCxnSpPr>
          <p:spPr>
            <a:xfrm>
              <a:off x="7318179" y="6208309"/>
              <a:ext cx="1588" cy="206343"/>
            </a:xfrm>
            <a:prstGeom prst="straightConnector1">
              <a:avLst/>
            </a:prstGeom>
            <a:noFill/>
            <a:ln w="9525" cap="flat" cmpd="sng">
              <a:solidFill>
                <a:srgbClr val="000000"/>
              </a:solidFill>
              <a:prstDash val="solid"/>
              <a:round/>
              <a:headEnd type="none" w="med" len="med"/>
              <a:tailEnd type="none" w="med" len="med"/>
            </a:ln>
          </p:spPr>
        </p:cxnSp>
        <p:cxnSp>
          <p:nvCxnSpPr>
            <p:cNvPr id="5491" name="Google Shape;5491;p27"/>
            <p:cNvCxnSpPr/>
            <p:nvPr/>
          </p:nvCxnSpPr>
          <p:spPr>
            <a:xfrm>
              <a:off x="7049807" y="6257514"/>
              <a:ext cx="476400" cy="0"/>
            </a:xfrm>
            <a:prstGeom prst="straightConnector1">
              <a:avLst/>
            </a:prstGeom>
            <a:noFill/>
            <a:ln w="9525" cap="flat" cmpd="sng">
              <a:solidFill>
                <a:srgbClr val="000000"/>
              </a:solidFill>
              <a:prstDash val="solid"/>
              <a:round/>
              <a:headEnd type="none" w="med" len="med"/>
              <a:tailEnd type="none" w="med" len="med"/>
            </a:ln>
          </p:spPr>
        </p:cxnSp>
        <p:cxnSp>
          <p:nvCxnSpPr>
            <p:cNvPr id="5492" name="Google Shape;5492;p27"/>
            <p:cNvCxnSpPr/>
            <p:nvPr/>
          </p:nvCxnSpPr>
          <p:spPr>
            <a:xfrm>
              <a:off x="7048219" y="6209896"/>
              <a:ext cx="476400" cy="0"/>
            </a:xfrm>
            <a:prstGeom prst="straightConnector1">
              <a:avLst/>
            </a:prstGeom>
            <a:noFill/>
            <a:ln w="9525" cap="flat" cmpd="sng">
              <a:solidFill>
                <a:srgbClr val="000000"/>
              </a:solidFill>
              <a:prstDash val="solid"/>
              <a:round/>
              <a:headEnd type="none" w="med" len="med"/>
              <a:tailEnd type="none" w="med" len="med"/>
            </a:ln>
          </p:spPr>
        </p:cxnSp>
        <p:sp>
          <p:nvSpPr>
            <p:cNvPr id="5493" name="Google Shape;5493;p27"/>
            <p:cNvSpPr/>
            <p:nvPr/>
          </p:nvSpPr>
          <p:spPr>
            <a:xfrm rot="5400000">
              <a:off x="7268962" y="6103535"/>
              <a:ext cx="46030" cy="65108"/>
            </a:xfrm>
            <a:prstGeom prst="rightArrow">
              <a:avLst>
                <a:gd name="adj1" fmla="val 51167"/>
                <a:gd name="adj2" fmla="val 39736"/>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494" name="Google Shape;5494;p27"/>
          <p:cNvGrpSpPr/>
          <p:nvPr/>
        </p:nvGrpSpPr>
        <p:grpSpPr>
          <a:xfrm>
            <a:off x="6311387" y="5299841"/>
            <a:ext cx="553609" cy="931601"/>
            <a:chOff x="6311387" y="5299841"/>
            <a:chExt cx="553609" cy="931601"/>
          </a:xfrm>
        </p:grpSpPr>
        <p:sp>
          <p:nvSpPr>
            <p:cNvPr id="5495" name="Google Shape;5495;p27"/>
            <p:cNvSpPr/>
            <p:nvPr/>
          </p:nvSpPr>
          <p:spPr>
            <a:xfrm rot="10800000">
              <a:off x="6312396" y="5299841"/>
              <a:ext cx="552600" cy="477654"/>
            </a:xfrm>
            <a:custGeom>
              <a:avLst/>
              <a:gdLst/>
              <a:ahLst/>
              <a:cxnLst/>
              <a:rect l="l" t="t" r="r" b="b"/>
              <a:pathLst>
                <a:path w="10175" h="10559" extrusionOk="0">
                  <a:moveTo>
                    <a:pt x="0" y="9"/>
                  </a:moveTo>
                  <a:cubicBezTo>
                    <a:pt x="3957" y="3502"/>
                    <a:pt x="6049" y="5781"/>
                    <a:pt x="7574" y="10364"/>
                  </a:cubicBezTo>
                  <a:cubicBezTo>
                    <a:pt x="8329" y="10279"/>
                    <a:pt x="8572" y="10781"/>
                    <a:pt x="9265" y="10438"/>
                  </a:cubicBezTo>
                  <a:cubicBezTo>
                    <a:pt x="8877" y="5033"/>
                    <a:pt x="9018" y="4253"/>
                    <a:pt x="10175" y="0"/>
                  </a:cubicBezTo>
                  <a:lnTo>
                    <a:pt x="0" y="9"/>
                  </a:lnTo>
                  <a:close/>
                </a:path>
              </a:pathLst>
            </a:custGeom>
            <a:gradFill>
              <a:gsLst>
                <a:gs pos="0">
                  <a:srgbClr val="D8D8D8"/>
                </a:gs>
                <a:gs pos="100000">
                  <a:srgbClr val="FFFFFF"/>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5496" name="Google Shape;5496;p27"/>
            <p:cNvGrpSpPr/>
            <p:nvPr/>
          </p:nvGrpSpPr>
          <p:grpSpPr>
            <a:xfrm>
              <a:off x="6311387" y="5779075"/>
              <a:ext cx="551036" cy="452367"/>
              <a:chOff x="2886" y="1668"/>
              <a:chExt cx="347" cy="285"/>
            </a:xfrm>
          </p:grpSpPr>
          <p:sp>
            <p:nvSpPr>
              <p:cNvPr id="5497" name="Google Shape;5497;p27"/>
              <p:cNvSpPr/>
              <p:nvPr/>
            </p:nvSpPr>
            <p:spPr>
              <a:xfrm>
                <a:off x="2886" y="1668"/>
                <a:ext cx="347" cy="285"/>
              </a:xfrm>
              <a:prstGeom prst="rect">
                <a:avLst/>
              </a:prstGeom>
              <a:solidFill>
                <a:srgbClr val="D8D8D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98" name="Google Shape;5498;p27"/>
              <p:cNvSpPr/>
              <p:nvPr/>
            </p:nvSpPr>
            <p:spPr>
              <a:xfrm>
                <a:off x="2905" y="1674"/>
                <a:ext cx="314" cy="74"/>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99" name="Google Shape;5499;p27"/>
              <p:cNvSpPr/>
              <p:nvPr/>
            </p:nvSpPr>
            <p:spPr>
              <a:xfrm>
                <a:off x="2913" y="1785"/>
                <a:ext cx="300" cy="156"/>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500" name="Google Shape;5500;p27"/>
              <p:cNvCxnSpPr/>
              <p:nvPr/>
            </p:nvCxnSpPr>
            <p:spPr>
              <a:xfrm>
                <a:off x="3082" y="1811"/>
                <a:ext cx="1" cy="130"/>
              </a:xfrm>
              <a:prstGeom prst="straightConnector1">
                <a:avLst/>
              </a:prstGeom>
              <a:noFill/>
              <a:ln w="9525" cap="flat" cmpd="sng">
                <a:solidFill>
                  <a:srgbClr val="000000"/>
                </a:solidFill>
                <a:prstDash val="solid"/>
                <a:round/>
                <a:headEnd type="none" w="med" len="med"/>
                <a:tailEnd type="none" w="med" len="med"/>
              </a:ln>
            </p:spPr>
          </p:cxnSp>
          <p:cxnSp>
            <p:nvCxnSpPr>
              <p:cNvPr id="5501" name="Google Shape;5501;p27"/>
              <p:cNvCxnSpPr/>
              <p:nvPr/>
            </p:nvCxnSpPr>
            <p:spPr>
              <a:xfrm>
                <a:off x="2913" y="1842"/>
                <a:ext cx="300" cy="0"/>
              </a:xfrm>
              <a:prstGeom prst="straightConnector1">
                <a:avLst/>
              </a:prstGeom>
              <a:noFill/>
              <a:ln w="9525" cap="flat" cmpd="sng">
                <a:solidFill>
                  <a:srgbClr val="000000"/>
                </a:solidFill>
                <a:prstDash val="solid"/>
                <a:round/>
                <a:headEnd type="none" w="med" len="med"/>
                <a:tailEnd type="none" w="med" len="med"/>
              </a:ln>
            </p:spPr>
          </p:cxnSp>
          <p:cxnSp>
            <p:nvCxnSpPr>
              <p:cNvPr id="5502" name="Google Shape;5502;p27"/>
              <p:cNvCxnSpPr/>
              <p:nvPr/>
            </p:nvCxnSpPr>
            <p:spPr>
              <a:xfrm>
                <a:off x="2912" y="1812"/>
                <a:ext cx="300" cy="0"/>
              </a:xfrm>
              <a:prstGeom prst="straightConnector1">
                <a:avLst/>
              </a:prstGeom>
              <a:noFill/>
              <a:ln w="9525" cap="flat" cmpd="sng">
                <a:solidFill>
                  <a:srgbClr val="000000"/>
                </a:solidFill>
                <a:prstDash val="solid"/>
                <a:round/>
                <a:headEnd type="none" w="med" len="med"/>
                <a:tailEnd type="none" w="med" len="med"/>
              </a:ln>
            </p:spPr>
          </p:cxnSp>
          <p:sp>
            <p:nvSpPr>
              <p:cNvPr id="5503" name="Google Shape;5503;p27"/>
              <p:cNvSpPr/>
              <p:nvPr/>
            </p:nvSpPr>
            <p:spPr>
              <a:xfrm rot="5400000">
                <a:off x="3051" y="1745"/>
                <a:ext cx="29" cy="41"/>
              </a:xfrm>
              <a:prstGeom prst="rightArrow">
                <a:avLst>
                  <a:gd name="adj1" fmla="val 51167"/>
                  <a:gd name="adj2" fmla="val 39736"/>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5504" name="Google Shape;5504;p27"/>
          <p:cNvGrpSpPr/>
          <p:nvPr/>
        </p:nvGrpSpPr>
        <p:grpSpPr>
          <a:xfrm>
            <a:off x="5655543" y="5606741"/>
            <a:ext cx="562152" cy="799974"/>
            <a:chOff x="5655543" y="5606741"/>
            <a:chExt cx="562152" cy="799974"/>
          </a:xfrm>
        </p:grpSpPr>
        <p:sp>
          <p:nvSpPr>
            <p:cNvPr id="5505" name="Google Shape;5505;p27"/>
            <p:cNvSpPr/>
            <p:nvPr/>
          </p:nvSpPr>
          <p:spPr>
            <a:xfrm rot="10800000">
              <a:off x="5674599" y="5606741"/>
              <a:ext cx="543096" cy="371417"/>
            </a:xfrm>
            <a:custGeom>
              <a:avLst/>
              <a:gdLst/>
              <a:ahLst/>
              <a:cxnLst/>
              <a:rect l="l" t="t" r="r" b="b"/>
              <a:pathLst>
                <a:path w="1443" h="816" extrusionOk="0">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rgbClr val="D8D8D8"/>
                </a:gs>
                <a:gs pos="100000">
                  <a:srgbClr val="FFFFFF"/>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5506" name="Google Shape;5506;p27"/>
            <p:cNvGrpSpPr/>
            <p:nvPr/>
          </p:nvGrpSpPr>
          <p:grpSpPr>
            <a:xfrm>
              <a:off x="5655543" y="5954348"/>
              <a:ext cx="551036" cy="452367"/>
              <a:chOff x="2886" y="1668"/>
              <a:chExt cx="347" cy="285"/>
            </a:xfrm>
          </p:grpSpPr>
          <p:sp>
            <p:nvSpPr>
              <p:cNvPr id="5507" name="Google Shape;5507;p27"/>
              <p:cNvSpPr/>
              <p:nvPr/>
            </p:nvSpPr>
            <p:spPr>
              <a:xfrm>
                <a:off x="2886" y="1668"/>
                <a:ext cx="347" cy="285"/>
              </a:xfrm>
              <a:prstGeom prst="rect">
                <a:avLst/>
              </a:prstGeom>
              <a:solidFill>
                <a:srgbClr val="D8D8D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08" name="Google Shape;5508;p27"/>
              <p:cNvSpPr/>
              <p:nvPr/>
            </p:nvSpPr>
            <p:spPr>
              <a:xfrm>
                <a:off x="2905" y="1674"/>
                <a:ext cx="314" cy="74"/>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09" name="Google Shape;5509;p27"/>
              <p:cNvSpPr/>
              <p:nvPr/>
            </p:nvSpPr>
            <p:spPr>
              <a:xfrm>
                <a:off x="2913" y="1785"/>
                <a:ext cx="300" cy="156"/>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510" name="Google Shape;5510;p27"/>
              <p:cNvCxnSpPr/>
              <p:nvPr/>
            </p:nvCxnSpPr>
            <p:spPr>
              <a:xfrm>
                <a:off x="3082" y="1811"/>
                <a:ext cx="1" cy="130"/>
              </a:xfrm>
              <a:prstGeom prst="straightConnector1">
                <a:avLst/>
              </a:prstGeom>
              <a:noFill/>
              <a:ln w="9525" cap="flat" cmpd="sng">
                <a:solidFill>
                  <a:srgbClr val="000000"/>
                </a:solidFill>
                <a:prstDash val="solid"/>
                <a:round/>
                <a:headEnd type="none" w="med" len="med"/>
                <a:tailEnd type="none" w="med" len="med"/>
              </a:ln>
            </p:spPr>
          </p:cxnSp>
          <p:cxnSp>
            <p:nvCxnSpPr>
              <p:cNvPr id="5511" name="Google Shape;5511;p27"/>
              <p:cNvCxnSpPr/>
              <p:nvPr/>
            </p:nvCxnSpPr>
            <p:spPr>
              <a:xfrm>
                <a:off x="2913" y="1842"/>
                <a:ext cx="300" cy="0"/>
              </a:xfrm>
              <a:prstGeom prst="straightConnector1">
                <a:avLst/>
              </a:prstGeom>
              <a:noFill/>
              <a:ln w="9525" cap="flat" cmpd="sng">
                <a:solidFill>
                  <a:srgbClr val="000000"/>
                </a:solidFill>
                <a:prstDash val="solid"/>
                <a:round/>
                <a:headEnd type="none" w="med" len="med"/>
                <a:tailEnd type="none" w="med" len="med"/>
              </a:ln>
            </p:spPr>
          </p:cxnSp>
          <p:cxnSp>
            <p:nvCxnSpPr>
              <p:cNvPr id="5512" name="Google Shape;5512;p27"/>
              <p:cNvCxnSpPr/>
              <p:nvPr/>
            </p:nvCxnSpPr>
            <p:spPr>
              <a:xfrm>
                <a:off x="2912" y="1812"/>
                <a:ext cx="300" cy="0"/>
              </a:xfrm>
              <a:prstGeom prst="straightConnector1">
                <a:avLst/>
              </a:prstGeom>
              <a:noFill/>
              <a:ln w="9525" cap="flat" cmpd="sng">
                <a:solidFill>
                  <a:srgbClr val="000000"/>
                </a:solidFill>
                <a:prstDash val="solid"/>
                <a:round/>
                <a:headEnd type="none" w="med" len="med"/>
                <a:tailEnd type="none" w="med" len="med"/>
              </a:ln>
            </p:spPr>
          </p:cxnSp>
          <p:sp>
            <p:nvSpPr>
              <p:cNvPr id="5513" name="Google Shape;5513;p27"/>
              <p:cNvSpPr/>
              <p:nvPr/>
            </p:nvSpPr>
            <p:spPr>
              <a:xfrm rot="5400000">
                <a:off x="3051" y="1745"/>
                <a:ext cx="29" cy="41"/>
              </a:xfrm>
              <a:prstGeom prst="rightArrow">
                <a:avLst>
                  <a:gd name="adj1" fmla="val 51167"/>
                  <a:gd name="adj2" fmla="val 39736"/>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5514" name="Google Shape;5514;p27"/>
          <p:cNvGrpSpPr/>
          <p:nvPr/>
        </p:nvGrpSpPr>
        <p:grpSpPr>
          <a:xfrm>
            <a:off x="7049868" y="4738514"/>
            <a:ext cx="578032" cy="285706"/>
            <a:chOff x="7493876" y="2774731"/>
            <a:chExt cx="1481958" cy="894622"/>
          </a:xfrm>
        </p:grpSpPr>
        <p:sp>
          <p:nvSpPr>
            <p:cNvPr id="5515" name="Google Shape;5515;p2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516" name="Google Shape;5516;p2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517" name="Google Shape;5517;p27"/>
            <p:cNvGrpSpPr/>
            <p:nvPr/>
          </p:nvGrpSpPr>
          <p:grpSpPr>
            <a:xfrm>
              <a:off x="7713663" y="2848339"/>
              <a:ext cx="1042107" cy="425543"/>
              <a:chOff x="7786941" y="2884917"/>
              <a:chExt cx="897649" cy="353919"/>
            </a:xfrm>
          </p:grpSpPr>
          <p:sp>
            <p:nvSpPr>
              <p:cNvPr id="5518" name="Google Shape;5518;p2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19" name="Google Shape;5519;p2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20" name="Google Shape;5520;p2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21" name="Google Shape;5521;p2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522" name="Google Shape;5522;p27"/>
          <p:cNvGrpSpPr/>
          <p:nvPr/>
        </p:nvGrpSpPr>
        <p:grpSpPr>
          <a:xfrm>
            <a:off x="6681740" y="5392274"/>
            <a:ext cx="578032" cy="285706"/>
            <a:chOff x="7493876" y="2774731"/>
            <a:chExt cx="1481958" cy="894622"/>
          </a:xfrm>
        </p:grpSpPr>
        <p:sp>
          <p:nvSpPr>
            <p:cNvPr id="5523" name="Google Shape;5523;p2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524" name="Google Shape;5524;p2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525" name="Google Shape;5525;p27"/>
            <p:cNvGrpSpPr/>
            <p:nvPr/>
          </p:nvGrpSpPr>
          <p:grpSpPr>
            <a:xfrm>
              <a:off x="7713663" y="2848339"/>
              <a:ext cx="1042107" cy="425543"/>
              <a:chOff x="7786941" y="2884917"/>
              <a:chExt cx="897649" cy="353919"/>
            </a:xfrm>
          </p:grpSpPr>
          <p:sp>
            <p:nvSpPr>
              <p:cNvPr id="5526" name="Google Shape;5526;p2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27" name="Google Shape;5527;p2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28" name="Google Shape;5528;p2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29" name="Google Shape;5529;p2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530" name="Google Shape;5530;p27"/>
          <p:cNvGrpSpPr/>
          <p:nvPr/>
        </p:nvGrpSpPr>
        <p:grpSpPr>
          <a:xfrm>
            <a:off x="5525266" y="5343605"/>
            <a:ext cx="578032" cy="285706"/>
            <a:chOff x="7493876" y="2774731"/>
            <a:chExt cx="1481958" cy="894622"/>
          </a:xfrm>
        </p:grpSpPr>
        <p:sp>
          <p:nvSpPr>
            <p:cNvPr id="5531" name="Google Shape;5531;p2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532" name="Google Shape;5532;p2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533" name="Google Shape;5533;p27"/>
            <p:cNvGrpSpPr/>
            <p:nvPr/>
          </p:nvGrpSpPr>
          <p:grpSpPr>
            <a:xfrm>
              <a:off x="7713663" y="2848339"/>
              <a:ext cx="1042107" cy="425543"/>
              <a:chOff x="7786941" y="2884917"/>
              <a:chExt cx="897649" cy="353919"/>
            </a:xfrm>
          </p:grpSpPr>
          <p:sp>
            <p:nvSpPr>
              <p:cNvPr id="5534" name="Google Shape;5534;p2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35" name="Google Shape;5535;p2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36" name="Google Shape;5536;p2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37" name="Google Shape;5537;p2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538" name="Google Shape;5538;p27"/>
          <p:cNvGrpSpPr/>
          <p:nvPr/>
        </p:nvGrpSpPr>
        <p:grpSpPr>
          <a:xfrm>
            <a:off x="6130766" y="4428206"/>
            <a:ext cx="578032" cy="285706"/>
            <a:chOff x="7493876" y="2774731"/>
            <a:chExt cx="1481958" cy="894622"/>
          </a:xfrm>
        </p:grpSpPr>
        <p:sp>
          <p:nvSpPr>
            <p:cNvPr id="5539" name="Google Shape;5539;p2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540" name="Google Shape;5540;p2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541" name="Google Shape;5541;p27"/>
            <p:cNvGrpSpPr/>
            <p:nvPr/>
          </p:nvGrpSpPr>
          <p:grpSpPr>
            <a:xfrm>
              <a:off x="7713663" y="2848339"/>
              <a:ext cx="1042107" cy="425543"/>
              <a:chOff x="7786941" y="2884917"/>
              <a:chExt cx="897649" cy="353919"/>
            </a:xfrm>
          </p:grpSpPr>
          <p:sp>
            <p:nvSpPr>
              <p:cNvPr id="5542" name="Google Shape;5542;p2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43" name="Google Shape;5543;p2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44" name="Google Shape;5544;p2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45" name="Google Shape;5545;p2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546" name="Google Shape;5546;p27"/>
          <p:cNvGrpSpPr/>
          <p:nvPr/>
        </p:nvGrpSpPr>
        <p:grpSpPr>
          <a:xfrm>
            <a:off x="6041427" y="5026045"/>
            <a:ext cx="578032" cy="285706"/>
            <a:chOff x="7493876" y="2774731"/>
            <a:chExt cx="1481958" cy="894622"/>
          </a:xfrm>
        </p:grpSpPr>
        <p:sp>
          <p:nvSpPr>
            <p:cNvPr id="5547" name="Google Shape;5547;p2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548" name="Google Shape;5548;p2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549" name="Google Shape;5549;p27"/>
            <p:cNvGrpSpPr/>
            <p:nvPr/>
          </p:nvGrpSpPr>
          <p:grpSpPr>
            <a:xfrm>
              <a:off x="7713663" y="2848339"/>
              <a:ext cx="1042107" cy="425543"/>
              <a:chOff x="7786941" y="2884917"/>
              <a:chExt cx="897649" cy="353919"/>
            </a:xfrm>
          </p:grpSpPr>
          <p:sp>
            <p:nvSpPr>
              <p:cNvPr id="5550" name="Google Shape;5550;p2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51" name="Google Shape;5551;p2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52" name="Google Shape;5552;p2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53" name="Google Shape;5553;p2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554" name="Google Shape;5554;p27"/>
          <p:cNvGrpSpPr/>
          <p:nvPr/>
        </p:nvGrpSpPr>
        <p:grpSpPr>
          <a:xfrm>
            <a:off x="5094748" y="4736342"/>
            <a:ext cx="578032" cy="285706"/>
            <a:chOff x="7493876" y="2774731"/>
            <a:chExt cx="1481958" cy="894622"/>
          </a:xfrm>
        </p:grpSpPr>
        <p:sp>
          <p:nvSpPr>
            <p:cNvPr id="5555" name="Google Shape;5555;p2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556" name="Google Shape;5556;p2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557" name="Google Shape;5557;p27"/>
            <p:cNvGrpSpPr/>
            <p:nvPr/>
          </p:nvGrpSpPr>
          <p:grpSpPr>
            <a:xfrm>
              <a:off x="7713663" y="2848339"/>
              <a:ext cx="1042107" cy="425543"/>
              <a:chOff x="7786941" y="2884917"/>
              <a:chExt cx="897649" cy="353919"/>
            </a:xfrm>
          </p:grpSpPr>
          <p:sp>
            <p:nvSpPr>
              <p:cNvPr id="5558" name="Google Shape;5558;p2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59" name="Google Shape;5559;p2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60" name="Google Shape;5560;p2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61" name="Google Shape;5561;p2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562" name="Google Shape;5562;p27"/>
          <p:cNvGrpSpPr/>
          <p:nvPr/>
        </p:nvGrpSpPr>
        <p:grpSpPr>
          <a:xfrm>
            <a:off x="3563814" y="1706795"/>
            <a:ext cx="2566676" cy="3038266"/>
            <a:chOff x="3563785" y="1706808"/>
            <a:chExt cx="2317750" cy="3038266"/>
          </a:xfrm>
        </p:grpSpPr>
        <p:sp>
          <p:nvSpPr>
            <p:cNvPr id="5563" name="Google Shape;5563;p27"/>
            <p:cNvSpPr/>
            <p:nvPr/>
          </p:nvSpPr>
          <p:spPr>
            <a:xfrm rot="-5400000">
              <a:off x="4355018" y="3236963"/>
              <a:ext cx="721461" cy="2294761"/>
            </a:xfrm>
            <a:custGeom>
              <a:avLst/>
              <a:gdLst/>
              <a:ahLst/>
              <a:cxnLst/>
              <a:rect l="l" t="t" r="r" b="b"/>
              <a:pathLst>
                <a:path w="9799" h="10126" extrusionOk="0">
                  <a:moveTo>
                    <a:pt x="9563" y="0"/>
                  </a:moveTo>
                  <a:cubicBezTo>
                    <a:pt x="6380" y="3447"/>
                    <a:pt x="4378" y="4742"/>
                    <a:pt x="0" y="7515"/>
                  </a:cubicBezTo>
                  <a:cubicBezTo>
                    <a:pt x="19" y="7790"/>
                    <a:pt x="36" y="8067"/>
                    <a:pt x="55" y="8343"/>
                  </a:cubicBezTo>
                  <a:cubicBezTo>
                    <a:pt x="3592" y="8754"/>
                    <a:pt x="6787" y="8518"/>
                    <a:pt x="9611" y="10126"/>
                  </a:cubicBezTo>
                  <a:cubicBezTo>
                    <a:pt x="9580" y="4725"/>
                    <a:pt x="10082" y="3581"/>
                    <a:pt x="9563" y="0"/>
                  </a:cubicBezTo>
                  <a:close/>
                </a:path>
              </a:pathLst>
            </a:custGeom>
            <a:gradFill>
              <a:gsLst>
                <a:gs pos="0">
                  <a:srgbClr val="BFBFBF"/>
                </a:gs>
                <a:gs pos="75000">
                  <a:srgbClr val="D8D8D8"/>
                </a:gs>
                <a:gs pos="100000">
                  <a:srgbClr val="FFFFFF"/>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5564" name="Google Shape;5564;p27"/>
            <p:cNvSpPr/>
            <p:nvPr/>
          </p:nvSpPr>
          <p:spPr>
            <a:xfrm>
              <a:off x="3563785" y="1706808"/>
              <a:ext cx="2317750" cy="2333625"/>
            </a:xfrm>
            <a:prstGeom prst="rect">
              <a:avLst/>
            </a:prstGeom>
            <a:solidFill>
              <a:srgbClr val="D8D8D8"/>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65" name="Google Shape;5565;p27"/>
            <p:cNvSpPr/>
            <p:nvPr/>
          </p:nvSpPr>
          <p:spPr>
            <a:xfrm>
              <a:off x="3689197" y="1759196"/>
              <a:ext cx="2095500" cy="604837"/>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66" name="Google Shape;5566;p27"/>
            <p:cNvSpPr txBox="1"/>
            <p:nvPr/>
          </p:nvSpPr>
          <p:spPr>
            <a:xfrm>
              <a:off x="3812415" y="1866181"/>
              <a:ext cx="186372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routing algorithm</a:t>
              </a:r>
              <a:endParaRPr/>
            </a:p>
          </p:txBody>
        </p:sp>
        <p:sp>
          <p:nvSpPr>
            <p:cNvPr id="5567" name="Google Shape;5567;p27"/>
            <p:cNvSpPr/>
            <p:nvPr/>
          </p:nvSpPr>
          <p:spPr>
            <a:xfrm>
              <a:off x="3743172" y="2586219"/>
              <a:ext cx="2005013" cy="1357378"/>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68" name="Google Shape;5568;p27"/>
            <p:cNvSpPr txBox="1"/>
            <p:nvPr/>
          </p:nvSpPr>
          <p:spPr>
            <a:xfrm>
              <a:off x="3706660" y="2864096"/>
              <a:ext cx="1212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header value</a:t>
              </a:r>
              <a:endParaRPr/>
            </a:p>
          </p:txBody>
        </p:sp>
        <p:sp>
          <p:nvSpPr>
            <p:cNvPr id="5569" name="Google Shape;5569;p27"/>
            <p:cNvSpPr txBox="1"/>
            <p:nvPr/>
          </p:nvSpPr>
          <p:spPr>
            <a:xfrm>
              <a:off x="4773460" y="2865683"/>
              <a:ext cx="10413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output link</a:t>
              </a:r>
              <a:endParaRPr/>
            </a:p>
          </p:txBody>
        </p:sp>
        <p:cxnSp>
          <p:nvCxnSpPr>
            <p:cNvPr id="5570" name="Google Shape;5570;p27"/>
            <p:cNvCxnSpPr/>
            <p:nvPr/>
          </p:nvCxnSpPr>
          <p:spPr>
            <a:xfrm>
              <a:off x="4871885" y="2876796"/>
              <a:ext cx="7937" cy="1066800"/>
            </a:xfrm>
            <a:prstGeom prst="straightConnector1">
              <a:avLst/>
            </a:prstGeom>
            <a:noFill/>
            <a:ln w="9525" cap="flat" cmpd="sng">
              <a:solidFill>
                <a:srgbClr val="000000"/>
              </a:solidFill>
              <a:prstDash val="solid"/>
              <a:round/>
              <a:headEnd type="none" w="med" len="med"/>
              <a:tailEnd type="none" w="med" len="med"/>
            </a:ln>
          </p:spPr>
        </p:cxnSp>
        <p:sp>
          <p:nvSpPr>
            <p:cNvPr id="5571" name="Google Shape;5571;p27"/>
            <p:cNvSpPr txBox="1"/>
            <p:nvPr/>
          </p:nvSpPr>
          <p:spPr>
            <a:xfrm>
              <a:off x="4362297" y="3148258"/>
              <a:ext cx="520800" cy="8310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0100</a:t>
              </a:r>
              <a:endParaRPr/>
            </a:p>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0101</a:t>
              </a:r>
              <a:endParaRPr/>
            </a:p>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0111</a:t>
              </a:r>
              <a:endParaRPr/>
            </a:p>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1001</a:t>
              </a:r>
              <a:endParaRPr/>
            </a:p>
          </p:txBody>
        </p:sp>
        <p:sp>
          <p:nvSpPr>
            <p:cNvPr id="5572" name="Google Shape;5572;p27"/>
            <p:cNvSpPr txBox="1"/>
            <p:nvPr/>
          </p:nvSpPr>
          <p:spPr>
            <a:xfrm>
              <a:off x="4887760" y="3148258"/>
              <a:ext cx="2682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3</a:t>
              </a:r>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2</a:t>
              </a:r>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2</a:t>
              </a:r>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a:t>
              </a:r>
              <a:endParaRPr/>
            </a:p>
          </p:txBody>
        </p:sp>
        <p:cxnSp>
          <p:nvCxnSpPr>
            <p:cNvPr id="5573" name="Google Shape;5573;p27"/>
            <p:cNvCxnSpPr/>
            <p:nvPr/>
          </p:nvCxnSpPr>
          <p:spPr>
            <a:xfrm>
              <a:off x="3743172" y="3133971"/>
              <a:ext cx="2006600" cy="0"/>
            </a:xfrm>
            <a:prstGeom prst="straightConnector1">
              <a:avLst/>
            </a:prstGeom>
            <a:noFill/>
            <a:ln w="9525" cap="flat" cmpd="sng">
              <a:solidFill>
                <a:srgbClr val="000000"/>
              </a:solidFill>
              <a:prstDash val="solid"/>
              <a:round/>
              <a:headEnd type="none" w="med" len="med"/>
              <a:tailEnd type="none" w="med" len="med"/>
            </a:ln>
          </p:spPr>
        </p:cxnSp>
        <p:cxnSp>
          <p:nvCxnSpPr>
            <p:cNvPr id="5574" name="Google Shape;5574;p27"/>
            <p:cNvCxnSpPr/>
            <p:nvPr/>
          </p:nvCxnSpPr>
          <p:spPr>
            <a:xfrm>
              <a:off x="3735235" y="2886321"/>
              <a:ext cx="2006600" cy="0"/>
            </a:xfrm>
            <a:prstGeom prst="straightConnector1">
              <a:avLst/>
            </a:prstGeom>
            <a:noFill/>
            <a:ln w="9525" cap="flat" cmpd="sng">
              <a:solidFill>
                <a:srgbClr val="000000"/>
              </a:solidFill>
              <a:prstDash val="solid"/>
              <a:round/>
              <a:headEnd type="none" w="med" len="med"/>
              <a:tailEnd type="none" w="med" len="med"/>
            </a:ln>
          </p:spPr>
        </p:cxnSp>
        <p:sp>
          <p:nvSpPr>
            <p:cNvPr id="5575" name="Google Shape;5575;p27"/>
            <p:cNvSpPr txBox="1"/>
            <p:nvPr/>
          </p:nvSpPr>
          <p:spPr>
            <a:xfrm>
              <a:off x="3671421" y="2588130"/>
              <a:ext cx="218185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local forwarding table</a:t>
              </a:r>
              <a:endParaRPr/>
            </a:p>
          </p:txBody>
        </p:sp>
        <p:sp>
          <p:nvSpPr>
            <p:cNvPr id="5576" name="Google Shape;5576;p27"/>
            <p:cNvSpPr/>
            <p:nvPr/>
          </p:nvSpPr>
          <p:spPr>
            <a:xfrm rot="5400000">
              <a:off x="4641697" y="2356096"/>
              <a:ext cx="241300" cy="273050"/>
            </a:xfrm>
            <a:prstGeom prst="rightArrow">
              <a:avLst>
                <a:gd name="adj1" fmla="val 51167"/>
                <a:gd name="adj2" fmla="val 39736"/>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577" name="Google Shape;5577;p27"/>
          <p:cNvSpPr txBox="1">
            <a:spLocks noGrp="1"/>
          </p:cNvSpPr>
          <p:nvPr>
            <p:ph type="body" idx="1"/>
          </p:nvPr>
        </p:nvSpPr>
        <p:spPr>
          <a:xfrm>
            <a:off x="332534" y="2514905"/>
            <a:ext cx="2930611" cy="3063265"/>
          </a:xfrm>
          <a:prstGeom prst="rect">
            <a:avLst/>
          </a:prstGeom>
          <a:noFill/>
          <a:ln>
            <a:noFill/>
          </a:ln>
        </p:spPr>
        <p:txBody>
          <a:bodyPr spcFirstLastPara="1" wrap="square" lIns="91425" tIns="45700" rIns="91425" bIns="45700" anchor="t" anchorCtr="0">
            <a:normAutofit fontScale="85000" lnSpcReduction="10000"/>
          </a:bodyPr>
          <a:lstStyle/>
          <a:p>
            <a:pPr marL="130175" lvl="0" indent="0" algn="l" rtl="0">
              <a:lnSpc>
                <a:spcPct val="90000"/>
              </a:lnSpc>
              <a:spcBef>
                <a:spcPts val="0"/>
              </a:spcBef>
              <a:spcAft>
                <a:spcPts val="0"/>
              </a:spcAft>
              <a:buSzPct val="100000"/>
              <a:buNone/>
            </a:pPr>
            <a:r>
              <a:rPr lang="en-US" sz="3000" i="1">
                <a:solidFill>
                  <a:srgbClr val="C00000"/>
                </a:solidFill>
              </a:rPr>
              <a:t>Forwarding</a:t>
            </a:r>
            <a:r>
              <a:rPr lang="en-US" i="1">
                <a:solidFill>
                  <a:srgbClr val="C00000"/>
                </a:solidFill>
              </a:rPr>
              <a:t>:</a:t>
            </a:r>
            <a:r>
              <a:rPr lang="en-US">
                <a:solidFill>
                  <a:srgbClr val="C00000"/>
                </a:solidFill>
              </a:rPr>
              <a:t> </a:t>
            </a:r>
            <a:endParaRPr/>
          </a:p>
          <a:p>
            <a:pPr marL="352425" lvl="0" indent="-222250" algn="l" rtl="0">
              <a:lnSpc>
                <a:spcPct val="90000"/>
              </a:lnSpc>
              <a:spcBef>
                <a:spcPts val="1000"/>
              </a:spcBef>
              <a:spcAft>
                <a:spcPts val="0"/>
              </a:spcAft>
              <a:buSzPct val="100000"/>
              <a:buChar char="▪"/>
            </a:pPr>
            <a:r>
              <a:rPr lang="en-US"/>
              <a:t>aka “switching”</a:t>
            </a:r>
            <a:endParaRPr/>
          </a:p>
          <a:p>
            <a:pPr marL="352425" lvl="0" indent="-222250" algn="l" rtl="0">
              <a:lnSpc>
                <a:spcPct val="90000"/>
              </a:lnSpc>
              <a:spcBef>
                <a:spcPts val="1000"/>
              </a:spcBef>
              <a:spcAft>
                <a:spcPts val="0"/>
              </a:spcAft>
              <a:buSzPct val="100000"/>
              <a:buChar char="▪"/>
            </a:pPr>
            <a:r>
              <a:rPr lang="en-US" i="1">
                <a:solidFill>
                  <a:srgbClr val="C00000"/>
                </a:solidFill>
              </a:rPr>
              <a:t>local</a:t>
            </a:r>
            <a:r>
              <a:rPr lang="en-US" i="1"/>
              <a:t> </a:t>
            </a:r>
            <a:r>
              <a:rPr lang="en-US"/>
              <a:t>action: move arriving packets from router’s input link to appropriate router output link</a:t>
            </a:r>
            <a:endParaRPr/>
          </a:p>
          <a:p>
            <a:pPr marL="352425" lvl="0" indent="-57784" algn="l" rtl="0">
              <a:lnSpc>
                <a:spcPct val="90000"/>
              </a:lnSpc>
              <a:spcBef>
                <a:spcPts val="1000"/>
              </a:spcBef>
              <a:spcAft>
                <a:spcPts val="0"/>
              </a:spcAft>
              <a:buSzPct val="100000"/>
              <a:buNone/>
            </a:pPr>
            <a:endParaRPr/>
          </a:p>
        </p:txBody>
      </p:sp>
      <p:cxnSp>
        <p:nvCxnSpPr>
          <p:cNvPr id="5578" name="Google Shape;5578;p27"/>
          <p:cNvCxnSpPr/>
          <p:nvPr/>
        </p:nvCxnSpPr>
        <p:spPr>
          <a:xfrm>
            <a:off x="2389758" y="2757407"/>
            <a:ext cx="1281663" cy="0"/>
          </a:xfrm>
          <a:prstGeom prst="straightConnector1">
            <a:avLst/>
          </a:prstGeom>
          <a:noFill/>
          <a:ln w="19050" cap="flat" cmpd="sng">
            <a:solidFill>
              <a:srgbClr val="C00000"/>
            </a:solidFill>
            <a:prstDash val="solid"/>
            <a:round/>
            <a:headEnd type="none" w="med" len="med"/>
            <a:tailEnd type="none" w="med" len="med"/>
          </a:ln>
        </p:spPr>
      </p:cxnSp>
      <p:grpSp>
        <p:nvGrpSpPr>
          <p:cNvPr id="5579" name="Google Shape;5579;p27"/>
          <p:cNvGrpSpPr/>
          <p:nvPr/>
        </p:nvGrpSpPr>
        <p:grpSpPr>
          <a:xfrm>
            <a:off x="3744796" y="2580320"/>
            <a:ext cx="2017520" cy="338554"/>
            <a:chOff x="6181202" y="4326532"/>
            <a:chExt cx="2017520" cy="338554"/>
          </a:xfrm>
        </p:grpSpPr>
        <p:sp>
          <p:nvSpPr>
            <p:cNvPr id="5580" name="Google Shape;5580;p27"/>
            <p:cNvSpPr/>
            <p:nvPr/>
          </p:nvSpPr>
          <p:spPr>
            <a:xfrm>
              <a:off x="6192122" y="4338108"/>
              <a:ext cx="2006600" cy="295974"/>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81" name="Google Shape;5581;p27"/>
            <p:cNvSpPr txBox="1"/>
            <p:nvPr/>
          </p:nvSpPr>
          <p:spPr>
            <a:xfrm>
              <a:off x="6181202" y="4326532"/>
              <a:ext cx="200567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local forwarding table</a:t>
              </a:r>
              <a:endParaRPr/>
            </a:p>
          </p:txBody>
        </p:sp>
      </p:grpSp>
      <p:grpSp>
        <p:nvGrpSpPr>
          <p:cNvPr id="5582" name="Google Shape;5582;p27"/>
          <p:cNvGrpSpPr/>
          <p:nvPr/>
        </p:nvGrpSpPr>
        <p:grpSpPr>
          <a:xfrm>
            <a:off x="5698975" y="3819688"/>
            <a:ext cx="2183401" cy="2394971"/>
            <a:chOff x="5698975" y="3819688"/>
            <a:chExt cx="2183401" cy="2394971"/>
          </a:xfrm>
        </p:grpSpPr>
        <p:sp>
          <p:nvSpPr>
            <p:cNvPr id="5583" name="Google Shape;5583;p27"/>
            <p:cNvSpPr/>
            <p:nvPr/>
          </p:nvSpPr>
          <p:spPr>
            <a:xfrm>
              <a:off x="7050700" y="6168940"/>
              <a:ext cx="47640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84" name="Google Shape;5584;p27"/>
            <p:cNvSpPr/>
            <p:nvPr/>
          </p:nvSpPr>
          <p:spPr>
            <a:xfrm>
              <a:off x="6359921" y="5968768"/>
              <a:ext cx="47640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85" name="Google Shape;5585;p27"/>
            <p:cNvSpPr/>
            <p:nvPr/>
          </p:nvSpPr>
          <p:spPr>
            <a:xfrm>
              <a:off x="5698975" y="6141541"/>
              <a:ext cx="47640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86" name="Google Shape;5586;p27"/>
            <p:cNvSpPr/>
            <p:nvPr/>
          </p:nvSpPr>
          <p:spPr>
            <a:xfrm>
              <a:off x="7405975" y="4146032"/>
              <a:ext cx="47640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87" name="Google Shape;5587;p27"/>
            <p:cNvSpPr/>
            <p:nvPr/>
          </p:nvSpPr>
          <p:spPr>
            <a:xfrm>
              <a:off x="6407517" y="3819688"/>
              <a:ext cx="47640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5588" name="Google Shape;5588;p27"/>
          <p:cNvSpPr txBox="1"/>
          <p:nvPr/>
        </p:nvSpPr>
        <p:spPr>
          <a:xfrm>
            <a:off x="8430283" y="1824271"/>
            <a:ext cx="3555414" cy="3006243"/>
          </a:xfrm>
          <a:prstGeom prst="rect">
            <a:avLst/>
          </a:prstGeom>
          <a:noFill/>
          <a:ln>
            <a:noFill/>
          </a:ln>
        </p:spPr>
        <p:txBody>
          <a:bodyPr spcFirstLastPara="1" wrap="square" lIns="91425" tIns="45700" rIns="91425" bIns="45700" anchor="t" anchorCtr="0">
            <a:normAutofit/>
          </a:bodyPr>
          <a:lstStyle/>
          <a:p>
            <a:pPr marL="11113" marR="0" lvl="0" indent="0" algn="l" rtl="0">
              <a:lnSpc>
                <a:spcPct val="90000"/>
              </a:lnSpc>
              <a:spcBef>
                <a:spcPts val="0"/>
              </a:spcBef>
              <a:spcAft>
                <a:spcPts val="0"/>
              </a:spcAft>
              <a:buClr>
                <a:srgbClr val="0000A3"/>
              </a:buClr>
              <a:buSzPts val="3000"/>
              <a:buFont typeface="Noto Sans Symbols"/>
              <a:buNone/>
            </a:pPr>
            <a:r>
              <a:rPr lang="en-US" sz="3000" b="0" i="1" u="none" strike="noStrike" cap="none">
                <a:solidFill>
                  <a:srgbClr val="C00000"/>
                </a:solidFill>
                <a:latin typeface="Calibri"/>
                <a:ea typeface="Calibri"/>
                <a:cs typeface="Calibri"/>
                <a:sym typeface="Calibri"/>
              </a:rPr>
              <a:t>Routing: </a:t>
            </a:r>
            <a:endParaRPr/>
          </a:p>
          <a:p>
            <a:pPr marL="400050" marR="0" lvl="0" indent="-285750" algn="l" rtl="0">
              <a:lnSpc>
                <a:spcPct val="90000"/>
              </a:lnSpc>
              <a:spcBef>
                <a:spcPts val="1000"/>
              </a:spcBef>
              <a:spcAft>
                <a:spcPts val="0"/>
              </a:spcAft>
              <a:buClr>
                <a:srgbClr val="0000A3"/>
              </a:buClr>
              <a:buSzPts val="2800"/>
              <a:buFont typeface="Noto Sans Symbols"/>
              <a:buChar char="▪"/>
            </a:pPr>
            <a:r>
              <a:rPr lang="en-US" sz="2800" b="0" i="1" u="none" strike="noStrike" cap="none">
                <a:solidFill>
                  <a:srgbClr val="C00000"/>
                </a:solidFill>
                <a:latin typeface="Calibri"/>
                <a:ea typeface="Calibri"/>
                <a:cs typeface="Calibri"/>
                <a:sym typeface="Calibri"/>
              </a:rPr>
              <a:t>global</a:t>
            </a:r>
            <a:r>
              <a:rPr lang="en-US" sz="2800" b="0" i="0" u="none" strike="noStrike" cap="none">
                <a:solidFill>
                  <a:srgbClr val="000000"/>
                </a:solidFill>
                <a:latin typeface="Calibri"/>
                <a:ea typeface="Calibri"/>
                <a:cs typeface="Calibri"/>
                <a:sym typeface="Calibri"/>
              </a:rPr>
              <a:t> action: determine source-destination paths taken by packets</a:t>
            </a:r>
            <a:endParaRPr/>
          </a:p>
          <a:p>
            <a:pPr marL="400050" marR="0" lvl="0" indent="-2857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routing algorithms</a:t>
            </a:r>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5589" name="Google Shape;5589;p27"/>
          <p:cNvSpPr/>
          <p:nvPr/>
        </p:nvSpPr>
        <p:spPr>
          <a:xfrm>
            <a:off x="4869344" y="4824326"/>
            <a:ext cx="1041867" cy="336451"/>
          </a:xfrm>
          <a:custGeom>
            <a:avLst/>
            <a:gdLst/>
            <a:ahLst/>
            <a:cxnLst/>
            <a:rect l="l" t="t" r="r" b="b"/>
            <a:pathLst>
              <a:path w="10844" h="14797" extrusionOk="0">
                <a:moveTo>
                  <a:pt x="0" y="14797"/>
                </a:moveTo>
                <a:cubicBezTo>
                  <a:pt x="2168" y="9517"/>
                  <a:pt x="5654" y="-1331"/>
                  <a:pt x="7042" y="135"/>
                </a:cubicBezTo>
                <a:cubicBezTo>
                  <a:pt x="8563" y="1950"/>
                  <a:pt x="9984" y="6698"/>
                  <a:pt x="10844" y="9978"/>
                </a:cubicBezTo>
              </a:path>
            </a:pathLst>
          </a:custGeom>
          <a:noFill/>
          <a:ln w="57150" cap="flat" cmpd="sng">
            <a:solidFill>
              <a:srgbClr val="FF33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5590" name="Google Shape;5590;p27"/>
          <p:cNvGrpSpPr/>
          <p:nvPr/>
        </p:nvGrpSpPr>
        <p:grpSpPr>
          <a:xfrm>
            <a:off x="3689197" y="1759195"/>
            <a:ext cx="2095500" cy="604837"/>
            <a:chOff x="3839579" y="1912090"/>
            <a:chExt cx="2095500" cy="604837"/>
          </a:xfrm>
        </p:grpSpPr>
        <p:sp>
          <p:nvSpPr>
            <p:cNvPr id="5591" name="Google Shape;5591;p27"/>
            <p:cNvSpPr/>
            <p:nvPr/>
          </p:nvSpPr>
          <p:spPr>
            <a:xfrm>
              <a:off x="3839579" y="1912090"/>
              <a:ext cx="2095500" cy="60483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592" name="Google Shape;5592;p27"/>
            <p:cNvSpPr txBox="1"/>
            <p:nvPr/>
          </p:nvSpPr>
          <p:spPr>
            <a:xfrm>
              <a:off x="3964815" y="2018581"/>
              <a:ext cx="186372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routing algorithm</a:t>
              </a:r>
              <a:endParaRPr/>
            </a:p>
          </p:txBody>
        </p:sp>
      </p:grpSp>
      <p:sp>
        <p:nvSpPr>
          <p:cNvPr id="5593" name="Google Shape;5593;p27"/>
          <p:cNvSpPr/>
          <p:nvPr/>
        </p:nvSpPr>
        <p:spPr>
          <a:xfrm>
            <a:off x="5748185" y="4775202"/>
            <a:ext cx="2423480" cy="399173"/>
          </a:xfrm>
          <a:custGeom>
            <a:avLst/>
            <a:gdLst/>
            <a:ahLst/>
            <a:cxnLst/>
            <a:rect l="l" t="t" r="r" b="b"/>
            <a:pathLst>
              <a:path w="2423480" h="399173" extrusionOk="0">
                <a:moveTo>
                  <a:pt x="0" y="142112"/>
                </a:moveTo>
                <a:cubicBezTo>
                  <a:pt x="175313" y="277993"/>
                  <a:pt x="350627" y="413874"/>
                  <a:pt x="613863" y="397888"/>
                </a:cubicBezTo>
                <a:cubicBezTo>
                  <a:pt x="877099" y="381902"/>
                  <a:pt x="1277816" y="112272"/>
                  <a:pt x="1579419" y="46196"/>
                </a:cubicBezTo>
                <a:cubicBezTo>
                  <a:pt x="1881022" y="-19880"/>
                  <a:pt x="2065394" y="5697"/>
                  <a:pt x="2423480" y="1434"/>
                </a:cubicBezTo>
              </a:path>
            </a:pathLst>
          </a:custGeom>
          <a:noFill/>
          <a:ln w="444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594" name="Google Shape;5594;p27"/>
          <p:cNvGrpSpPr/>
          <p:nvPr/>
        </p:nvGrpSpPr>
        <p:grpSpPr>
          <a:xfrm>
            <a:off x="5600948" y="2059246"/>
            <a:ext cx="2852523" cy="3990269"/>
            <a:chOff x="5600948" y="2059246"/>
            <a:chExt cx="2852523" cy="3990269"/>
          </a:xfrm>
        </p:grpSpPr>
        <p:cxnSp>
          <p:nvCxnSpPr>
            <p:cNvPr id="5595" name="Google Shape;5595;p27"/>
            <p:cNvCxnSpPr/>
            <p:nvPr/>
          </p:nvCxnSpPr>
          <p:spPr>
            <a:xfrm rot="10800000">
              <a:off x="5600948" y="2062812"/>
              <a:ext cx="2852523" cy="0"/>
            </a:xfrm>
            <a:prstGeom prst="straightConnector1">
              <a:avLst/>
            </a:prstGeom>
            <a:noFill/>
            <a:ln w="19050" cap="flat" cmpd="sng">
              <a:solidFill>
                <a:srgbClr val="C00000"/>
              </a:solidFill>
              <a:prstDash val="solid"/>
              <a:round/>
              <a:headEnd type="none" w="med" len="med"/>
              <a:tailEnd type="none" w="med" len="med"/>
            </a:ln>
          </p:spPr>
        </p:cxnSp>
        <p:cxnSp>
          <p:nvCxnSpPr>
            <p:cNvPr id="5596" name="Google Shape;5596;p27"/>
            <p:cNvCxnSpPr/>
            <p:nvPr/>
          </p:nvCxnSpPr>
          <p:spPr>
            <a:xfrm flipH="1">
              <a:off x="6643279" y="2072337"/>
              <a:ext cx="1781930" cy="1569387"/>
            </a:xfrm>
            <a:prstGeom prst="straightConnector1">
              <a:avLst/>
            </a:prstGeom>
            <a:noFill/>
            <a:ln w="19050" cap="flat" cmpd="sng">
              <a:solidFill>
                <a:srgbClr val="C00000"/>
              </a:solidFill>
              <a:prstDash val="solid"/>
              <a:round/>
              <a:headEnd type="none" w="med" len="med"/>
              <a:tailEnd type="none" w="med" len="med"/>
            </a:ln>
          </p:spPr>
        </p:cxnSp>
        <p:cxnSp>
          <p:nvCxnSpPr>
            <p:cNvPr id="5597" name="Google Shape;5597;p27"/>
            <p:cNvCxnSpPr/>
            <p:nvPr/>
          </p:nvCxnSpPr>
          <p:spPr>
            <a:xfrm flipH="1">
              <a:off x="7640094" y="2059246"/>
              <a:ext cx="802722" cy="1908551"/>
            </a:xfrm>
            <a:prstGeom prst="straightConnector1">
              <a:avLst/>
            </a:prstGeom>
            <a:noFill/>
            <a:ln w="19050" cap="flat" cmpd="sng">
              <a:solidFill>
                <a:srgbClr val="C00000"/>
              </a:solidFill>
              <a:prstDash val="solid"/>
              <a:round/>
              <a:headEnd type="none" w="med" len="med"/>
              <a:tailEnd type="none" w="med" len="med"/>
            </a:ln>
          </p:spPr>
        </p:cxnSp>
        <p:grpSp>
          <p:nvGrpSpPr>
            <p:cNvPr id="5598" name="Google Shape;5598;p27"/>
            <p:cNvGrpSpPr/>
            <p:nvPr/>
          </p:nvGrpSpPr>
          <p:grpSpPr>
            <a:xfrm>
              <a:off x="6178887" y="2060294"/>
              <a:ext cx="2270632" cy="3989221"/>
              <a:chOff x="6178887" y="2060294"/>
              <a:chExt cx="2270632" cy="3989221"/>
            </a:xfrm>
          </p:grpSpPr>
          <p:sp>
            <p:nvSpPr>
              <p:cNvPr id="5599" name="Google Shape;5599;p27"/>
              <p:cNvSpPr/>
              <p:nvPr/>
            </p:nvSpPr>
            <p:spPr>
              <a:xfrm>
                <a:off x="6852213" y="2060294"/>
                <a:ext cx="1597306" cy="3796496"/>
              </a:xfrm>
              <a:custGeom>
                <a:avLst/>
                <a:gdLst/>
                <a:ahLst/>
                <a:cxnLst/>
                <a:rect l="l" t="t" r="r" b="b"/>
                <a:pathLst>
                  <a:path w="1597306" h="3796496" extrusionOk="0">
                    <a:moveTo>
                      <a:pt x="1597306" y="0"/>
                    </a:moveTo>
                    <a:lnTo>
                      <a:pt x="925974" y="3784921"/>
                    </a:lnTo>
                    <a:lnTo>
                      <a:pt x="0" y="3796496"/>
                    </a:lnTo>
                    <a:lnTo>
                      <a:pt x="0" y="3796496"/>
                    </a:lnTo>
                  </a:path>
                </a:pathLst>
              </a:cu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5600" name="Google Shape;5600;p27"/>
              <p:cNvCxnSpPr>
                <a:stCxn id="5599" idx="1"/>
              </p:cNvCxnSpPr>
              <p:nvPr/>
            </p:nvCxnSpPr>
            <p:spPr>
              <a:xfrm flipH="1">
                <a:off x="7535787" y="5845215"/>
                <a:ext cx="242400" cy="204300"/>
              </a:xfrm>
              <a:prstGeom prst="straightConnector1">
                <a:avLst/>
              </a:prstGeom>
              <a:noFill/>
              <a:ln w="19050" cap="flat" cmpd="sng">
                <a:solidFill>
                  <a:srgbClr val="C00000"/>
                </a:solidFill>
                <a:prstDash val="solid"/>
                <a:round/>
                <a:headEnd type="none" w="med" len="med"/>
                <a:tailEnd type="none" w="med" len="med"/>
              </a:ln>
            </p:spPr>
          </p:cxnSp>
          <p:cxnSp>
            <p:nvCxnSpPr>
              <p:cNvPr id="5601" name="Google Shape;5601;p27"/>
              <p:cNvCxnSpPr>
                <a:stCxn id="5599" idx="1"/>
              </p:cNvCxnSpPr>
              <p:nvPr/>
            </p:nvCxnSpPr>
            <p:spPr>
              <a:xfrm flipH="1">
                <a:off x="6178887" y="5845215"/>
                <a:ext cx="1599300" cy="182400"/>
              </a:xfrm>
              <a:prstGeom prst="straightConnector1">
                <a:avLst/>
              </a:prstGeom>
              <a:noFill/>
              <a:ln w="19050" cap="flat" cmpd="sng">
                <a:solidFill>
                  <a:srgbClr val="C00000"/>
                </a:solidFill>
                <a:prstDash val="solid"/>
                <a:round/>
                <a:headEnd type="none" w="med" len="med"/>
                <a:tailEnd type="none" w="med" len="med"/>
              </a:ln>
            </p:spPr>
          </p:cxnSp>
        </p:grpSp>
      </p:grpSp>
      <p:grpSp>
        <p:nvGrpSpPr>
          <p:cNvPr id="5602" name="Google Shape;5602;p27"/>
          <p:cNvGrpSpPr/>
          <p:nvPr/>
        </p:nvGrpSpPr>
        <p:grpSpPr>
          <a:xfrm>
            <a:off x="5679271" y="3642935"/>
            <a:ext cx="2210121" cy="2467075"/>
            <a:chOff x="5679271" y="3642935"/>
            <a:chExt cx="2210121" cy="2467075"/>
          </a:xfrm>
        </p:grpSpPr>
        <p:sp>
          <p:nvSpPr>
            <p:cNvPr id="5603" name="Google Shape;5603;p27"/>
            <p:cNvSpPr/>
            <p:nvPr/>
          </p:nvSpPr>
          <p:spPr>
            <a:xfrm>
              <a:off x="7044350" y="5992553"/>
              <a:ext cx="498632" cy="11745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04" name="Google Shape;5604;p27"/>
            <p:cNvSpPr/>
            <p:nvPr/>
          </p:nvSpPr>
          <p:spPr>
            <a:xfrm>
              <a:off x="6344311" y="5792457"/>
              <a:ext cx="498632" cy="11745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05" name="Google Shape;5605;p27"/>
            <p:cNvSpPr/>
            <p:nvPr/>
          </p:nvSpPr>
          <p:spPr>
            <a:xfrm>
              <a:off x="5679271" y="5968768"/>
              <a:ext cx="498632" cy="11745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06" name="Google Shape;5606;p27"/>
            <p:cNvSpPr/>
            <p:nvPr/>
          </p:nvSpPr>
          <p:spPr>
            <a:xfrm>
              <a:off x="7390760" y="3969843"/>
              <a:ext cx="498632" cy="11745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07" name="Google Shape;5607;p27"/>
            <p:cNvSpPr/>
            <p:nvPr/>
          </p:nvSpPr>
          <p:spPr>
            <a:xfrm>
              <a:off x="6395551" y="3642935"/>
              <a:ext cx="498632" cy="11745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608" name="Google Shape;5608;p2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62"/>
                                        </p:tgtEl>
                                        <p:attrNameLst>
                                          <p:attrName>style.visibility</p:attrName>
                                        </p:attrNameLst>
                                      </p:cBhvr>
                                      <p:to>
                                        <p:strVal val="visible"/>
                                      </p:to>
                                    </p:set>
                                    <p:animEffect transition="in" filter="fade">
                                      <p:cBhvr>
                                        <p:cTn id="7" dur="500"/>
                                        <p:tgtEl>
                                          <p:spTgt spid="5562"/>
                                        </p:tgtEl>
                                      </p:cBhvr>
                                    </p:animEffect>
                                  </p:childTnLst>
                                </p:cTn>
                              </p:par>
                              <p:par>
                                <p:cTn id="8" presetID="10" presetClass="entr" presetSubtype="0" fill="hold" nodeType="withEffect">
                                  <p:stCondLst>
                                    <p:cond delay="0"/>
                                  </p:stCondLst>
                                  <p:childTnLst>
                                    <p:set>
                                      <p:cBhvr>
                                        <p:cTn id="9" dur="1" fill="hold">
                                          <p:stCondLst>
                                            <p:cond delay="0"/>
                                          </p:stCondLst>
                                        </p:cTn>
                                        <p:tgtEl>
                                          <p:spTgt spid="5465"/>
                                        </p:tgtEl>
                                        <p:attrNameLst>
                                          <p:attrName>style.visibility</p:attrName>
                                        </p:attrNameLst>
                                      </p:cBhvr>
                                      <p:to>
                                        <p:strVal val="visible"/>
                                      </p:to>
                                    </p:set>
                                    <p:animEffect transition="in" filter="fade">
                                      <p:cBhvr>
                                        <p:cTn id="10" dur="500"/>
                                        <p:tgtEl>
                                          <p:spTgt spid="5465"/>
                                        </p:tgtEl>
                                      </p:cBhvr>
                                    </p:animEffect>
                                  </p:childTnLst>
                                </p:cTn>
                              </p:par>
                              <p:par>
                                <p:cTn id="11" presetID="10" presetClass="entr" presetSubtype="0" fill="hold" nodeType="withEffect">
                                  <p:stCondLst>
                                    <p:cond delay="0"/>
                                  </p:stCondLst>
                                  <p:childTnLst>
                                    <p:set>
                                      <p:cBhvr>
                                        <p:cTn id="12" dur="1" fill="hold">
                                          <p:stCondLst>
                                            <p:cond delay="0"/>
                                          </p:stCondLst>
                                        </p:cTn>
                                        <p:tgtEl>
                                          <p:spTgt spid="5475"/>
                                        </p:tgtEl>
                                        <p:attrNameLst>
                                          <p:attrName>style.visibility</p:attrName>
                                        </p:attrNameLst>
                                      </p:cBhvr>
                                      <p:to>
                                        <p:strVal val="visible"/>
                                      </p:to>
                                    </p:set>
                                    <p:animEffect transition="in" filter="fade">
                                      <p:cBhvr>
                                        <p:cTn id="13" dur="500"/>
                                        <p:tgtEl>
                                          <p:spTgt spid="5475"/>
                                        </p:tgtEl>
                                      </p:cBhvr>
                                    </p:animEffect>
                                  </p:childTnLst>
                                </p:cTn>
                              </p:par>
                              <p:par>
                                <p:cTn id="14" presetID="10" presetClass="entr" presetSubtype="0" fill="hold" nodeType="withEffect">
                                  <p:stCondLst>
                                    <p:cond delay="0"/>
                                  </p:stCondLst>
                                  <p:childTnLst>
                                    <p:set>
                                      <p:cBhvr>
                                        <p:cTn id="15" dur="1" fill="hold">
                                          <p:stCondLst>
                                            <p:cond delay="0"/>
                                          </p:stCondLst>
                                        </p:cTn>
                                        <p:tgtEl>
                                          <p:spTgt spid="5504"/>
                                        </p:tgtEl>
                                        <p:attrNameLst>
                                          <p:attrName>style.visibility</p:attrName>
                                        </p:attrNameLst>
                                      </p:cBhvr>
                                      <p:to>
                                        <p:strVal val="visible"/>
                                      </p:to>
                                    </p:set>
                                    <p:animEffect transition="in" filter="fade">
                                      <p:cBhvr>
                                        <p:cTn id="16" dur="500"/>
                                        <p:tgtEl>
                                          <p:spTgt spid="5504"/>
                                        </p:tgtEl>
                                      </p:cBhvr>
                                    </p:animEffect>
                                  </p:childTnLst>
                                </p:cTn>
                              </p:par>
                              <p:par>
                                <p:cTn id="17" presetID="10" presetClass="entr" presetSubtype="0" fill="hold" nodeType="withEffect">
                                  <p:stCondLst>
                                    <p:cond delay="0"/>
                                  </p:stCondLst>
                                  <p:childTnLst>
                                    <p:set>
                                      <p:cBhvr>
                                        <p:cTn id="18" dur="1" fill="hold">
                                          <p:stCondLst>
                                            <p:cond delay="0"/>
                                          </p:stCondLst>
                                        </p:cTn>
                                        <p:tgtEl>
                                          <p:spTgt spid="5494"/>
                                        </p:tgtEl>
                                        <p:attrNameLst>
                                          <p:attrName>style.visibility</p:attrName>
                                        </p:attrNameLst>
                                      </p:cBhvr>
                                      <p:to>
                                        <p:strVal val="visible"/>
                                      </p:to>
                                    </p:set>
                                    <p:animEffect transition="in" filter="fade">
                                      <p:cBhvr>
                                        <p:cTn id="19" dur="500"/>
                                        <p:tgtEl>
                                          <p:spTgt spid="5494"/>
                                        </p:tgtEl>
                                      </p:cBhvr>
                                    </p:animEffect>
                                  </p:childTnLst>
                                </p:cTn>
                              </p:par>
                              <p:par>
                                <p:cTn id="20" presetID="10" presetClass="entr" presetSubtype="0" fill="hold" nodeType="withEffect">
                                  <p:stCondLst>
                                    <p:cond delay="0"/>
                                  </p:stCondLst>
                                  <p:childTnLst>
                                    <p:set>
                                      <p:cBhvr>
                                        <p:cTn id="21" dur="1" fill="hold">
                                          <p:stCondLst>
                                            <p:cond delay="0"/>
                                          </p:stCondLst>
                                        </p:cTn>
                                        <p:tgtEl>
                                          <p:spTgt spid="5485"/>
                                        </p:tgtEl>
                                        <p:attrNameLst>
                                          <p:attrName>style.visibility</p:attrName>
                                        </p:attrNameLst>
                                      </p:cBhvr>
                                      <p:to>
                                        <p:strVal val="visible"/>
                                      </p:to>
                                    </p:set>
                                    <p:animEffect transition="in" filter="fade">
                                      <p:cBhvr>
                                        <p:cTn id="22" dur="500"/>
                                        <p:tgtEl>
                                          <p:spTgt spid="5485"/>
                                        </p:tgtEl>
                                      </p:cBhvr>
                                    </p:animEffect>
                                  </p:childTnLst>
                                </p:cTn>
                              </p:par>
                              <p:par>
                                <p:cTn id="23" presetID="10" presetClass="entr" presetSubtype="0" fill="hold" nodeType="withEffect">
                                  <p:stCondLst>
                                    <p:cond delay="0"/>
                                  </p:stCondLst>
                                  <p:childTnLst>
                                    <p:set>
                                      <p:cBhvr>
                                        <p:cTn id="24" dur="1" fill="hold">
                                          <p:stCondLst>
                                            <p:cond delay="0"/>
                                          </p:stCondLst>
                                        </p:cTn>
                                        <p:tgtEl>
                                          <p:spTgt spid="5452"/>
                                        </p:tgtEl>
                                        <p:attrNameLst>
                                          <p:attrName>style.visibility</p:attrName>
                                        </p:attrNameLst>
                                      </p:cBhvr>
                                      <p:to>
                                        <p:strVal val="visible"/>
                                      </p:to>
                                    </p:set>
                                    <p:animEffect transition="in" filter="fade">
                                      <p:cBhvr>
                                        <p:cTn id="25" dur="500"/>
                                        <p:tgtEl>
                                          <p:spTgt spid="545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579"/>
                                        </p:tgtEl>
                                        <p:attrNameLst>
                                          <p:attrName>style.visibility</p:attrName>
                                        </p:attrNameLst>
                                      </p:cBhvr>
                                      <p:to>
                                        <p:strVal val="visible"/>
                                      </p:to>
                                    </p:set>
                                    <p:animEffect transition="in" filter="fade">
                                      <p:cBhvr>
                                        <p:cTn id="30" dur="500"/>
                                        <p:tgtEl>
                                          <p:spTgt spid="5579"/>
                                        </p:tgtEl>
                                      </p:cBhvr>
                                    </p:animEffect>
                                  </p:childTnLst>
                                </p:cTn>
                              </p:par>
                              <p:par>
                                <p:cTn id="31" presetID="10" presetClass="entr" presetSubtype="0" fill="hold" nodeType="withEffect">
                                  <p:stCondLst>
                                    <p:cond delay="0"/>
                                  </p:stCondLst>
                                  <p:childTnLst>
                                    <p:set>
                                      <p:cBhvr>
                                        <p:cTn id="32" dur="1" fill="hold">
                                          <p:stCondLst>
                                            <p:cond delay="0"/>
                                          </p:stCondLst>
                                        </p:cTn>
                                        <p:tgtEl>
                                          <p:spTgt spid="5578"/>
                                        </p:tgtEl>
                                        <p:attrNameLst>
                                          <p:attrName>style.visibility</p:attrName>
                                        </p:attrNameLst>
                                      </p:cBhvr>
                                      <p:to>
                                        <p:strVal val="visible"/>
                                      </p:to>
                                    </p:set>
                                    <p:animEffect transition="in" filter="fade">
                                      <p:cBhvr>
                                        <p:cTn id="33" dur="500"/>
                                        <p:tgtEl>
                                          <p:spTgt spid="5578"/>
                                        </p:tgtEl>
                                      </p:cBhvr>
                                    </p:animEffect>
                                  </p:childTnLst>
                                </p:cTn>
                              </p:par>
                              <p:par>
                                <p:cTn id="34" presetID="10" presetClass="entr" presetSubtype="0" fill="hold" nodeType="withEffect">
                                  <p:stCondLst>
                                    <p:cond delay="0"/>
                                  </p:stCondLst>
                                  <p:childTnLst>
                                    <p:set>
                                      <p:cBhvr>
                                        <p:cTn id="35" dur="1" fill="hold">
                                          <p:stCondLst>
                                            <p:cond delay="0"/>
                                          </p:stCondLst>
                                        </p:cTn>
                                        <p:tgtEl>
                                          <p:spTgt spid="5577">
                                            <p:txEl>
                                              <p:pRg st="0" end="0"/>
                                            </p:txEl>
                                          </p:spTgt>
                                        </p:tgtEl>
                                        <p:attrNameLst>
                                          <p:attrName>style.visibility</p:attrName>
                                        </p:attrNameLst>
                                      </p:cBhvr>
                                      <p:to>
                                        <p:strVal val="visible"/>
                                      </p:to>
                                    </p:set>
                                    <p:animEffect transition="in" filter="fade">
                                      <p:cBhvr>
                                        <p:cTn id="36" dur="500"/>
                                        <p:tgtEl>
                                          <p:spTgt spid="5577">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577">
                                            <p:txEl>
                                              <p:pRg st="1" end="1"/>
                                            </p:txEl>
                                          </p:spTgt>
                                        </p:tgtEl>
                                        <p:attrNameLst>
                                          <p:attrName>style.visibility</p:attrName>
                                        </p:attrNameLst>
                                      </p:cBhvr>
                                      <p:to>
                                        <p:strVal val="visible"/>
                                      </p:to>
                                    </p:set>
                                    <p:animEffect transition="in" filter="fade">
                                      <p:cBhvr>
                                        <p:cTn id="39" dur="500"/>
                                        <p:tgtEl>
                                          <p:spTgt spid="5577">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577">
                                            <p:txEl>
                                              <p:pRg st="2" end="2"/>
                                            </p:txEl>
                                          </p:spTgt>
                                        </p:tgtEl>
                                        <p:attrNameLst>
                                          <p:attrName>style.visibility</p:attrName>
                                        </p:attrNameLst>
                                      </p:cBhvr>
                                      <p:to>
                                        <p:strVal val="visible"/>
                                      </p:to>
                                    </p:set>
                                    <p:animEffect transition="in" filter="fade">
                                      <p:cBhvr>
                                        <p:cTn id="42" dur="500"/>
                                        <p:tgtEl>
                                          <p:spTgt spid="5577">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577">
                                            <p:txEl>
                                              <p:pRg st="3" end="3"/>
                                            </p:txEl>
                                          </p:spTgt>
                                        </p:tgtEl>
                                        <p:attrNameLst>
                                          <p:attrName>style.visibility</p:attrName>
                                        </p:attrNameLst>
                                      </p:cBhvr>
                                      <p:to>
                                        <p:strVal val="visible"/>
                                      </p:to>
                                    </p:set>
                                    <p:animEffect transition="in" filter="fade">
                                      <p:cBhvr>
                                        <p:cTn id="45" dur="500"/>
                                        <p:tgtEl>
                                          <p:spTgt spid="5577">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582"/>
                                        </p:tgtEl>
                                        <p:attrNameLst>
                                          <p:attrName>style.visibility</p:attrName>
                                        </p:attrNameLst>
                                      </p:cBhvr>
                                      <p:to>
                                        <p:strVal val="visible"/>
                                      </p:to>
                                    </p:set>
                                    <p:animEffect transition="in" filter="fade">
                                      <p:cBhvr>
                                        <p:cTn id="48" dur="500"/>
                                        <p:tgtEl>
                                          <p:spTgt spid="5582"/>
                                        </p:tgtEl>
                                      </p:cBhvr>
                                    </p:animEffect>
                                  </p:childTnLst>
                                </p:cTn>
                              </p:par>
                              <p:par>
                                <p:cTn id="49" presetID="10" presetClass="entr" presetSubtype="0" fill="hold" nodeType="withEffect">
                                  <p:stCondLst>
                                    <p:cond delay="0"/>
                                  </p:stCondLst>
                                  <p:childTnLst>
                                    <p:set>
                                      <p:cBhvr>
                                        <p:cTn id="50" dur="1" fill="hold">
                                          <p:stCondLst>
                                            <p:cond delay="0"/>
                                          </p:stCondLst>
                                        </p:cTn>
                                        <p:tgtEl>
                                          <p:spTgt spid="5457"/>
                                        </p:tgtEl>
                                        <p:attrNameLst>
                                          <p:attrName>style.visibility</p:attrName>
                                        </p:attrNameLst>
                                      </p:cBhvr>
                                      <p:to>
                                        <p:strVal val="visible"/>
                                      </p:to>
                                    </p:set>
                                    <p:animEffect transition="in" filter="fade">
                                      <p:cBhvr>
                                        <p:cTn id="51" dur="500"/>
                                        <p:tgtEl>
                                          <p:spTgt spid="545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5579"/>
                                        </p:tgtEl>
                                      </p:cBhvr>
                                    </p:animEffect>
                                    <p:set>
                                      <p:cBhvr>
                                        <p:cTn id="56" dur="1" fill="hold">
                                          <p:stCondLst>
                                            <p:cond delay="500"/>
                                          </p:stCondLst>
                                        </p:cTn>
                                        <p:tgtEl>
                                          <p:spTgt spid="5579"/>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5582"/>
                                        </p:tgtEl>
                                      </p:cBhvr>
                                    </p:animEffect>
                                    <p:set>
                                      <p:cBhvr>
                                        <p:cTn id="59" dur="1" fill="hold">
                                          <p:stCondLst>
                                            <p:cond delay="500"/>
                                          </p:stCondLst>
                                        </p:cTn>
                                        <p:tgtEl>
                                          <p:spTgt spid="5582"/>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5589"/>
                                        </p:tgtEl>
                                        <p:attrNameLst>
                                          <p:attrName>style.visibility</p:attrName>
                                        </p:attrNameLst>
                                      </p:cBhvr>
                                      <p:to>
                                        <p:strVal val="visible"/>
                                      </p:to>
                                    </p:set>
                                    <p:animEffect transition="in" filter="fade">
                                      <p:cBhvr>
                                        <p:cTn id="62" dur="500"/>
                                        <p:tgtEl>
                                          <p:spTgt spid="5589"/>
                                        </p:tgtEl>
                                      </p:cBhvr>
                                    </p:animEffect>
                                  </p:childTnLst>
                                </p:cTn>
                              </p:par>
                              <p:par>
                                <p:cTn id="63" presetID="10" presetClass="entr" presetSubtype="0" fill="hold" nodeType="withEffect">
                                  <p:stCondLst>
                                    <p:cond delay="0"/>
                                  </p:stCondLst>
                                  <p:childTnLst>
                                    <p:set>
                                      <p:cBhvr>
                                        <p:cTn id="64" dur="1" fill="hold">
                                          <p:stCondLst>
                                            <p:cond delay="0"/>
                                          </p:stCondLst>
                                        </p:cTn>
                                        <p:tgtEl>
                                          <p:spTgt spid="5590"/>
                                        </p:tgtEl>
                                        <p:attrNameLst>
                                          <p:attrName>style.visibility</p:attrName>
                                        </p:attrNameLst>
                                      </p:cBhvr>
                                      <p:to>
                                        <p:strVal val="visible"/>
                                      </p:to>
                                    </p:set>
                                    <p:animEffect transition="in" filter="fade">
                                      <p:cBhvr>
                                        <p:cTn id="65" dur="500"/>
                                        <p:tgtEl>
                                          <p:spTgt spid="5590"/>
                                        </p:tgtEl>
                                      </p:cBhvr>
                                    </p:animEffect>
                                  </p:childTnLst>
                                </p:cTn>
                              </p:par>
                              <p:par>
                                <p:cTn id="66" presetID="10" presetClass="entr" presetSubtype="0" fill="hold" nodeType="withEffect">
                                  <p:stCondLst>
                                    <p:cond delay="0"/>
                                  </p:stCondLst>
                                  <p:childTnLst>
                                    <p:set>
                                      <p:cBhvr>
                                        <p:cTn id="67" dur="1" fill="hold">
                                          <p:stCondLst>
                                            <p:cond delay="0"/>
                                          </p:stCondLst>
                                        </p:cTn>
                                        <p:tgtEl>
                                          <p:spTgt spid="5594"/>
                                        </p:tgtEl>
                                        <p:attrNameLst>
                                          <p:attrName>style.visibility</p:attrName>
                                        </p:attrNameLst>
                                      </p:cBhvr>
                                      <p:to>
                                        <p:strVal val="visible"/>
                                      </p:to>
                                    </p:set>
                                    <p:animEffect transition="in" filter="fade">
                                      <p:cBhvr>
                                        <p:cTn id="68" dur="500"/>
                                        <p:tgtEl>
                                          <p:spTgt spid="5594"/>
                                        </p:tgtEl>
                                      </p:cBhvr>
                                    </p:animEffect>
                                  </p:childTnLst>
                                </p:cTn>
                              </p:par>
                              <p:par>
                                <p:cTn id="69" presetID="10" presetClass="entr" presetSubtype="0" fill="hold" nodeType="withEffect">
                                  <p:stCondLst>
                                    <p:cond delay="0"/>
                                  </p:stCondLst>
                                  <p:childTnLst>
                                    <p:set>
                                      <p:cBhvr>
                                        <p:cTn id="70" dur="1" fill="hold">
                                          <p:stCondLst>
                                            <p:cond delay="0"/>
                                          </p:stCondLst>
                                        </p:cTn>
                                        <p:tgtEl>
                                          <p:spTgt spid="5588"/>
                                        </p:tgtEl>
                                        <p:attrNameLst>
                                          <p:attrName>style.visibility</p:attrName>
                                        </p:attrNameLst>
                                      </p:cBhvr>
                                      <p:to>
                                        <p:strVal val="visible"/>
                                      </p:to>
                                    </p:set>
                                    <p:animEffect transition="in" filter="fade">
                                      <p:cBhvr>
                                        <p:cTn id="71" dur="500"/>
                                        <p:tgtEl>
                                          <p:spTgt spid="5588"/>
                                        </p:tgtEl>
                                      </p:cBhvr>
                                    </p:animEffect>
                                  </p:childTnLst>
                                </p:cTn>
                              </p:par>
                              <p:par>
                                <p:cTn id="72" presetID="10" presetClass="entr" presetSubtype="0" fill="hold" nodeType="withEffect">
                                  <p:stCondLst>
                                    <p:cond delay="0"/>
                                  </p:stCondLst>
                                  <p:childTnLst>
                                    <p:set>
                                      <p:cBhvr>
                                        <p:cTn id="73" dur="1" fill="hold">
                                          <p:stCondLst>
                                            <p:cond delay="0"/>
                                          </p:stCondLst>
                                        </p:cTn>
                                        <p:tgtEl>
                                          <p:spTgt spid="5593"/>
                                        </p:tgtEl>
                                        <p:attrNameLst>
                                          <p:attrName>style.visibility</p:attrName>
                                        </p:attrNameLst>
                                      </p:cBhvr>
                                      <p:to>
                                        <p:strVal val="visible"/>
                                      </p:to>
                                    </p:set>
                                    <p:animEffect transition="in" filter="fade">
                                      <p:cBhvr>
                                        <p:cTn id="74" dur="500"/>
                                        <p:tgtEl>
                                          <p:spTgt spid="5593"/>
                                        </p:tgtEl>
                                      </p:cBhvr>
                                    </p:animEffect>
                                  </p:childTnLst>
                                </p:cTn>
                              </p:par>
                              <p:par>
                                <p:cTn id="75" presetID="10" presetClass="entr" presetSubtype="0" fill="hold" nodeType="withEffect">
                                  <p:stCondLst>
                                    <p:cond delay="0"/>
                                  </p:stCondLst>
                                  <p:childTnLst>
                                    <p:set>
                                      <p:cBhvr>
                                        <p:cTn id="76" dur="1" fill="hold">
                                          <p:stCondLst>
                                            <p:cond delay="0"/>
                                          </p:stCondLst>
                                        </p:cTn>
                                        <p:tgtEl>
                                          <p:spTgt spid="5602"/>
                                        </p:tgtEl>
                                        <p:attrNameLst>
                                          <p:attrName>style.visibility</p:attrName>
                                        </p:attrNameLst>
                                      </p:cBhvr>
                                      <p:to>
                                        <p:strVal val="visible"/>
                                      </p:to>
                                    </p:set>
                                    <p:animEffect transition="in" filter="fade">
                                      <p:cBhvr>
                                        <p:cTn id="77" dur="500"/>
                                        <p:tgtEl>
                                          <p:spTgt spid="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13"/>
        <p:cNvGrpSpPr/>
        <p:nvPr/>
      </p:nvGrpSpPr>
      <p:grpSpPr>
        <a:xfrm>
          <a:off x="0" y="0"/>
          <a:ext cx="0" cy="0"/>
          <a:chOff x="0" y="0"/>
          <a:chExt cx="0" cy="0"/>
        </a:xfrm>
      </p:grpSpPr>
      <p:pic>
        <p:nvPicPr>
          <p:cNvPr id="5614" name="Google Shape;5614;p28"/>
          <p:cNvPicPr preferRelativeResize="0"/>
          <p:nvPr/>
        </p:nvPicPr>
        <p:blipFill rotWithShape="1">
          <a:blip r:embed="rId3">
            <a:alphaModFix/>
          </a:blip>
          <a:srcRect/>
          <a:stretch/>
        </p:blipFill>
        <p:spPr>
          <a:xfrm>
            <a:off x="655093" y="671089"/>
            <a:ext cx="10922758" cy="5252742"/>
          </a:xfrm>
          <a:prstGeom prst="rect">
            <a:avLst/>
          </a:prstGeom>
          <a:noFill/>
          <a:ln>
            <a:noFill/>
          </a:ln>
        </p:spPr>
      </p:pic>
      <p:sp>
        <p:nvSpPr>
          <p:cNvPr id="5615" name="Google Shape;5615;p28"/>
          <p:cNvSpPr/>
          <p:nvPr/>
        </p:nvSpPr>
        <p:spPr>
          <a:xfrm>
            <a:off x="1445846" y="2196123"/>
            <a:ext cx="9159631" cy="1414585"/>
          </a:xfrm>
          <a:custGeom>
            <a:avLst/>
            <a:gdLst/>
            <a:ahLst/>
            <a:cxnLst/>
            <a:rect l="l" t="t" r="r" b="b"/>
            <a:pathLst>
              <a:path w="9159631" h="1414585" extrusionOk="0">
                <a:moveTo>
                  <a:pt x="39077" y="1414585"/>
                </a:moveTo>
                <a:lnTo>
                  <a:pt x="31262" y="1289539"/>
                </a:lnTo>
                <a:lnTo>
                  <a:pt x="0" y="1211385"/>
                </a:lnTo>
                <a:lnTo>
                  <a:pt x="39077" y="1148862"/>
                </a:lnTo>
                <a:lnTo>
                  <a:pt x="132862" y="1109785"/>
                </a:lnTo>
                <a:lnTo>
                  <a:pt x="242277" y="984739"/>
                </a:lnTo>
                <a:lnTo>
                  <a:pt x="296985" y="937846"/>
                </a:lnTo>
                <a:lnTo>
                  <a:pt x="375139" y="930031"/>
                </a:lnTo>
                <a:lnTo>
                  <a:pt x="445477" y="898769"/>
                </a:lnTo>
                <a:lnTo>
                  <a:pt x="523631" y="883139"/>
                </a:lnTo>
                <a:lnTo>
                  <a:pt x="601785" y="804985"/>
                </a:lnTo>
                <a:lnTo>
                  <a:pt x="687754" y="734646"/>
                </a:lnTo>
                <a:lnTo>
                  <a:pt x="726831" y="625231"/>
                </a:lnTo>
                <a:lnTo>
                  <a:pt x="804985" y="554892"/>
                </a:lnTo>
                <a:lnTo>
                  <a:pt x="828431" y="531446"/>
                </a:lnTo>
                <a:lnTo>
                  <a:pt x="930031" y="578339"/>
                </a:lnTo>
                <a:lnTo>
                  <a:pt x="930031" y="578339"/>
                </a:lnTo>
                <a:lnTo>
                  <a:pt x="1031631" y="617415"/>
                </a:lnTo>
                <a:lnTo>
                  <a:pt x="1031631" y="617415"/>
                </a:lnTo>
                <a:lnTo>
                  <a:pt x="1148862" y="601785"/>
                </a:lnTo>
                <a:lnTo>
                  <a:pt x="1148862" y="601785"/>
                </a:lnTo>
                <a:lnTo>
                  <a:pt x="1266092" y="508000"/>
                </a:lnTo>
                <a:lnTo>
                  <a:pt x="1422400" y="523631"/>
                </a:lnTo>
                <a:lnTo>
                  <a:pt x="1492739" y="593969"/>
                </a:lnTo>
                <a:lnTo>
                  <a:pt x="1672492" y="601785"/>
                </a:lnTo>
                <a:lnTo>
                  <a:pt x="1672492" y="601785"/>
                </a:lnTo>
                <a:lnTo>
                  <a:pt x="1844431" y="609600"/>
                </a:lnTo>
                <a:lnTo>
                  <a:pt x="1969477" y="593969"/>
                </a:lnTo>
                <a:lnTo>
                  <a:pt x="2008554" y="570523"/>
                </a:lnTo>
                <a:lnTo>
                  <a:pt x="2016369" y="508000"/>
                </a:lnTo>
                <a:lnTo>
                  <a:pt x="2078892" y="461108"/>
                </a:lnTo>
                <a:lnTo>
                  <a:pt x="2196123" y="453292"/>
                </a:lnTo>
                <a:lnTo>
                  <a:pt x="2274277" y="398585"/>
                </a:lnTo>
                <a:lnTo>
                  <a:pt x="2344616" y="398585"/>
                </a:lnTo>
                <a:lnTo>
                  <a:pt x="2383692" y="406400"/>
                </a:lnTo>
                <a:lnTo>
                  <a:pt x="2454031" y="367323"/>
                </a:lnTo>
                <a:lnTo>
                  <a:pt x="2563446" y="382954"/>
                </a:lnTo>
                <a:lnTo>
                  <a:pt x="2735385" y="359508"/>
                </a:lnTo>
                <a:lnTo>
                  <a:pt x="2735385" y="359508"/>
                </a:lnTo>
                <a:lnTo>
                  <a:pt x="2899508" y="351692"/>
                </a:lnTo>
                <a:lnTo>
                  <a:pt x="3118339" y="484554"/>
                </a:lnTo>
                <a:lnTo>
                  <a:pt x="3141785" y="531446"/>
                </a:lnTo>
                <a:lnTo>
                  <a:pt x="3485662" y="484554"/>
                </a:lnTo>
                <a:lnTo>
                  <a:pt x="3681046" y="515815"/>
                </a:lnTo>
                <a:lnTo>
                  <a:pt x="3915508" y="500185"/>
                </a:lnTo>
                <a:lnTo>
                  <a:pt x="4079631" y="547077"/>
                </a:lnTo>
                <a:lnTo>
                  <a:pt x="4196862" y="601785"/>
                </a:lnTo>
                <a:lnTo>
                  <a:pt x="4329723" y="617415"/>
                </a:lnTo>
                <a:lnTo>
                  <a:pt x="4415692" y="570523"/>
                </a:lnTo>
                <a:lnTo>
                  <a:pt x="4712677" y="578339"/>
                </a:lnTo>
                <a:lnTo>
                  <a:pt x="4837723" y="492369"/>
                </a:lnTo>
                <a:lnTo>
                  <a:pt x="4900246" y="468923"/>
                </a:lnTo>
                <a:lnTo>
                  <a:pt x="4939323" y="414215"/>
                </a:lnTo>
                <a:lnTo>
                  <a:pt x="5205046" y="406400"/>
                </a:lnTo>
                <a:lnTo>
                  <a:pt x="5330092" y="359508"/>
                </a:lnTo>
                <a:lnTo>
                  <a:pt x="5705231" y="367323"/>
                </a:lnTo>
                <a:lnTo>
                  <a:pt x="5838092" y="390769"/>
                </a:lnTo>
                <a:lnTo>
                  <a:pt x="5900616" y="429846"/>
                </a:lnTo>
                <a:lnTo>
                  <a:pt x="6252308" y="453292"/>
                </a:lnTo>
                <a:lnTo>
                  <a:pt x="6392985" y="382954"/>
                </a:lnTo>
                <a:lnTo>
                  <a:pt x="6557108" y="390769"/>
                </a:lnTo>
                <a:lnTo>
                  <a:pt x="6619631" y="351692"/>
                </a:lnTo>
                <a:lnTo>
                  <a:pt x="6900985" y="351692"/>
                </a:lnTo>
                <a:lnTo>
                  <a:pt x="6994769" y="382954"/>
                </a:lnTo>
                <a:lnTo>
                  <a:pt x="7119816" y="390769"/>
                </a:lnTo>
                <a:lnTo>
                  <a:pt x="7221416" y="398585"/>
                </a:lnTo>
                <a:lnTo>
                  <a:pt x="7323016" y="453292"/>
                </a:lnTo>
                <a:lnTo>
                  <a:pt x="7448062" y="445477"/>
                </a:lnTo>
                <a:lnTo>
                  <a:pt x="7721600" y="328246"/>
                </a:lnTo>
                <a:lnTo>
                  <a:pt x="7963877" y="187569"/>
                </a:lnTo>
                <a:lnTo>
                  <a:pt x="8073292" y="85969"/>
                </a:lnTo>
                <a:lnTo>
                  <a:pt x="8073292" y="85969"/>
                </a:lnTo>
                <a:lnTo>
                  <a:pt x="8088923" y="31262"/>
                </a:lnTo>
                <a:lnTo>
                  <a:pt x="8253046" y="31262"/>
                </a:lnTo>
                <a:lnTo>
                  <a:pt x="8346831" y="15631"/>
                </a:lnTo>
                <a:lnTo>
                  <a:pt x="8479692" y="39077"/>
                </a:lnTo>
                <a:lnTo>
                  <a:pt x="8565662" y="0"/>
                </a:lnTo>
                <a:lnTo>
                  <a:pt x="8721969" y="7815"/>
                </a:lnTo>
                <a:lnTo>
                  <a:pt x="8862646" y="46892"/>
                </a:lnTo>
                <a:lnTo>
                  <a:pt x="8932985" y="46892"/>
                </a:lnTo>
                <a:lnTo>
                  <a:pt x="9003323" y="109415"/>
                </a:lnTo>
                <a:lnTo>
                  <a:pt x="9018954" y="179754"/>
                </a:lnTo>
                <a:lnTo>
                  <a:pt x="9097108" y="211015"/>
                </a:lnTo>
                <a:lnTo>
                  <a:pt x="9159631" y="242277"/>
                </a:lnTo>
                <a:lnTo>
                  <a:pt x="9159631" y="242277"/>
                </a:lnTo>
              </a:path>
            </a:pathLst>
          </a:custGeom>
          <a:noFill/>
          <a:ln w="762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16" name="Google Shape;5616;p28"/>
          <p:cNvSpPr txBox="1"/>
          <p:nvPr/>
        </p:nvSpPr>
        <p:spPr>
          <a:xfrm>
            <a:off x="4994031" y="2985477"/>
            <a:ext cx="200054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4800"/>
              <a:buFont typeface="Calibri"/>
              <a:buNone/>
            </a:pPr>
            <a:r>
              <a:rPr lang="en-US" sz="4800" b="0" i="0" u="none" strike="noStrike" cap="none">
                <a:solidFill>
                  <a:srgbClr val="C00000"/>
                </a:solidFill>
                <a:latin typeface="Calibri"/>
                <a:ea typeface="Calibri"/>
                <a:cs typeface="Calibri"/>
                <a:sym typeface="Calibri"/>
              </a:rPr>
              <a:t>routing</a:t>
            </a:r>
            <a:endParaRPr/>
          </a:p>
        </p:txBody>
      </p:sp>
      <p:sp>
        <p:nvSpPr>
          <p:cNvPr id="5617" name="Google Shape;5617;p2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15"/>
                                        </p:tgtEl>
                                        <p:attrNameLst>
                                          <p:attrName>style.visibility</p:attrName>
                                        </p:attrNameLst>
                                      </p:cBhvr>
                                      <p:to>
                                        <p:strVal val="visible"/>
                                      </p:to>
                                    </p:set>
                                    <p:animEffect transition="in" filter="fade">
                                      <p:cBhvr>
                                        <p:cTn id="7" dur="3000"/>
                                        <p:tgtEl>
                                          <p:spTgt spid="5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22"/>
        <p:cNvGrpSpPr/>
        <p:nvPr/>
      </p:nvGrpSpPr>
      <p:grpSpPr>
        <a:xfrm>
          <a:off x="0" y="0"/>
          <a:ext cx="0" cy="0"/>
          <a:chOff x="0" y="0"/>
          <a:chExt cx="0" cy="0"/>
        </a:xfrm>
      </p:grpSpPr>
      <p:pic>
        <p:nvPicPr>
          <p:cNvPr id="5623" name="Google Shape;5623;p29"/>
          <p:cNvPicPr preferRelativeResize="0"/>
          <p:nvPr/>
        </p:nvPicPr>
        <p:blipFill rotWithShape="1">
          <a:blip r:embed="rId3">
            <a:alphaModFix/>
          </a:blip>
          <a:srcRect/>
          <a:stretch/>
        </p:blipFill>
        <p:spPr>
          <a:xfrm>
            <a:off x="655093" y="671089"/>
            <a:ext cx="10922758" cy="5252742"/>
          </a:xfrm>
          <a:prstGeom prst="rect">
            <a:avLst/>
          </a:prstGeom>
          <a:noFill/>
          <a:ln>
            <a:noFill/>
          </a:ln>
        </p:spPr>
      </p:pic>
      <p:sp>
        <p:nvSpPr>
          <p:cNvPr id="5624" name="Google Shape;5624;p29"/>
          <p:cNvSpPr/>
          <p:nvPr/>
        </p:nvSpPr>
        <p:spPr>
          <a:xfrm>
            <a:off x="1445846" y="2196123"/>
            <a:ext cx="9159631" cy="1414585"/>
          </a:xfrm>
          <a:custGeom>
            <a:avLst/>
            <a:gdLst/>
            <a:ahLst/>
            <a:cxnLst/>
            <a:rect l="l" t="t" r="r" b="b"/>
            <a:pathLst>
              <a:path w="9159631" h="1414585" extrusionOk="0">
                <a:moveTo>
                  <a:pt x="39077" y="1414585"/>
                </a:moveTo>
                <a:lnTo>
                  <a:pt x="31262" y="1289539"/>
                </a:lnTo>
                <a:lnTo>
                  <a:pt x="0" y="1211385"/>
                </a:lnTo>
                <a:lnTo>
                  <a:pt x="39077" y="1148862"/>
                </a:lnTo>
                <a:lnTo>
                  <a:pt x="132862" y="1109785"/>
                </a:lnTo>
                <a:lnTo>
                  <a:pt x="242277" y="984739"/>
                </a:lnTo>
                <a:lnTo>
                  <a:pt x="296985" y="937846"/>
                </a:lnTo>
                <a:lnTo>
                  <a:pt x="375139" y="930031"/>
                </a:lnTo>
                <a:lnTo>
                  <a:pt x="445477" y="898769"/>
                </a:lnTo>
                <a:lnTo>
                  <a:pt x="523631" y="883139"/>
                </a:lnTo>
                <a:lnTo>
                  <a:pt x="601785" y="804985"/>
                </a:lnTo>
                <a:lnTo>
                  <a:pt x="687754" y="734646"/>
                </a:lnTo>
                <a:lnTo>
                  <a:pt x="726831" y="625231"/>
                </a:lnTo>
                <a:lnTo>
                  <a:pt x="804985" y="554892"/>
                </a:lnTo>
                <a:lnTo>
                  <a:pt x="828431" y="531446"/>
                </a:lnTo>
                <a:lnTo>
                  <a:pt x="930031" y="578339"/>
                </a:lnTo>
                <a:lnTo>
                  <a:pt x="930031" y="578339"/>
                </a:lnTo>
                <a:lnTo>
                  <a:pt x="1031631" y="617415"/>
                </a:lnTo>
                <a:lnTo>
                  <a:pt x="1031631" y="617415"/>
                </a:lnTo>
                <a:lnTo>
                  <a:pt x="1148862" y="601785"/>
                </a:lnTo>
                <a:lnTo>
                  <a:pt x="1148862" y="601785"/>
                </a:lnTo>
                <a:lnTo>
                  <a:pt x="1266092" y="508000"/>
                </a:lnTo>
                <a:lnTo>
                  <a:pt x="1422400" y="523631"/>
                </a:lnTo>
                <a:lnTo>
                  <a:pt x="1492739" y="593969"/>
                </a:lnTo>
                <a:lnTo>
                  <a:pt x="1672492" y="601785"/>
                </a:lnTo>
                <a:lnTo>
                  <a:pt x="1672492" y="601785"/>
                </a:lnTo>
                <a:lnTo>
                  <a:pt x="1844431" y="609600"/>
                </a:lnTo>
                <a:lnTo>
                  <a:pt x="1969477" y="593969"/>
                </a:lnTo>
                <a:lnTo>
                  <a:pt x="2008554" y="570523"/>
                </a:lnTo>
                <a:lnTo>
                  <a:pt x="2016369" y="508000"/>
                </a:lnTo>
                <a:lnTo>
                  <a:pt x="2078892" y="461108"/>
                </a:lnTo>
                <a:lnTo>
                  <a:pt x="2196123" y="453292"/>
                </a:lnTo>
                <a:lnTo>
                  <a:pt x="2274277" y="398585"/>
                </a:lnTo>
                <a:lnTo>
                  <a:pt x="2344616" y="398585"/>
                </a:lnTo>
                <a:lnTo>
                  <a:pt x="2383692" y="406400"/>
                </a:lnTo>
                <a:lnTo>
                  <a:pt x="2454031" y="367323"/>
                </a:lnTo>
                <a:lnTo>
                  <a:pt x="2563446" y="382954"/>
                </a:lnTo>
                <a:lnTo>
                  <a:pt x="2735385" y="359508"/>
                </a:lnTo>
                <a:lnTo>
                  <a:pt x="2735385" y="359508"/>
                </a:lnTo>
                <a:lnTo>
                  <a:pt x="2899508" y="351692"/>
                </a:lnTo>
                <a:lnTo>
                  <a:pt x="3118339" y="484554"/>
                </a:lnTo>
                <a:lnTo>
                  <a:pt x="3141785" y="531446"/>
                </a:lnTo>
                <a:lnTo>
                  <a:pt x="3485662" y="484554"/>
                </a:lnTo>
                <a:lnTo>
                  <a:pt x="3681046" y="515815"/>
                </a:lnTo>
                <a:lnTo>
                  <a:pt x="3915508" y="500185"/>
                </a:lnTo>
                <a:lnTo>
                  <a:pt x="4079631" y="547077"/>
                </a:lnTo>
                <a:lnTo>
                  <a:pt x="4196862" y="601785"/>
                </a:lnTo>
                <a:lnTo>
                  <a:pt x="4329723" y="617415"/>
                </a:lnTo>
                <a:lnTo>
                  <a:pt x="4415692" y="570523"/>
                </a:lnTo>
                <a:lnTo>
                  <a:pt x="4712677" y="578339"/>
                </a:lnTo>
                <a:lnTo>
                  <a:pt x="4837723" y="492369"/>
                </a:lnTo>
                <a:lnTo>
                  <a:pt x="4900246" y="468923"/>
                </a:lnTo>
                <a:lnTo>
                  <a:pt x="4939323" y="414215"/>
                </a:lnTo>
                <a:lnTo>
                  <a:pt x="5205046" y="406400"/>
                </a:lnTo>
                <a:lnTo>
                  <a:pt x="5330092" y="359508"/>
                </a:lnTo>
                <a:lnTo>
                  <a:pt x="5705231" y="367323"/>
                </a:lnTo>
                <a:lnTo>
                  <a:pt x="5838092" y="390769"/>
                </a:lnTo>
                <a:lnTo>
                  <a:pt x="5900616" y="429846"/>
                </a:lnTo>
                <a:lnTo>
                  <a:pt x="6252308" y="453292"/>
                </a:lnTo>
                <a:lnTo>
                  <a:pt x="6392985" y="382954"/>
                </a:lnTo>
                <a:lnTo>
                  <a:pt x="6557108" y="390769"/>
                </a:lnTo>
                <a:lnTo>
                  <a:pt x="6619631" y="351692"/>
                </a:lnTo>
                <a:lnTo>
                  <a:pt x="6900985" y="351692"/>
                </a:lnTo>
                <a:lnTo>
                  <a:pt x="6994769" y="382954"/>
                </a:lnTo>
                <a:lnTo>
                  <a:pt x="7119816" y="390769"/>
                </a:lnTo>
                <a:lnTo>
                  <a:pt x="7221416" y="398585"/>
                </a:lnTo>
                <a:lnTo>
                  <a:pt x="7323016" y="453292"/>
                </a:lnTo>
                <a:lnTo>
                  <a:pt x="7448062" y="445477"/>
                </a:lnTo>
                <a:lnTo>
                  <a:pt x="7721600" y="328246"/>
                </a:lnTo>
                <a:lnTo>
                  <a:pt x="7963877" y="187569"/>
                </a:lnTo>
                <a:lnTo>
                  <a:pt x="8073292" y="85969"/>
                </a:lnTo>
                <a:lnTo>
                  <a:pt x="8073292" y="85969"/>
                </a:lnTo>
                <a:lnTo>
                  <a:pt x="8088923" y="31262"/>
                </a:lnTo>
                <a:lnTo>
                  <a:pt x="8253046" y="31262"/>
                </a:lnTo>
                <a:lnTo>
                  <a:pt x="8346831" y="15631"/>
                </a:lnTo>
                <a:lnTo>
                  <a:pt x="8479692" y="39077"/>
                </a:lnTo>
                <a:lnTo>
                  <a:pt x="8565662" y="0"/>
                </a:lnTo>
                <a:lnTo>
                  <a:pt x="8721969" y="7815"/>
                </a:lnTo>
                <a:lnTo>
                  <a:pt x="8862646" y="46892"/>
                </a:lnTo>
                <a:lnTo>
                  <a:pt x="8932985" y="46892"/>
                </a:lnTo>
                <a:lnTo>
                  <a:pt x="9003323" y="109415"/>
                </a:lnTo>
                <a:lnTo>
                  <a:pt x="9018954" y="179754"/>
                </a:lnTo>
                <a:lnTo>
                  <a:pt x="9097108" y="211015"/>
                </a:lnTo>
                <a:lnTo>
                  <a:pt x="9159631" y="242277"/>
                </a:lnTo>
                <a:lnTo>
                  <a:pt x="9159631" y="242277"/>
                </a:lnTo>
              </a:path>
            </a:pathLst>
          </a:custGeom>
          <a:noFill/>
          <a:ln w="762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625" name="Google Shape;5625;p29"/>
          <p:cNvGrpSpPr/>
          <p:nvPr/>
        </p:nvGrpSpPr>
        <p:grpSpPr>
          <a:xfrm>
            <a:off x="1527142" y="1131216"/>
            <a:ext cx="2243580" cy="2158739"/>
            <a:chOff x="1527142" y="1131216"/>
            <a:chExt cx="2243580" cy="2158739"/>
          </a:xfrm>
        </p:grpSpPr>
        <p:pic>
          <p:nvPicPr>
            <p:cNvPr id="5626" name="Google Shape;5626;p29" descr="A close up of a map&#10;&#10;Description automatically generated"/>
            <p:cNvPicPr preferRelativeResize="0"/>
            <p:nvPr/>
          </p:nvPicPr>
          <p:blipFill rotWithShape="1">
            <a:blip r:embed="rId4">
              <a:alphaModFix/>
            </a:blip>
            <a:srcRect/>
            <a:stretch/>
          </p:blipFill>
          <p:spPr>
            <a:xfrm>
              <a:off x="1668543" y="1163561"/>
              <a:ext cx="2078994" cy="1787029"/>
            </a:xfrm>
            <a:prstGeom prst="rect">
              <a:avLst/>
            </a:prstGeom>
            <a:noFill/>
            <a:ln>
              <a:noFill/>
            </a:ln>
          </p:spPr>
        </p:pic>
        <p:sp>
          <p:nvSpPr>
            <p:cNvPr id="5627" name="Google Shape;5627;p29"/>
            <p:cNvSpPr/>
            <p:nvPr/>
          </p:nvSpPr>
          <p:spPr>
            <a:xfrm>
              <a:off x="1527142" y="1131216"/>
              <a:ext cx="2243580" cy="2158739"/>
            </a:xfrm>
            <a:custGeom>
              <a:avLst/>
              <a:gdLst/>
              <a:ahLst/>
              <a:cxnLst/>
              <a:rect l="l" t="t" r="r" b="b"/>
              <a:pathLst>
                <a:path w="2243580" h="2158739" extrusionOk="0">
                  <a:moveTo>
                    <a:pt x="0" y="2158739"/>
                  </a:moveTo>
                  <a:cubicBezTo>
                    <a:pt x="84842" y="1552281"/>
                    <a:pt x="94268" y="719580"/>
                    <a:pt x="141402" y="0"/>
                  </a:cubicBezTo>
                  <a:lnTo>
                    <a:pt x="160256" y="1800520"/>
                  </a:lnTo>
                  <a:lnTo>
                    <a:pt x="2243580" y="1781666"/>
                  </a:lnTo>
                  <a:cubicBezTo>
                    <a:pt x="656735" y="1973345"/>
                    <a:pt x="568751" y="1995341"/>
                    <a:pt x="0" y="2158739"/>
                  </a:cubicBezTo>
                  <a:close/>
                </a:path>
              </a:pathLst>
            </a:custGeom>
            <a:gradFill>
              <a:gsLst>
                <a:gs pos="0">
                  <a:schemeClr val="lt1"/>
                </a:gs>
                <a:gs pos="48000">
                  <a:srgbClr val="D6DCE0"/>
                </a:gs>
                <a:gs pos="100000">
                  <a:srgbClr val="595959"/>
                </a:gs>
              </a:gsLst>
              <a:lin ang="14400000" scaled="0"/>
            </a:gra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5628" name="Google Shape;5628;p29"/>
          <p:cNvSpPr txBox="1"/>
          <p:nvPr/>
        </p:nvSpPr>
        <p:spPr>
          <a:xfrm>
            <a:off x="1649047" y="2813539"/>
            <a:ext cx="223067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600"/>
              <a:buFont typeface="Calibri"/>
              <a:buNone/>
            </a:pPr>
            <a:r>
              <a:rPr lang="en-US" sz="3600" b="0" i="0" u="none" strike="noStrike" cap="none">
                <a:solidFill>
                  <a:srgbClr val="C00000"/>
                </a:solidFill>
                <a:latin typeface="Calibri"/>
                <a:ea typeface="Calibri"/>
                <a:cs typeface="Calibri"/>
                <a:sym typeface="Calibri"/>
              </a:rPr>
              <a:t>forwarding</a:t>
            </a:r>
            <a:endParaRPr/>
          </a:p>
        </p:txBody>
      </p:sp>
      <p:grpSp>
        <p:nvGrpSpPr>
          <p:cNvPr id="5629" name="Google Shape;5629;p29"/>
          <p:cNvGrpSpPr/>
          <p:nvPr/>
        </p:nvGrpSpPr>
        <p:grpSpPr>
          <a:xfrm>
            <a:off x="8758797" y="2608289"/>
            <a:ext cx="2771818" cy="2930576"/>
            <a:chOff x="8758797" y="2608289"/>
            <a:chExt cx="2771818" cy="2930576"/>
          </a:xfrm>
        </p:grpSpPr>
        <p:pic>
          <p:nvPicPr>
            <p:cNvPr id="5630" name="Google Shape;5630;p29"/>
            <p:cNvPicPr preferRelativeResize="0"/>
            <p:nvPr/>
          </p:nvPicPr>
          <p:blipFill rotWithShape="1">
            <a:blip r:embed="rId5">
              <a:alphaModFix/>
            </a:blip>
            <a:srcRect/>
            <a:stretch/>
          </p:blipFill>
          <p:spPr>
            <a:xfrm>
              <a:off x="8758797" y="2998032"/>
              <a:ext cx="2771818" cy="2540833"/>
            </a:xfrm>
            <a:prstGeom prst="rect">
              <a:avLst/>
            </a:prstGeom>
            <a:noFill/>
            <a:ln>
              <a:noFill/>
            </a:ln>
          </p:spPr>
        </p:pic>
        <p:sp>
          <p:nvSpPr>
            <p:cNvPr id="5631" name="Google Shape;5631;p29"/>
            <p:cNvSpPr/>
            <p:nvPr/>
          </p:nvSpPr>
          <p:spPr>
            <a:xfrm>
              <a:off x="8769246" y="2608289"/>
              <a:ext cx="2683239" cy="404734"/>
            </a:xfrm>
            <a:custGeom>
              <a:avLst/>
              <a:gdLst/>
              <a:ahLst/>
              <a:cxnLst/>
              <a:rect l="l" t="t" r="r" b="b"/>
              <a:pathLst>
                <a:path w="2683239" h="404734" extrusionOk="0">
                  <a:moveTo>
                    <a:pt x="239843" y="0"/>
                  </a:moveTo>
                  <a:cubicBezTo>
                    <a:pt x="234846" y="164891"/>
                    <a:pt x="259830" y="209862"/>
                    <a:pt x="0" y="404734"/>
                  </a:cubicBezTo>
                  <a:lnTo>
                    <a:pt x="2683239" y="389744"/>
                  </a:lnTo>
                  <a:cubicBezTo>
                    <a:pt x="969364" y="244839"/>
                    <a:pt x="1054308" y="189876"/>
                    <a:pt x="239843" y="0"/>
                  </a:cubicBezTo>
                  <a:close/>
                </a:path>
              </a:pathLst>
            </a:custGeom>
            <a:gradFill>
              <a:gsLst>
                <a:gs pos="0">
                  <a:srgbClr val="F5F7FC"/>
                </a:gs>
                <a:gs pos="100000">
                  <a:srgbClr val="A5A5A5"/>
                </a:gs>
              </a:gsLst>
              <a:lin ang="5400000" scaled="0"/>
            </a:gra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5632" name="Google Shape;5632;p29"/>
          <p:cNvSpPr txBox="1"/>
          <p:nvPr/>
        </p:nvSpPr>
        <p:spPr>
          <a:xfrm>
            <a:off x="9032426" y="2448581"/>
            <a:ext cx="223067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600"/>
              <a:buFont typeface="Calibri"/>
              <a:buNone/>
            </a:pPr>
            <a:r>
              <a:rPr lang="en-US" sz="3600" b="0" i="0" u="none" strike="noStrike" cap="none">
                <a:solidFill>
                  <a:srgbClr val="C00000"/>
                </a:solidFill>
                <a:latin typeface="Calibri"/>
                <a:ea typeface="Calibri"/>
                <a:cs typeface="Calibri"/>
                <a:sym typeface="Calibri"/>
              </a:rPr>
              <a:t>forwarding</a:t>
            </a:r>
            <a:endParaRPr/>
          </a:p>
        </p:txBody>
      </p:sp>
      <p:sp>
        <p:nvSpPr>
          <p:cNvPr id="5633" name="Google Shape;5633;p2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25"/>
                                        </p:tgtEl>
                                        <p:attrNameLst>
                                          <p:attrName>style.visibility</p:attrName>
                                        </p:attrNameLst>
                                      </p:cBhvr>
                                      <p:to>
                                        <p:strVal val="visible"/>
                                      </p:to>
                                    </p:set>
                                    <p:animEffect transition="in" filter="fade">
                                      <p:cBhvr>
                                        <p:cTn id="7" dur="500"/>
                                        <p:tgtEl>
                                          <p:spTgt spid="56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29"/>
                                        </p:tgtEl>
                                        <p:attrNameLst>
                                          <p:attrName>style.visibility</p:attrName>
                                        </p:attrNameLst>
                                      </p:cBhvr>
                                      <p:to>
                                        <p:strVal val="visible"/>
                                      </p:to>
                                    </p:set>
                                    <p:animEffect transition="in" filter="fade">
                                      <p:cBhvr>
                                        <p:cTn id="12" dur="500"/>
                                        <p:tgtEl>
                                          <p:spTgt spid="56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32"/>
                                        </p:tgtEl>
                                        <p:attrNameLst>
                                          <p:attrName>style.visibility</p:attrName>
                                        </p:attrNameLst>
                                      </p:cBhvr>
                                      <p:to>
                                        <p:strVal val="visible"/>
                                      </p:to>
                                    </p:set>
                                    <p:animEffect transition="in" filter="fade">
                                      <p:cBhvr>
                                        <p:cTn id="17" dur="500"/>
                                        <p:tgtEl>
                                          <p:spTgt spid="5632"/>
                                        </p:tgtEl>
                                      </p:cBhvr>
                                    </p:animEffect>
                                  </p:childTnLst>
                                </p:cTn>
                              </p:par>
                              <p:par>
                                <p:cTn id="18" presetID="10" presetClass="entr" presetSubtype="0" fill="hold" nodeType="withEffect">
                                  <p:stCondLst>
                                    <p:cond delay="0"/>
                                  </p:stCondLst>
                                  <p:childTnLst>
                                    <p:set>
                                      <p:cBhvr>
                                        <p:cTn id="19" dur="1" fill="hold">
                                          <p:stCondLst>
                                            <p:cond delay="0"/>
                                          </p:stCondLst>
                                        </p:cTn>
                                        <p:tgtEl>
                                          <p:spTgt spid="5628"/>
                                        </p:tgtEl>
                                        <p:attrNameLst>
                                          <p:attrName>style.visibility</p:attrName>
                                        </p:attrNameLst>
                                      </p:cBhvr>
                                      <p:to>
                                        <p:strVal val="visible"/>
                                      </p:to>
                                    </p:set>
                                    <p:animEffect transition="in" filter="fade">
                                      <p:cBhvr>
                                        <p:cTn id="20" dur="500"/>
                                        <p:tgtEl>
                                          <p:spTgt spid="5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3"/>
          <p:cNvSpPr txBox="1"/>
          <p:nvPr/>
        </p:nvSpPr>
        <p:spPr>
          <a:xfrm>
            <a:off x="9190439" y="3479610"/>
            <a:ext cx="136498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a:solidFill>
                  <a:schemeClr val="dk1"/>
                </a:solidFill>
                <a:latin typeface="Calibri"/>
                <a:ea typeface="Calibri"/>
                <a:cs typeface="Calibri"/>
                <a:sym typeface="Calibri"/>
              </a:rPr>
              <a:t>Internet</a:t>
            </a:r>
            <a:endParaRPr/>
          </a:p>
        </p:txBody>
      </p:sp>
      <p:sp>
        <p:nvSpPr>
          <p:cNvPr id="62" name="Google Shape;62;p3"/>
          <p:cNvSpPr/>
          <p:nvPr/>
        </p:nvSpPr>
        <p:spPr>
          <a:xfrm>
            <a:off x="9250302" y="3526527"/>
            <a:ext cx="1558255" cy="53898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 name="Google Shape;63;p3"/>
          <p:cNvSpPr txBox="1">
            <a:spLocks noGrp="1"/>
          </p:cNvSpPr>
          <p:nvPr>
            <p:ph type="title"/>
          </p:nvPr>
        </p:nvSpPr>
        <p:spPr>
          <a:xfrm>
            <a:off x="798691" y="22903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The Internet: a “nuts and bolts” view</a:t>
            </a:r>
            <a:endParaRPr/>
          </a:p>
        </p:txBody>
      </p:sp>
      <p:grpSp>
        <p:nvGrpSpPr>
          <p:cNvPr id="64" name="Google Shape;64;p3"/>
          <p:cNvGrpSpPr/>
          <p:nvPr/>
        </p:nvGrpSpPr>
        <p:grpSpPr>
          <a:xfrm>
            <a:off x="7205350" y="1488461"/>
            <a:ext cx="4525460" cy="4859961"/>
            <a:chOff x="7268561" y="1458365"/>
            <a:chExt cx="4525460" cy="4859961"/>
          </a:xfrm>
        </p:grpSpPr>
        <p:sp>
          <p:nvSpPr>
            <p:cNvPr id="65" name="Google Shape;65;p3"/>
            <p:cNvSpPr/>
            <p:nvPr/>
          </p:nvSpPr>
          <p:spPr>
            <a:xfrm>
              <a:off x="9048399" y="3035682"/>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 name="Google Shape;66;p3"/>
            <p:cNvSpPr/>
            <p:nvPr/>
          </p:nvSpPr>
          <p:spPr>
            <a:xfrm>
              <a:off x="7337287" y="1795939"/>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7" name="Google Shape;67;p3"/>
            <p:cNvGrpSpPr/>
            <p:nvPr/>
          </p:nvGrpSpPr>
          <p:grpSpPr>
            <a:xfrm>
              <a:off x="7268561" y="3259155"/>
              <a:ext cx="1458912" cy="933450"/>
              <a:chOff x="2889" y="1631"/>
              <a:chExt cx="980" cy="743"/>
            </a:xfrm>
          </p:grpSpPr>
          <p:sp>
            <p:nvSpPr>
              <p:cNvPr id="68" name="Google Shape;68;p3"/>
              <p:cNvSpPr/>
              <p:nvPr/>
            </p:nvSpPr>
            <p:spPr>
              <a:xfrm>
                <a:off x="3046" y="1841"/>
                <a:ext cx="663" cy="533"/>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69" name="Google Shape;69;p3"/>
              <p:cNvSpPr/>
              <p:nvPr/>
            </p:nvSpPr>
            <p:spPr>
              <a:xfrm>
                <a:off x="2889" y="1631"/>
                <a:ext cx="980" cy="253"/>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rgbClr val="00CCFF"/>
                  </a:solidFill>
                  <a:latin typeface="Arial"/>
                  <a:ea typeface="Arial"/>
                  <a:cs typeface="Arial"/>
                  <a:sym typeface="Arial"/>
                </a:endParaRPr>
              </a:p>
            </p:txBody>
          </p:sp>
        </p:grpSp>
        <p:sp>
          <p:nvSpPr>
            <p:cNvPr id="70" name="Google Shape;70;p3"/>
            <p:cNvSpPr/>
            <p:nvPr/>
          </p:nvSpPr>
          <p:spPr>
            <a:xfrm>
              <a:off x="7775612" y="4653038"/>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1;p3"/>
            <p:cNvSpPr txBox="1"/>
            <p:nvPr/>
          </p:nvSpPr>
          <p:spPr>
            <a:xfrm>
              <a:off x="7742485" y="1458365"/>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Noto Sans Symbols"/>
                <a:buNone/>
              </a:pPr>
              <a:r>
                <a:rPr lang="en-US" sz="1400" b="0" u="none">
                  <a:solidFill>
                    <a:schemeClr val="dk1"/>
                  </a:solidFill>
                  <a:latin typeface="Calibri"/>
                  <a:ea typeface="Calibri"/>
                  <a:cs typeface="Calibri"/>
                  <a:sym typeface="Calibri"/>
                </a:rPr>
                <a:t>mobile network</a:t>
              </a:r>
              <a:endParaRPr/>
            </a:p>
          </p:txBody>
        </p:sp>
        <p:sp>
          <p:nvSpPr>
            <p:cNvPr id="72" name="Google Shape;72;p3"/>
            <p:cNvSpPr txBox="1"/>
            <p:nvPr/>
          </p:nvSpPr>
          <p:spPr>
            <a:xfrm>
              <a:off x="7394046" y="4161826"/>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400"/>
                <a:buFont typeface="Noto Sans Symbols"/>
                <a:buNone/>
              </a:pPr>
              <a:r>
                <a:rPr lang="en-US" sz="1400" b="0" u="none">
                  <a:solidFill>
                    <a:schemeClr val="dk1"/>
                  </a:solidFill>
                  <a:latin typeface="Calibri"/>
                  <a:ea typeface="Calibri"/>
                  <a:cs typeface="Calibri"/>
                  <a:sym typeface="Calibri"/>
                </a:rPr>
                <a:t>home network</a:t>
              </a:r>
              <a:endParaRPr/>
            </a:p>
          </p:txBody>
        </p:sp>
        <p:sp>
          <p:nvSpPr>
            <p:cNvPr id="73" name="Google Shape;73;p3"/>
            <p:cNvSpPr txBox="1"/>
            <p:nvPr/>
          </p:nvSpPr>
          <p:spPr>
            <a:xfrm>
              <a:off x="7370119" y="5749679"/>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400"/>
                <a:buFont typeface="Noto Sans Symbols"/>
                <a:buNone/>
              </a:pPr>
              <a:r>
                <a:rPr lang="en-US" sz="1400" b="0" u="none">
                  <a:solidFill>
                    <a:schemeClr val="dk1"/>
                  </a:solidFill>
                  <a:latin typeface="Calibri"/>
                  <a:ea typeface="Calibri"/>
                  <a:cs typeface="Calibri"/>
                  <a:sym typeface="Calibri"/>
                </a:rPr>
                <a:t>enterprise</a:t>
              </a:r>
              <a:endParaRPr/>
            </a:p>
            <a:p>
              <a:pPr marL="0" marR="0" lvl="0" indent="0" algn="l" rtl="0">
                <a:lnSpc>
                  <a:spcPct val="80000"/>
                </a:lnSpc>
                <a:spcBef>
                  <a:spcPts val="0"/>
                </a:spcBef>
                <a:spcAft>
                  <a:spcPts val="0"/>
                </a:spcAft>
                <a:buClr>
                  <a:schemeClr val="dk1"/>
                </a:buClr>
                <a:buSzPts val="1400"/>
                <a:buFont typeface="Noto Sans Symbols"/>
                <a:buNone/>
              </a:pPr>
              <a:r>
                <a:rPr lang="en-US" sz="1400" b="0" u="none">
                  <a:solidFill>
                    <a:schemeClr val="dk1"/>
                  </a:solidFill>
                  <a:latin typeface="Calibri"/>
                  <a:ea typeface="Calibri"/>
                  <a:cs typeface="Calibri"/>
                  <a:sym typeface="Calibri"/>
                </a:rPr>
                <a:t>          network</a:t>
              </a:r>
              <a:endParaRPr/>
            </a:p>
          </p:txBody>
        </p:sp>
        <p:sp>
          <p:nvSpPr>
            <p:cNvPr id="74" name="Google Shape;74;p3"/>
            <p:cNvSpPr/>
            <p:nvPr/>
          </p:nvSpPr>
          <p:spPr>
            <a:xfrm>
              <a:off x="10285357" y="3149444"/>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5" name="Google Shape;75;p3"/>
            <p:cNvGrpSpPr/>
            <p:nvPr/>
          </p:nvGrpSpPr>
          <p:grpSpPr>
            <a:xfrm>
              <a:off x="10900911" y="3897954"/>
              <a:ext cx="687393" cy="721548"/>
              <a:chOff x="5203089" y="1751190"/>
              <a:chExt cx="858331" cy="662414"/>
            </a:xfrm>
          </p:grpSpPr>
          <p:sp>
            <p:nvSpPr>
              <p:cNvPr id="76" name="Google Shape;76;p3"/>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 name="Google Shape;77;p3"/>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8" name="Google Shape;78;p3"/>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79" name="Google Shape;79;p3"/>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0" name="Google Shape;80;p3"/>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81" name="Google Shape;81;p3"/>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82" name="Google Shape;82;p3"/>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83" name="Google Shape;83;p3"/>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84" name="Google Shape;84;p3"/>
            <p:cNvGrpSpPr/>
            <p:nvPr/>
          </p:nvGrpSpPr>
          <p:grpSpPr>
            <a:xfrm>
              <a:off x="10834382" y="3164075"/>
              <a:ext cx="594613" cy="648336"/>
              <a:chOff x="5203089" y="1751190"/>
              <a:chExt cx="858331" cy="662414"/>
            </a:xfrm>
          </p:grpSpPr>
          <p:sp>
            <p:nvSpPr>
              <p:cNvPr id="85" name="Google Shape;85;p3"/>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 name="Google Shape;86;p3"/>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7" name="Google Shape;87;p3"/>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88" name="Google Shape;88;p3"/>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9" name="Google Shape;89;p3"/>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90" name="Google Shape;90;p3"/>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91" name="Google Shape;91;p3"/>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92" name="Google Shape;92;p3"/>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93" name="Google Shape;93;p3"/>
            <p:cNvSpPr/>
            <p:nvPr/>
          </p:nvSpPr>
          <p:spPr>
            <a:xfrm>
              <a:off x="9604024" y="1751946"/>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3"/>
            <p:cNvSpPr txBox="1"/>
            <p:nvPr/>
          </p:nvSpPr>
          <p:spPr>
            <a:xfrm>
              <a:off x="9490412" y="1821099"/>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national or global ISP</a:t>
              </a:r>
              <a:endParaRPr/>
            </a:p>
          </p:txBody>
        </p:sp>
        <p:sp>
          <p:nvSpPr>
            <p:cNvPr id="95" name="Google Shape;95;p3"/>
            <p:cNvSpPr/>
            <p:nvPr/>
          </p:nvSpPr>
          <p:spPr>
            <a:xfrm>
              <a:off x="9342279" y="3647812"/>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3"/>
            <p:cNvSpPr txBox="1"/>
            <p:nvPr/>
          </p:nvSpPr>
          <p:spPr>
            <a:xfrm>
              <a:off x="8829373" y="3417823"/>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local or regional ISP</a:t>
              </a:r>
              <a:endParaRPr/>
            </a:p>
          </p:txBody>
        </p:sp>
        <p:sp>
          <p:nvSpPr>
            <p:cNvPr id="97" name="Google Shape;97;p3"/>
            <p:cNvSpPr txBox="1"/>
            <p:nvPr/>
          </p:nvSpPr>
          <p:spPr>
            <a:xfrm>
              <a:off x="10980978" y="4647841"/>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050">
                  <a:solidFill>
                    <a:schemeClr val="dk1"/>
                  </a:solidFill>
                  <a:latin typeface="Calibri"/>
                  <a:ea typeface="Calibri"/>
                  <a:cs typeface="Calibri"/>
                  <a:sym typeface="Calibri"/>
                </a:rPr>
                <a:t>datacenter </a:t>
              </a:r>
              <a:endParaRPr/>
            </a:p>
            <a:p>
              <a:pPr marL="0" marR="0" lvl="0" indent="0" algn="l" rtl="0">
                <a:lnSpc>
                  <a:spcPct val="90000"/>
                </a:lnSpc>
                <a:spcBef>
                  <a:spcPts val="0"/>
                </a:spcBef>
                <a:spcAft>
                  <a:spcPts val="0"/>
                </a:spcAft>
                <a:buNone/>
              </a:pPr>
              <a:r>
                <a:rPr lang="en-US" sz="1050">
                  <a:solidFill>
                    <a:schemeClr val="dk1"/>
                  </a:solidFill>
                  <a:latin typeface="Calibri"/>
                  <a:ea typeface="Calibri"/>
                  <a:cs typeface="Calibri"/>
                  <a:sym typeface="Calibri"/>
                </a:rPr>
                <a:t>network</a:t>
              </a:r>
              <a:endParaRPr/>
            </a:p>
          </p:txBody>
        </p:sp>
        <p:sp>
          <p:nvSpPr>
            <p:cNvPr id="98" name="Google Shape;98;p3"/>
            <p:cNvSpPr txBox="1"/>
            <p:nvPr/>
          </p:nvSpPr>
          <p:spPr>
            <a:xfrm>
              <a:off x="10126229" y="4198152"/>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content </a:t>
              </a:r>
              <a:endParaRPr/>
            </a:p>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provider </a:t>
              </a:r>
              <a:endParaRPr/>
            </a:p>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network</a:t>
              </a:r>
              <a:endParaRPr sz="1000">
                <a:solidFill>
                  <a:schemeClr val="dk1"/>
                </a:solidFill>
                <a:latin typeface="Calibri"/>
                <a:ea typeface="Calibri"/>
                <a:cs typeface="Calibri"/>
                <a:sym typeface="Calibri"/>
              </a:endParaRPr>
            </a:p>
          </p:txBody>
        </p:sp>
      </p:grpSp>
      <p:grpSp>
        <p:nvGrpSpPr>
          <p:cNvPr id="99" name="Google Shape;99;p3"/>
          <p:cNvGrpSpPr/>
          <p:nvPr/>
        </p:nvGrpSpPr>
        <p:grpSpPr>
          <a:xfrm>
            <a:off x="1297913" y="3134990"/>
            <a:ext cx="5623201" cy="1305077"/>
            <a:chOff x="1297913" y="3209940"/>
            <a:chExt cx="5623201" cy="1305077"/>
          </a:xfrm>
        </p:grpSpPr>
        <p:sp>
          <p:nvSpPr>
            <p:cNvPr id="100" name="Google Shape;100;p3"/>
            <p:cNvSpPr txBox="1"/>
            <p:nvPr/>
          </p:nvSpPr>
          <p:spPr>
            <a:xfrm>
              <a:off x="3142962" y="3209940"/>
              <a:ext cx="3778152" cy="1305077"/>
            </a:xfrm>
            <a:prstGeom prst="rect">
              <a:avLst/>
            </a:prstGeom>
            <a:noFill/>
            <a:ln>
              <a:noFill/>
            </a:ln>
          </p:spPr>
          <p:txBody>
            <a:bodyPr spcFirstLastPara="1" wrap="square" lIns="91425" tIns="45700" rIns="91425" bIns="45700" anchor="t" anchorCtr="0">
              <a:normAutofit/>
            </a:bodyPr>
            <a:lstStyle/>
            <a:p>
              <a:pPr marL="6858" marR="0" lvl="0" indent="0" algn="l" rtl="0">
                <a:lnSpc>
                  <a:spcPct val="90000"/>
                </a:lnSpc>
                <a:spcBef>
                  <a:spcPts val="0"/>
                </a:spcBef>
                <a:spcAft>
                  <a:spcPts val="0"/>
                </a:spcAft>
                <a:buClr>
                  <a:srgbClr val="002E8A"/>
                </a:buClr>
                <a:buSzPts val="2400"/>
                <a:buFont typeface="Noto Sans Symbols"/>
                <a:buNone/>
              </a:pPr>
              <a:r>
                <a:rPr lang="en-US" sz="2400" b="0" i="1" u="none">
                  <a:solidFill>
                    <a:srgbClr val="C00000"/>
                  </a:solidFill>
                  <a:latin typeface="Calibri"/>
                  <a:ea typeface="Calibri"/>
                  <a:cs typeface="Calibri"/>
                  <a:sym typeface="Calibri"/>
                </a:rPr>
                <a:t>Packet switches</a:t>
              </a:r>
              <a:r>
                <a:rPr lang="en-US" sz="2400" b="0" u="none">
                  <a:solidFill>
                    <a:schemeClr val="dk1"/>
                  </a:solidFill>
                  <a:latin typeface="Calibri"/>
                  <a:ea typeface="Calibri"/>
                  <a:cs typeface="Calibri"/>
                  <a:sym typeface="Calibri"/>
                </a:rPr>
                <a:t>: forward packets (chunks of data)</a:t>
              </a:r>
              <a:endParaRPr/>
            </a:p>
            <a:p>
              <a:pPr marL="346075" marR="0" lvl="1" indent="-231775" algn="l" rtl="0">
                <a:lnSpc>
                  <a:spcPct val="90000"/>
                </a:lnSpc>
                <a:spcBef>
                  <a:spcPts val="528"/>
                </a:spcBef>
                <a:spcAft>
                  <a:spcPts val="0"/>
                </a:spcAft>
                <a:buClr>
                  <a:srgbClr val="0000A8"/>
                </a:buClr>
                <a:buSzPts val="2000"/>
                <a:buFont typeface="Noto Sans Symbols"/>
                <a:buChar char="▪"/>
              </a:pPr>
              <a:r>
                <a:rPr lang="en-US" sz="2000" b="0" i="1" u="none" strike="noStrike" cap="none">
                  <a:solidFill>
                    <a:schemeClr val="dk1"/>
                  </a:solidFill>
                  <a:latin typeface="Calibri"/>
                  <a:ea typeface="Calibri"/>
                  <a:cs typeface="Calibri"/>
                  <a:sym typeface="Calibri"/>
                </a:rPr>
                <a:t>routers</a:t>
              </a:r>
              <a:r>
                <a:rPr lang="en-US" sz="2000" b="0" i="0" u="none" strike="noStrike" cap="none">
                  <a:solidFill>
                    <a:schemeClr val="dk1"/>
                  </a:solidFill>
                  <a:latin typeface="Calibri"/>
                  <a:ea typeface="Calibri"/>
                  <a:cs typeface="Calibri"/>
                  <a:sym typeface="Calibri"/>
                </a:rPr>
                <a:t>, </a:t>
              </a:r>
              <a:r>
                <a:rPr lang="en-US" sz="2000" b="0" i="1" u="none" strike="noStrike" cap="none">
                  <a:solidFill>
                    <a:schemeClr val="dk1"/>
                  </a:solidFill>
                  <a:latin typeface="Calibri"/>
                  <a:ea typeface="Calibri"/>
                  <a:cs typeface="Calibri"/>
                  <a:sym typeface="Calibri"/>
                </a:rPr>
                <a:t>switches</a:t>
              </a:r>
              <a:endParaRPr sz="2400" b="0" i="0" u="none" strike="noStrike" cap="none">
                <a:solidFill>
                  <a:schemeClr val="dk1"/>
                </a:solidFill>
                <a:latin typeface="Calibri"/>
                <a:ea typeface="Calibri"/>
                <a:cs typeface="Calibri"/>
                <a:sym typeface="Calibri"/>
              </a:endParaRPr>
            </a:p>
          </p:txBody>
        </p:sp>
        <p:grpSp>
          <p:nvGrpSpPr>
            <p:cNvPr id="101" name="Google Shape;101;p3"/>
            <p:cNvGrpSpPr/>
            <p:nvPr/>
          </p:nvGrpSpPr>
          <p:grpSpPr>
            <a:xfrm>
              <a:off x="1297913" y="3389820"/>
              <a:ext cx="1370315" cy="390629"/>
              <a:chOff x="1220207" y="3379800"/>
              <a:chExt cx="1448022" cy="400649"/>
            </a:xfrm>
          </p:grpSpPr>
          <p:grpSp>
            <p:nvGrpSpPr>
              <p:cNvPr id="102" name="Google Shape;102;p3"/>
              <p:cNvGrpSpPr/>
              <p:nvPr/>
            </p:nvGrpSpPr>
            <p:grpSpPr>
              <a:xfrm>
                <a:off x="1220207" y="3403733"/>
                <a:ext cx="608897" cy="339238"/>
                <a:chOff x="7493876" y="2774731"/>
                <a:chExt cx="1481958" cy="894622"/>
              </a:xfrm>
            </p:grpSpPr>
            <p:sp>
              <p:nvSpPr>
                <p:cNvPr id="103" name="Google Shape;103;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4" name="Google Shape;104;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5" name="Google Shape;105;p3"/>
                <p:cNvGrpSpPr/>
                <p:nvPr/>
              </p:nvGrpSpPr>
              <p:grpSpPr>
                <a:xfrm>
                  <a:off x="7713663" y="2848339"/>
                  <a:ext cx="1042107" cy="425543"/>
                  <a:chOff x="7786941" y="2884917"/>
                  <a:chExt cx="897649" cy="353919"/>
                </a:xfrm>
              </p:grpSpPr>
              <p:sp>
                <p:nvSpPr>
                  <p:cNvPr id="106" name="Google Shape;106;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10" name="Google Shape;110;p3"/>
              <p:cNvGrpSpPr/>
              <p:nvPr/>
            </p:nvGrpSpPr>
            <p:grpSpPr>
              <a:xfrm>
                <a:off x="2172962" y="3379800"/>
                <a:ext cx="495267" cy="400649"/>
                <a:chOff x="3668110" y="2448910"/>
                <a:chExt cx="3794234" cy="2165130"/>
              </a:xfrm>
            </p:grpSpPr>
            <p:sp>
              <p:nvSpPr>
                <p:cNvPr id="111" name="Google Shape;111;p3"/>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3"/>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3" name="Google Shape;113;p3"/>
                <p:cNvGrpSpPr/>
                <p:nvPr/>
              </p:nvGrpSpPr>
              <p:grpSpPr>
                <a:xfrm>
                  <a:off x="3941378" y="2603243"/>
                  <a:ext cx="3202061" cy="1066110"/>
                  <a:chOff x="7939341" y="3037317"/>
                  <a:chExt cx="897649" cy="353919"/>
                </a:xfrm>
              </p:grpSpPr>
              <p:sp>
                <p:nvSpPr>
                  <p:cNvPr id="114" name="Google Shape;114;p3"/>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3"/>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3"/>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3"/>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grpSp>
      <p:grpSp>
        <p:nvGrpSpPr>
          <p:cNvPr id="118" name="Google Shape;118;p3"/>
          <p:cNvGrpSpPr/>
          <p:nvPr/>
        </p:nvGrpSpPr>
        <p:grpSpPr>
          <a:xfrm>
            <a:off x="972848" y="3887572"/>
            <a:ext cx="5946258" cy="1994414"/>
            <a:chOff x="972848" y="3947532"/>
            <a:chExt cx="5946258" cy="1994414"/>
          </a:xfrm>
        </p:grpSpPr>
        <p:sp>
          <p:nvSpPr>
            <p:cNvPr id="119" name="Google Shape;119;p3"/>
            <p:cNvSpPr txBox="1"/>
            <p:nvPr/>
          </p:nvSpPr>
          <p:spPr>
            <a:xfrm>
              <a:off x="3140954" y="3947532"/>
              <a:ext cx="3778152" cy="1994414"/>
            </a:xfrm>
            <a:prstGeom prst="rect">
              <a:avLst/>
            </a:prstGeom>
            <a:noFill/>
            <a:ln>
              <a:noFill/>
            </a:ln>
          </p:spPr>
          <p:txBody>
            <a:bodyPr spcFirstLastPara="1" wrap="square" lIns="91425" tIns="45700" rIns="91425" bIns="45700" anchor="t" anchorCtr="0">
              <a:normAutofit/>
            </a:bodyPr>
            <a:lstStyle/>
            <a:p>
              <a:pPr marL="6858" marR="0" lvl="0" indent="0" algn="l" rtl="0">
                <a:lnSpc>
                  <a:spcPct val="90000"/>
                </a:lnSpc>
                <a:spcBef>
                  <a:spcPts val="0"/>
                </a:spcBef>
                <a:spcAft>
                  <a:spcPts val="0"/>
                </a:spcAft>
                <a:buClr>
                  <a:srgbClr val="002E8A"/>
                </a:buClr>
                <a:buSzPts val="2800"/>
                <a:buFont typeface="Noto Sans Symbols"/>
                <a:buNone/>
              </a:pPr>
              <a:endParaRPr sz="2800" b="0" u="none">
                <a:solidFill>
                  <a:schemeClr val="dk1"/>
                </a:solidFill>
                <a:latin typeface="Calibri"/>
                <a:ea typeface="Calibri"/>
                <a:cs typeface="Calibri"/>
                <a:sym typeface="Calibri"/>
              </a:endParaRPr>
            </a:p>
            <a:p>
              <a:pPr marL="6858" marR="0" lvl="0" indent="0" algn="l" rtl="0">
                <a:lnSpc>
                  <a:spcPct val="90000"/>
                </a:lnSpc>
                <a:spcBef>
                  <a:spcPts val="672"/>
                </a:spcBef>
                <a:spcAft>
                  <a:spcPts val="0"/>
                </a:spcAft>
                <a:buClr>
                  <a:srgbClr val="0000A8"/>
                </a:buClr>
                <a:buSzPts val="2400"/>
                <a:buFont typeface="Noto Sans Symbols"/>
                <a:buNone/>
              </a:pPr>
              <a:r>
                <a:rPr lang="en-US" sz="2400" b="0" i="1" u="none">
                  <a:solidFill>
                    <a:srgbClr val="C00000"/>
                  </a:solidFill>
                  <a:latin typeface="Calibri"/>
                  <a:ea typeface="Calibri"/>
                  <a:cs typeface="Calibri"/>
                  <a:sym typeface="Calibri"/>
                </a:rPr>
                <a:t>Communication links</a:t>
              </a:r>
              <a:endParaRPr/>
            </a:p>
            <a:p>
              <a:pPr marL="346075" marR="0" lvl="1" indent="-231775" algn="l" rtl="0">
                <a:lnSpc>
                  <a:spcPct val="90000"/>
                </a:lnSpc>
                <a:spcBef>
                  <a:spcPts val="528"/>
                </a:spcBef>
                <a:spcAft>
                  <a:spcPts val="0"/>
                </a:spcAft>
                <a:buClr>
                  <a:srgbClr val="0000A3"/>
                </a:buClr>
                <a:buSzPts val="2000"/>
                <a:buFont typeface="Noto Sans Symbols"/>
                <a:buChar char="▪"/>
              </a:pPr>
              <a:r>
                <a:rPr lang="en-US" sz="2000" b="0" i="0" u="none" strike="noStrike" cap="none">
                  <a:solidFill>
                    <a:schemeClr val="dk1"/>
                  </a:solidFill>
                  <a:latin typeface="Calibri"/>
                  <a:ea typeface="Calibri"/>
                  <a:cs typeface="Calibri"/>
                  <a:sym typeface="Calibri"/>
                </a:rPr>
                <a:t>fiber, copper, radio, satellite</a:t>
              </a:r>
              <a:endParaRPr/>
            </a:p>
            <a:p>
              <a:pPr marL="346075" marR="0" lvl="1" indent="-231775" algn="l" rtl="0">
                <a:lnSpc>
                  <a:spcPct val="90000"/>
                </a:lnSpc>
                <a:spcBef>
                  <a:spcPts val="528"/>
                </a:spcBef>
                <a:spcAft>
                  <a:spcPts val="0"/>
                </a:spcAft>
                <a:buClr>
                  <a:srgbClr val="0000A3"/>
                </a:buClr>
                <a:buSzPts val="2000"/>
                <a:buFont typeface="Noto Sans Symbols"/>
                <a:buChar char="▪"/>
              </a:pPr>
              <a:r>
                <a:rPr lang="en-US" sz="2000" b="0" i="0" u="none" strike="noStrike" cap="none">
                  <a:solidFill>
                    <a:schemeClr val="dk1"/>
                  </a:solidFill>
                  <a:latin typeface="Calibri"/>
                  <a:ea typeface="Calibri"/>
                  <a:cs typeface="Calibri"/>
                  <a:sym typeface="Calibri"/>
                </a:rPr>
                <a:t>transmission rate: </a:t>
              </a:r>
              <a:r>
                <a:rPr lang="en-US" sz="2000" b="0" i="1" u="none" strike="noStrike" cap="none">
                  <a:solidFill>
                    <a:schemeClr val="dk1"/>
                  </a:solidFill>
                  <a:latin typeface="Calibri"/>
                  <a:ea typeface="Calibri"/>
                  <a:cs typeface="Calibri"/>
                  <a:sym typeface="Calibri"/>
                </a:rPr>
                <a:t>bandwidth</a:t>
              </a:r>
              <a:br>
                <a:rPr lang="en-US" sz="2000" b="0" i="1" u="none" strike="noStrike" cap="none">
                  <a:solidFill>
                    <a:srgbClr val="C00000"/>
                  </a:solidFill>
                  <a:latin typeface="Calibri"/>
                  <a:ea typeface="Calibri"/>
                  <a:cs typeface="Calibri"/>
                  <a:sym typeface="Calibri"/>
                </a:rPr>
              </a:br>
              <a:endParaRPr sz="2400" b="0" i="0" u="none" strike="noStrike" cap="none">
                <a:solidFill>
                  <a:schemeClr val="dk1"/>
                </a:solidFill>
                <a:latin typeface="Calibri"/>
                <a:ea typeface="Calibri"/>
                <a:cs typeface="Calibri"/>
                <a:sym typeface="Calibri"/>
              </a:endParaRPr>
            </a:p>
          </p:txBody>
        </p:sp>
        <p:grpSp>
          <p:nvGrpSpPr>
            <p:cNvPr id="120" name="Google Shape;120;p3"/>
            <p:cNvGrpSpPr/>
            <p:nvPr/>
          </p:nvGrpSpPr>
          <p:grpSpPr>
            <a:xfrm>
              <a:off x="2428229" y="4382136"/>
              <a:ext cx="457200" cy="733152"/>
              <a:chOff x="6061075" y="1844675"/>
              <a:chExt cx="457200" cy="733152"/>
            </a:xfrm>
          </p:grpSpPr>
          <p:cxnSp>
            <p:nvCxnSpPr>
              <p:cNvPr id="121" name="Google Shape;121;p3"/>
              <p:cNvCxnSpPr/>
              <p:nvPr/>
            </p:nvCxnSpPr>
            <p:spPr>
              <a:xfrm>
                <a:off x="6289675" y="2403475"/>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122" name="Google Shape;122;p3"/>
              <p:cNvGrpSpPr/>
              <p:nvPr/>
            </p:nvGrpSpPr>
            <p:grpSpPr>
              <a:xfrm>
                <a:off x="6061075" y="1844675"/>
                <a:ext cx="457200" cy="631825"/>
                <a:chOff x="742" y="2409"/>
                <a:chExt cx="576" cy="881"/>
              </a:xfrm>
            </p:grpSpPr>
            <p:grpSp>
              <p:nvGrpSpPr>
                <p:cNvPr id="123" name="Google Shape;123;p3"/>
                <p:cNvGrpSpPr/>
                <p:nvPr/>
              </p:nvGrpSpPr>
              <p:grpSpPr>
                <a:xfrm>
                  <a:off x="832" y="2643"/>
                  <a:ext cx="376" cy="647"/>
                  <a:chOff x="3130" y="3288"/>
                  <a:chExt cx="410" cy="742"/>
                </a:xfrm>
              </p:grpSpPr>
              <p:cxnSp>
                <p:nvCxnSpPr>
                  <p:cNvPr id="124" name="Google Shape;124;p3"/>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125" name="Google Shape;125;p3"/>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126" name="Google Shape;126;p3"/>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27" name="Google Shape;127;p3"/>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28" name="Google Shape;128;p3"/>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129" name="Google Shape;129;p3"/>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130" name="Google Shape;130;p3"/>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131" name="Google Shape;131;p3"/>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132" name="Google Shape;132;p3"/>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133" name="Google Shape;133;p3"/>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134" name="Google Shape;134;p3"/>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135" name="Google Shape;135;p3"/>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36" name="Google Shape;136;p3"/>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37" name="Google Shape;137;p3"/>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38" name="Google Shape;138;p3"/>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39" name="Google Shape;139;p3" descr="cell_tower_radiation copy"/>
                <p:cNvPicPr preferRelativeResize="0"/>
                <p:nvPr/>
              </p:nvPicPr>
              <p:blipFill rotWithShape="1">
                <a:blip r:embed="rId3">
                  <a:alphaModFix/>
                </a:blip>
                <a:srcRect/>
                <a:stretch/>
              </p:blipFill>
              <p:spPr>
                <a:xfrm>
                  <a:off x="742" y="2409"/>
                  <a:ext cx="576" cy="464"/>
                </a:xfrm>
                <a:prstGeom prst="rect">
                  <a:avLst/>
                </a:prstGeom>
                <a:noFill/>
                <a:ln>
                  <a:noFill/>
                </a:ln>
              </p:spPr>
            </p:pic>
            <p:sp>
              <p:nvSpPr>
                <p:cNvPr id="140" name="Google Shape;140;p3"/>
                <p:cNvSpPr/>
                <p:nvPr/>
              </p:nvSpPr>
              <p:spPr>
                <a:xfrm>
                  <a:off x="986" y="2597"/>
                  <a:ext cx="66" cy="6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grpSp>
        <p:grpSp>
          <p:nvGrpSpPr>
            <p:cNvPr id="141" name="Google Shape;141;p3"/>
            <p:cNvGrpSpPr/>
            <p:nvPr/>
          </p:nvGrpSpPr>
          <p:grpSpPr>
            <a:xfrm>
              <a:off x="972848" y="4585926"/>
              <a:ext cx="452014" cy="316353"/>
              <a:chOff x="2967" y="478"/>
              <a:chExt cx="788" cy="625"/>
            </a:xfrm>
          </p:grpSpPr>
          <p:pic>
            <p:nvPicPr>
              <p:cNvPr id="142" name="Google Shape;142;p3" descr="access_point_stylized_small"/>
              <p:cNvPicPr preferRelativeResize="0"/>
              <p:nvPr/>
            </p:nvPicPr>
            <p:blipFill rotWithShape="1">
              <a:blip r:embed="rId4">
                <a:alphaModFix/>
              </a:blip>
              <a:srcRect/>
              <a:stretch/>
            </p:blipFill>
            <p:spPr>
              <a:xfrm>
                <a:off x="3012" y="559"/>
                <a:ext cx="576" cy="544"/>
              </a:xfrm>
              <a:prstGeom prst="rect">
                <a:avLst/>
              </a:prstGeom>
              <a:noFill/>
              <a:ln>
                <a:noFill/>
              </a:ln>
            </p:spPr>
          </p:pic>
          <p:pic>
            <p:nvPicPr>
              <p:cNvPr id="143" name="Google Shape;143;p3" descr="antenna_radiation_stylized"/>
              <p:cNvPicPr preferRelativeResize="0"/>
              <p:nvPr/>
            </p:nvPicPr>
            <p:blipFill rotWithShape="1">
              <a:blip r:embed="rId5">
                <a:alphaModFix/>
              </a:blip>
              <a:srcRect/>
              <a:stretch/>
            </p:blipFill>
            <p:spPr>
              <a:xfrm>
                <a:off x="2967" y="478"/>
                <a:ext cx="788" cy="188"/>
              </a:xfrm>
              <a:prstGeom prst="rect">
                <a:avLst/>
              </a:prstGeom>
              <a:noFill/>
              <a:ln>
                <a:noFill/>
              </a:ln>
            </p:spPr>
          </p:pic>
        </p:grpSp>
        <p:pic>
          <p:nvPicPr>
            <p:cNvPr id="144" name="Google Shape;144;p3" descr="Image result for Ethernet cable"/>
            <p:cNvPicPr preferRelativeResize="0"/>
            <p:nvPr/>
          </p:nvPicPr>
          <p:blipFill rotWithShape="1">
            <a:blip r:embed="rId6">
              <a:alphaModFix/>
            </a:blip>
            <a:srcRect/>
            <a:stretch/>
          </p:blipFill>
          <p:spPr>
            <a:xfrm>
              <a:off x="1456310" y="4560750"/>
              <a:ext cx="874495" cy="513355"/>
            </a:xfrm>
            <a:prstGeom prst="rect">
              <a:avLst/>
            </a:prstGeom>
            <a:noFill/>
            <a:ln>
              <a:noFill/>
            </a:ln>
          </p:spPr>
        </p:pic>
      </p:grpSp>
      <p:grpSp>
        <p:nvGrpSpPr>
          <p:cNvPr id="145" name="Google Shape;145;p3"/>
          <p:cNvGrpSpPr/>
          <p:nvPr/>
        </p:nvGrpSpPr>
        <p:grpSpPr>
          <a:xfrm>
            <a:off x="413554" y="1318241"/>
            <a:ext cx="6618129" cy="1705461"/>
            <a:chOff x="413554" y="1318241"/>
            <a:chExt cx="6618129" cy="1705461"/>
          </a:xfrm>
        </p:grpSpPr>
        <p:sp>
          <p:nvSpPr>
            <p:cNvPr id="146" name="Google Shape;146;p3"/>
            <p:cNvSpPr txBox="1"/>
            <p:nvPr/>
          </p:nvSpPr>
          <p:spPr>
            <a:xfrm>
              <a:off x="3142484" y="1318241"/>
              <a:ext cx="3889199" cy="170546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A8"/>
                </a:buClr>
                <a:buSzPts val="2400"/>
                <a:buFont typeface="Noto Sans Symbols"/>
                <a:buNone/>
              </a:pPr>
              <a:r>
                <a:rPr lang="en-US" sz="2400" b="0" u="none">
                  <a:solidFill>
                    <a:schemeClr val="dk1"/>
                  </a:solidFill>
                  <a:latin typeface="Calibri"/>
                  <a:ea typeface="Calibri"/>
                  <a:cs typeface="Calibri"/>
                  <a:sym typeface="Calibri"/>
                </a:rPr>
                <a:t>Billions of connected computing </a:t>
              </a:r>
              <a:r>
                <a:rPr lang="en-US" sz="2400" b="0" i="1" u="none">
                  <a:solidFill>
                    <a:srgbClr val="C00000"/>
                  </a:solidFill>
                  <a:latin typeface="Calibri"/>
                  <a:ea typeface="Calibri"/>
                  <a:cs typeface="Calibri"/>
                  <a:sym typeface="Calibri"/>
                </a:rPr>
                <a:t>devices</a:t>
              </a:r>
              <a:r>
                <a:rPr lang="en-US" sz="2400" b="0" u="none">
                  <a:solidFill>
                    <a:schemeClr val="dk1"/>
                  </a:solidFill>
                  <a:latin typeface="Calibri"/>
                  <a:ea typeface="Calibri"/>
                  <a:cs typeface="Calibri"/>
                  <a:sym typeface="Calibri"/>
                </a:rPr>
                <a:t>: </a:t>
              </a:r>
              <a:endParaRPr/>
            </a:p>
            <a:p>
              <a:pPr marL="346075" marR="0" lvl="1" indent="-231775" algn="l" rtl="0">
                <a:lnSpc>
                  <a:spcPct val="90000"/>
                </a:lnSpc>
                <a:spcBef>
                  <a:spcPts val="300"/>
                </a:spcBef>
                <a:spcAft>
                  <a:spcPts val="0"/>
                </a:spcAft>
                <a:buClr>
                  <a:srgbClr val="0000A3"/>
                </a:buClr>
                <a:buSzPts val="2000"/>
                <a:buFont typeface="Noto Sans Symbols"/>
                <a:buChar char="▪"/>
              </a:pPr>
              <a:r>
                <a:rPr lang="en-US" sz="2000" b="0" i="1" u="none" strike="noStrike" cap="none">
                  <a:solidFill>
                    <a:srgbClr val="C00000"/>
                  </a:solidFill>
                  <a:latin typeface="Calibri"/>
                  <a:ea typeface="Calibri"/>
                  <a:cs typeface="Calibri"/>
                  <a:sym typeface="Calibri"/>
                </a:rPr>
                <a:t>hosts</a:t>
              </a:r>
              <a:r>
                <a:rPr lang="en-US" sz="2000" b="0" i="1" u="none" strike="noStrike" cap="none">
                  <a:solidFill>
                    <a:srgbClr val="CC0000"/>
                  </a:solidFill>
                  <a:latin typeface="Calibri"/>
                  <a:ea typeface="Calibri"/>
                  <a:cs typeface="Calibri"/>
                  <a:sym typeface="Calibri"/>
                </a:rPr>
                <a:t> </a:t>
              </a:r>
              <a:r>
                <a:rPr lang="en-US" sz="2000" b="0" i="1" u="none" strike="noStrike" cap="none">
                  <a:solidFill>
                    <a:schemeClr val="dk1"/>
                  </a:solidFill>
                  <a:latin typeface="Calibri"/>
                  <a:ea typeface="Calibri"/>
                  <a:cs typeface="Calibri"/>
                  <a:sym typeface="Calibri"/>
                </a:rPr>
                <a:t>= end systems </a:t>
              </a:r>
              <a:endParaRPr/>
            </a:p>
            <a:p>
              <a:pPr marL="346075" marR="0" lvl="1" indent="-231775" algn="l" rtl="0">
                <a:lnSpc>
                  <a:spcPct val="90000"/>
                </a:lnSpc>
                <a:spcBef>
                  <a:spcPts val="528"/>
                </a:spcBef>
                <a:spcAft>
                  <a:spcPts val="0"/>
                </a:spcAft>
                <a:buClr>
                  <a:srgbClr val="0000A3"/>
                </a:buClr>
                <a:buSzPts val="2000"/>
                <a:buFont typeface="Noto Sans Symbols"/>
                <a:buChar char="▪"/>
              </a:pPr>
              <a:r>
                <a:rPr lang="en-US" sz="2000" b="0" i="0" u="none" strike="noStrike" cap="none">
                  <a:solidFill>
                    <a:schemeClr val="dk1"/>
                  </a:solidFill>
                  <a:latin typeface="Calibri"/>
                  <a:ea typeface="Calibri"/>
                  <a:cs typeface="Calibri"/>
                  <a:sym typeface="Calibri"/>
                </a:rPr>
                <a:t>running </a:t>
              </a:r>
              <a:r>
                <a:rPr lang="en-US" sz="2000" b="0" i="1" u="none" strike="noStrike" cap="none">
                  <a:solidFill>
                    <a:schemeClr val="dk1"/>
                  </a:solidFill>
                  <a:latin typeface="Calibri"/>
                  <a:ea typeface="Calibri"/>
                  <a:cs typeface="Calibri"/>
                  <a:sym typeface="Calibri"/>
                </a:rPr>
                <a:t>network </a:t>
              </a:r>
              <a:r>
                <a:rPr lang="en-US" sz="2000" b="0" i="1" u="none" strike="noStrike" cap="none">
                  <a:solidFill>
                    <a:srgbClr val="C00000"/>
                  </a:solidFill>
                  <a:latin typeface="Calibri"/>
                  <a:ea typeface="Calibri"/>
                  <a:cs typeface="Calibri"/>
                  <a:sym typeface="Calibri"/>
                </a:rPr>
                <a:t>apps </a:t>
              </a:r>
              <a:r>
                <a:rPr lang="en-US" sz="2000" b="0" i="0" u="none" strike="noStrike" cap="none">
                  <a:solidFill>
                    <a:schemeClr val="dk1"/>
                  </a:solidFill>
                  <a:latin typeface="Calibri"/>
                  <a:ea typeface="Calibri"/>
                  <a:cs typeface="Calibri"/>
                  <a:sym typeface="Calibri"/>
                </a:rPr>
                <a:t>at Internet’s “edge”</a:t>
              </a:r>
              <a:endParaRPr/>
            </a:p>
          </p:txBody>
        </p:sp>
        <p:grpSp>
          <p:nvGrpSpPr>
            <p:cNvPr id="147" name="Google Shape;147;p3"/>
            <p:cNvGrpSpPr/>
            <p:nvPr/>
          </p:nvGrpSpPr>
          <p:grpSpPr>
            <a:xfrm>
              <a:off x="413554" y="1342201"/>
              <a:ext cx="2520730" cy="1345159"/>
              <a:chOff x="177500" y="1428021"/>
              <a:chExt cx="2679234" cy="1453172"/>
            </a:xfrm>
          </p:grpSpPr>
          <p:grpSp>
            <p:nvGrpSpPr>
              <p:cNvPr id="148" name="Google Shape;148;p3"/>
              <p:cNvGrpSpPr/>
              <p:nvPr/>
            </p:nvGrpSpPr>
            <p:grpSpPr>
              <a:xfrm>
                <a:off x="2228805" y="1490654"/>
                <a:ext cx="627929" cy="619360"/>
                <a:chOff x="877" y="1008"/>
                <a:chExt cx="2747" cy="2626"/>
              </a:xfrm>
            </p:grpSpPr>
            <p:pic>
              <p:nvPicPr>
                <p:cNvPr id="149" name="Google Shape;149;p3" descr="antenna_stylized"/>
                <p:cNvPicPr preferRelativeResize="0"/>
                <p:nvPr/>
              </p:nvPicPr>
              <p:blipFill rotWithShape="1">
                <a:blip r:embed="rId7">
                  <a:alphaModFix/>
                </a:blip>
                <a:srcRect/>
                <a:stretch/>
              </p:blipFill>
              <p:spPr>
                <a:xfrm>
                  <a:off x="877" y="1008"/>
                  <a:ext cx="2725" cy="1421"/>
                </a:xfrm>
                <a:prstGeom prst="rect">
                  <a:avLst/>
                </a:prstGeom>
                <a:noFill/>
                <a:ln>
                  <a:noFill/>
                </a:ln>
              </p:spPr>
            </p:pic>
            <p:pic>
              <p:nvPicPr>
                <p:cNvPr id="150" name="Google Shape;150;p3" descr="laptop_keyboard"/>
                <p:cNvPicPr preferRelativeResize="0"/>
                <p:nvPr/>
              </p:nvPicPr>
              <p:blipFill rotWithShape="1">
                <a:blip r:embed="rId8">
                  <a:alphaModFix/>
                </a:blip>
                <a:srcRect/>
                <a:stretch/>
              </p:blipFill>
              <p:spPr>
                <a:xfrm rot="109064" flipH="1">
                  <a:off x="1009" y="2586"/>
                  <a:ext cx="2245" cy="1013"/>
                </a:xfrm>
                <a:prstGeom prst="rect">
                  <a:avLst/>
                </a:prstGeom>
                <a:noFill/>
                <a:ln>
                  <a:noFill/>
                </a:ln>
              </p:spPr>
            </p:pic>
            <p:sp>
              <p:nvSpPr>
                <p:cNvPr id="151" name="Google Shape;151;p3"/>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2" name="Google Shape;152;p3" descr="screen"/>
                <p:cNvPicPr preferRelativeResize="0"/>
                <p:nvPr/>
              </p:nvPicPr>
              <p:blipFill rotWithShape="1">
                <a:blip r:embed="rId9">
                  <a:alphaModFix/>
                </a:blip>
                <a:srcRect/>
                <a:stretch/>
              </p:blipFill>
              <p:spPr>
                <a:xfrm>
                  <a:off x="1842" y="1637"/>
                  <a:ext cx="1642" cy="1203"/>
                </a:xfrm>
                <a:prstGeom prst="rect">
                  <a:avLst/>
                </a:prstGeom>
                <a:noFill/>
                <a:ln>
                  <a:noFill/>
                </a:ln>
              </p:spPr>
            </p:pic>
            <p:sp>
              <p:nvSpPr>
                <p:cNvPr id="153" name="Google Shape;153;p3"/>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3"/>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3"/>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3"/>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3"/>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3"/>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9" name="Google Shape;159;p3"/>
                <p:cNvGrpSpPr/>
                <p:nvPr/>
              </p:nvGrpSpPr>
              <p:grpSpPr>
                <a:xfrm>
                  <a:off x="1709" y="3008"/>
                  <a:ext cx="507" cy="234"/>
                  <a:chOff x="1740" y="2642"/>
                  <a:chExt cx="752" cy="327"/>
                </a:xfrm>
              </p:grpSpPr>
              <p:sp>
                <p:nvSpPr>
                  <p:cNvPr id="160" name="Google Shape;160;p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6" name="Google Shape;166;p3"/>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3"/>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3"/>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3"/>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3"/>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3"/>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2" name="Google Shape;172;p3"/>
              <p:cNvGrpSpPr/>
              <p:nvPr/>
            </p:nvGrpSpPr>
            <p:grpSpPr>
              <a:xfrm>
                <a:off x="1187669" y="1611378"/>
                <a:ext cx="511595" cy="419441"/>
                <a:chOff x="2751" y="1851"/>
                <a:chExt cx="462" cy="478"/>
              </a:xfrm>
            </p:grpSpPr>
            <p:pic>
              <p:nvPicPr>
                <p:cNvPr id="173" name="Google Shape;173;p3" descr="iphone_stylized_small"/>
                <p:cNvPicPr preferRelativeResize="0"/>
                <p:nvPr/>
              </p:nvPicPr>
              <p:blipFill rotWithShape="1">
                <a:blip r:embed="rId10">
                  <a:alphaModFix/>
                </a:blip>
                <a:srcRect/>
                <a:stretch/>
              </p:blipFill>
              <p:spPr>
                <a:xfrm>
                  <a:off x="2928" y="1922"/>
                  <a:ext cx="152" cy="407"/>
                </a:xfrm>
                <a:prstGeom prst="rect">
                  <a:avLst/>
                </a:prstGeom>
                <a:noFill/>
                <a:ln>
                  <a:noFill/>
                </a:ln>
              </p:spPr>
            </p:pic>
            <p:pic>
              <p:nvPicPr>
                <p:cNvPr id="174" name="Google Shape;174;p3" descr="antenna_radiation_stylized"/>
                <p:cNvPicPr preferRelativeResize="0"/>
                <p:nvPr/>
              </p:nvPicPr>
              <p:blipFill rotWithShape="1">
                <a:blip r:embed="rId11">
                  <a:alphaModFix/>
                </a:blip>
                <a:srcRect/>
                <a:stretch/>
              </p:blipFill>
              <p:spPr>
                <a:xfrm>
                  <a:off x="2751" y="1851"/>
                  <a:ext cx="462" cy="110"/>
                </a:xfrm>
                <a:prstGeom prst="rect">
                  <a:avLst/>
                </a:prstGeom>
                <a:noFill/>
                <a:ln>
                  <a:noFill/>
                </a:ln>
              </p:spPr>
            </p:pic>
          </p:grpSp>
          <p:grpSp>
            <p:nvGrpSpPr>
              <p:cNvPr id="175" name="Google Shape;175;p3"/>
              <p:cNvGrpSpPr/>
              <p:nvPr/>
            </p:nvGrpSpPr>
            <p:grpSpPr>
              <a:xfrm>
                <a:off x="1346422" y="2111586"/>
                <a:ext cx="580012" cy="769607"/>
                <a:chOff x="7797061" y="3296104"/>
                <a:chExt cx="347997" cy="396620"/>
              </a:xfrm>
            </p:grpSpPr>
            <p:pic>
              <p:nvPicPr>
                <p:cNvPr id="176" name="Google Shape;176;p3" descr="fridge2.png"/>
                <p:cNvPicPr preferRelativeResize="0"/>
                <p:nvPr/>
              </p:nvPicPr>
              <p:blipFill rotWithShape="1">
                <a:blip r:embed="rId12">
                  <a:alphaModFix/>
                </a:blip>
                <a:srcRect/>
                <a:stretch/>
              </p:blipFill>
              <p:spPr>
                <a:xfrm>
                  <a:off x="7896825" y="3355697"/>
                  <a:ext cx="189578" cy="337027"/>
                </a:xfrm>
                <a:prstGeom prst="rect">
                  <a:avLst/>
                </a:prstGeom>
                <a:noFill/>
                <a:ln>
                  <a:noFill/>
                </a:ln>
              </p:spPr>
            </p:pic>
            <p:pic>
              <p:nvPicPr>
                <p:cNvPr id="177" name="Google Shape;177;p3" descr="antenna_stylized"/>
                <p:cNvPicPr preferRelativeResize="0"/>
                <p:nvPr/>
              </p:nvPicPr>
              <p:blipFill rotWithShape="1">
                <a:blip r:embed="rId13">
                  <a:alphaModFix/>
                </a:blip>
                <a:srcRect/>
                <a:stretch/>
              </p:blipFill>
              <p:spPr>
                <a:xfrm>
                  <a:off x="7797061" y="3296104"/>
                  <a:ext cx="347997" cy="167557"/>
                </a:xfrm>
                <a:prstGeom prst="rect">
                  <a:avLst/>
                </a:prstGeom>
                <a:noFill/>
                <a:ln>
                  <a:noFill/>
                </a:ln>
              </p:spPr>
            </p:pic>
          </p:grpSp>
          <p:grpSp>
            <p:nvGrpSpPr>
              <p:cNvPr id="178" name="Google Shape;178;p3"/>
              <p:cNvGrpSpPr/>
              <p:nvPr/>
            </p:nvGrpSpPr>
            <p:grpSpPr>
              <a:xfrm>
                <a:off x="1018136" y="2414197"/>
                <a:ext cx="228492" cy="436354"/>
                <a:chOff x="4140" y="429"/>
                <a:chExt cx="1425" cy="2396"/>
              </a:xfrm>
            </p:grpSpPr>
            <p:sp>
              <p:nvSpPr>
                <p:cNvPr id="179" name="Google Shape;179;p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3"/>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181" name="Google Shape;181;p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3"/>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184" name="Google Shape;184;p3"/>
                <p:cNvGrpSpPr/>
                <p:nvPr/>
              </p:nvGrpSpPr>
              <p:grpSpPr>
                <a:xfrm>
                  <a:off x="4748" y="666"/>
                  <a:ext cx="578" cy="150"/>
                  <a:chOff x="613" y="2566"/>
                  <a:chExt cx="721" cy="144"/>
                </a:xfrm>
              </p:grpSpPr>
              <p:sp>
                <p:nvSpPr>
                  <p:cNvPr id="185" name="Google Shape;185;p3"/>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186" name="Google Shape;186;p3"/>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187" name="Google Shape;187;p3"/>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188" name="Google Shape;188;p3"/>
                <p:cNvGrpSpPr/>
                <p:nvPr/>
              </p:nvGrpSpPr>
              <p:grpSpPr>
                <a:xfrm>
                  <a:off x="4748" y="990"/>
                  <a:ext cx="578" cy="134"/>
                  <a:chOff x="615" y="2564"/>
                  <a:chExt cx="721" cy="139"/>
                </a:xfrm>
              </p:grpSpPr>
              <p:sp>
                <p:nvSpPr>
                  <p:cNvPr id="189" name="Google Shape;189;p3"/>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190" name="Google Shape;190;p3"/>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191" name="Google Shape;191;p3"/>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192" name="Google Shape;192;p3"/>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193" name="Google Shape;193;p3"/>
                <p:cNvGrpSpPr/>
                <p:nvPr/>
              </p:nvGrpSpPr>
              <p:grpSpPr>
                <a:xfrm>
                  <a:off x="4738" y="1647"/>
                  <a:ext cx="578" cy="135"/>
                  <a:chOff x="618" y="2586"/>
                  <a:chExt cx="720" cy="124"/>
                </a:xfrm>
              </p:grpSpPr>
              <p:sp>
                <p:nvSpPr>
                  <p:cNvPr id="194" name="Google Shape;194;p3"/>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195" name="Google Shape;195;p3"/>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196" name="Google Shape;196;p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7" name="Google Shape;197;p3"/>
                <p:cNvGrpSpPr/>
                <p:nvPr/>
              </p:nvGrpSpPr>
              <p:grpSpPr>
                <a:xfrm>
                  <a:off x="4738" y="1330"/>
                  <a:ext cx="588" cy="134"/>
                  <a:chOff x="613" y="2571"/>
                  <a:chExt cx="732" cy="134"/>
                </a:xfrm>
              </p:grpSpPr>
              <p:sp>
                <p:nvSpPr>
                  <p:cNvPr id="198" name="Google Shape;198;p3"/>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199" name="Google Shape;199;p3"/>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200" name="Google Shape;200;p3"/>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01" name="Google Shape;201;p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3"/>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04" name="Google Shape;204;p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3"/>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06" name="Google Shape;206;p3"/>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07" name="Google Shape;207;p3"/>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08" name="Google Shape;208;p3"/>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u="none">
                    <a:solidFill>
                      <a:srgbClr val="FF0000"/>
                    </a:solidFill>
                    <a:latin typeface="Arial"/>
                    <a:ea typeface="Arial"/>
                    <a:cs typeface="Arial"/>
                    <a:sym typeface="Arial"/>
                  </a:endParaRPr>
                </a:p>
              </p:txBody>
            </p:sp>
            <p:sp>
              <p:nvSpPr>
                <p:cNvPr id="209" name="Google Shape;209;p3"/>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10" name="Google Shape;210;p3"/>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grpSp>
            <p:nvGrpSpPr>
              <p:cNvPr id="211" name="Google Shape;211;p3"/>
              <p:cNvGrpSpPr/>
              <p:nvPr/>
            </p:nvGrpSpPr>
            <p:grpSpPr>
              <a:xfrm>
                <a:off x="2053502" y="2245186"/>
                <a:ext cx="672582" cy="617342"/>
                <a:chOff x="5275406" y="2711455"/>
                <a:chExt cx="452949" cy="405518"/>
              </a:xfrm>
            </p:grpSpPr>
            <p:pic>
              <p:nvPicPr>
                <p:cNvPr id="212" name="Google Shape;212;p3" descr="server_rack.png"/>
                <p:cNvPicPr preferRelativeResize="0"/>
                <p:nvPr/>
              </p:nvPicPr>
              <p:blipFill rotWithShape="1">
                <a:blip r:embed="rId14">
                  <a:alphaModFix/>
                </a:blip>
                <a:srcRect/>
                <a:stretch/>
              </p:blipFill>
              <p:spPr>
                <a:xfrm>
                  <a:off x="5537367" y="2770786"/>
                  <a:ext cx="190988" cy="313366"/>
                </a:xfrm>
                <a:prstGeom prst="rect">
                  <a:avLst/>
                </a:prstGeom>
                <a:noFill/>
                <a:ln>
                  <a:noFill/>
                </a:ln>
              </p:spPr>
            </p:pic>
            <p:pic>
              <p:nvPicPr>
                <p:cNvPr id="213" name="Google Shape;213;p3" descr="server_rack.png"/>
                <p:cNvPicPr preferRelativeResize="0"/>
                <p:nvPr/>
              </p:nvPicPr>
              <p:blipFill rotWithShape="1">
                <a:blip r:embed="rId14">
                  <a:alphaModFix/>
                </a:blip>
                <a:srcRect/>
                <a:stretch/>
              </p:blipFill>
              <p:spPr>
                <a:xfrm>
                  <a:off x="5275406" y="2764002"/>
                  <a:ext cx="190988" cy="313366"/>
                </a:xfrm>
                <a:prstGeom prst="rect">
                  <a:avLst/>
                </a:prstGeom>
                <a:noFill/>
                <a:ln>
                  <a:noFill/>
                </a:ln>
              </p:spPr>
            </p:pic>
            <p:pic>
              <p:nvPicPr>
                <p:cNvPr id="214" name="Google Shape;214;p3" descr="server_rack.png"/>
                <p:cNvPicPr preferRelativeResize="0"/>
                <p:nvPr/>
              </p:nvPicPr>
              <p:blipFill rotWithShape="1">
                <a:blip r:embed="rId14">
                  <a:alphaModFix/>
                </a:blip>
                <a:srcRect/>
                <a:stretch/>
              </p:blipFill>
              <p:spPr>
                <a:xfrm>
                  <a:off x="5385676" y="2711455"/>
                  <a:ext cx="247152" cy="405518"/>
                </a:xfrm>
                <a:prstGeom prst="rect">
                  <a:avLst/>
                </a:prstGeom>
                <a:noFill/>
                <a:ln>
                  <a:noFill/>
                </a:ln>
              </p:spPr>
            </p:pic>
          </p:grpSp>
          <p:grpSp>
            <p:nvGrpSpPr>
              <p:cNvPr id="215" name="Google Shape;215;p3"/>
              <p:cNvGrpSpPr/>
              <p:nvPr/>
            </p:nvGrpSpPr>
            <p:grpSpPr>
              <a:xfrm flipH="1">
                <a:off x="618085" y="1595547"/>
                <a:ext cx="517401" cy="503916"/>
                <a:chOff x="2839" y="3501"/>
                <a:chExt cx="755" cy="803"/>
              </a:xfrm>
            </p:grpSpPr>
            <p:pic>
              <p:nvPicPr>
                <p:cNvPr id="216" name="Google Shape;216;p3" descr="desktop_computer_stylized_medium"/>
                <p:cNvPicPr preferRelativeResize="0"/>
                <p:nvPr/>
              </p:nvPicPr>
              <p:blipFill rotWithShape="1">
                <a:blip r:embed="rId15">
                  <a:alphaModFix/>
                </a:blip>
                <a:srcRect/>
                <a:stretch/>
              </p:blipFill>
              <p:spPr>
                <a:xfrm>
                  <a:off x="2839" y="3501"/>
                  <a:ext cx="755" cy="803"/>
                </a:xfrm>
                <a:prstGeom prst="rect">
                  <a:avLst/>
                </a:prstGeom>
                <a:noFill/>
                <a:ln>
                  <a:noFill/>
                </a:ln>
              </p:spPr>
            </p:pic>
            <p:sp>
              <p:nvSpPr>
                <p:cNvPr id="217" name="Google Shape;217;p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8" name="Google Shape;218;p3"/>
              <p:cNvGrpSpPr/>
              <p:nvPr/>
            </p:nvGrpSpPr>
            <p:grpSpPr>
              <a:xfrm>
                <a:off x="1609415" y="1428021"/>
                <a:ext cx="748578" cy="712374"/>
                <a:chOff x="8631407" y="2290407"/>
                <a:chExt cx="530702" cy="478009"/>
              </a:xfrm>
            </p:grpSpPr>
            <p:pic>
              <p:nvPicPr>
                <p:cNvPr id="219" name="Google Shape;219;p3" descr="light2.png"/>
                <p:cNvPicPr preferRelativeResize="0"/>
                <p:nvPr/>
              </p:nvPicPr>
              <p:blipFill rotWithShape="1">
                <a:blip r:embed="rId16">
                  <a:alphaModFix/>
                </a:blip>
                <a:srcRect/>
                <a:stretch/>
              </p:blipFill>
              <p:spPr>
                <a:xfrm flipH="1">
                  <a:off x="8825293" y="2362969"/>
                  <a:ext cx="92772" cy="405447"/>
                </a:xfrm>
                <a:prstGeom prst="rect">
                  <a:avLst/>
                </a:prstGeom>
                <a:noFill/>
                <a:ln>
                  <a:noFill/>
                </a:ln>
              </p:spPr>
            </p:pic>
            <p:pic>
              <p:nvPicPr>
                <p:cNvPr id="220" name="Google Shape;220;p3" descr="antenna_stylized"/>
                <p:cNvPicPr preferRelativeResize="0"/>
                <p:nvPr/>
              </p:nvPicPr>
              <p:blipFill rotWithShape="1">
                <a:blip r:embed="rId17">
                  <a:alphaModFix/>
                </a:blip>
                <a:srcRect/>
                <a:stretch/>
              </p:blipFill>
              <p:spPr>
                <a:xfrm>
                  <a:off x="8631407" y="2290407"/>
                  <a:ext cx="530702" cy="223756"/>
                </a:xfrm>
                <a:prstGeom prst="rect">
                  <a:avLst/>
                </a:prstGeom>
                <a:noFill/>
                <a:ln>
                  <a:noFill/>
                </a:ln>
              </p:spPr>
            </p:pic>
          </p:grpSp>
          <p:grpSp>
            <p:nvGrpSpPr>
              <p:cNvPr id="221" name="Google Shape;221;p3"/>
              <p:cNvGrpSpPr/>
              <p:nvPr/>
            </p:nvGrpSpPr>
            <p:grpSpPr>
              <a:xfrm>
                <a:off x="177500" y="2082690"/>
                <a:ext cx="849312" cy="226109"/>
                <a:chOff x="8493165" y="2029804"/>
                <a:chExt cx="849312" cy="226109"/>
              </a:xfrm>
            </p:grpSpPr>
            <p:pic>
              <p:nvPicPr>
                <p:cNvPr id="222" name="Google Shape;222;p3" descr="car_icon_small"/>
                <p:cNvPicPr preferRelativeResize="0"/>
                <p:nvPr/>
              </p:nvPicPr>
              <p:blipFill rotWithShape="1">
                <a:blip r:embed="rId18">
                  <a:alphaModFix/>
                </a:blip>
                <a:srcRect/>
                <a:stretch/>
              </p:blipFill>
              <p:spPr>
                <a:xfrm>
                  <a:off x="8493165" y="2087638"/>
                  <a:ext cx="849312" cy="168275"/>
                </a:xfrm>
                <a:prstGeom prst="rect">
                  <a:avLst/>
                </a:prstGeom>
                <a:noFill/>
                <a:ln>
                  <a:noFill/>
                </a:ln>
              </p:spPr>
            </p:pic>
            <p:pic>
              <p:nvPicPr>
                <p:cNvPr id="223" name="Google Shape;223;p3" descr="antenna_stylized"/>
                <p:cNvPicPr preferRelativeResize="0"/>
                <p:nvPr/>
              </p:nvPicPr>
              <p:blipFill rotWithShape="1">
                <a:blip r:embed="rId17">
                  <a:alphaModFix/>
                </a:blip>
                <a:srcRect/>
                <a:stretch/>
              </p:blipFill>
              <p:spPr>
                <a:xfrm>
                  <a:off x="8704645" y="2029804"/>
                  <a:ext cx="530702" cy="223756"/>
                </a:xfrm>
                <a:prstGeom prst="rect">
                  <a:avLst/>
                </a:prstGeom>
                <a:noFill/>
                <a:ln>
                  <a:noFill/>
                </a:ln>
              </p:spPr>
            </p:pic>
          </p:grpSp>
        </p:grpSp>
      </p:grpSp>
      <p:grpSp>
        <p:nvGrpSpPr>
          <p:cNvPr id="224" name="Google Shape;224;p3"/>
          <p:cNvGrpSpPr/>
          <p:nvPr/>
        </p:nvGrpSpPr>
        <p:grpSpPr>
          <a:xfrm>
            <a:off x="7562238" y="2127325"/>
            <a:ext cx="3578867" cy="3640284"/>
            <a:chOff x="7562238" y="2127325"/>
            <a:chExt cx="3578867" cy="3640284"/>
          </a:xfrm>
        </p:grpSpPr>
        <p:cxnSp>
          <p:nvCxnSpPr>
            <p:cNvPr id="225" name="Google Shape;225;p3"/>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226" name="Google Shape;226;p3"/>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227" name="Google Shape;227;p3"/>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228" name="Google Shape;228;p3"/>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229" name="Google Shape;229;p3"/>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230" name="Google Shape;230;p3"/>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231" name="Google Shape;231;p3"/>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232" name="Google Shape;232;p3"/>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233" name="Google Shape;233;p3"/>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234" name="Google Shape;234;p3"/>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235" name="Google Shape;235;p3"/>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grpSp>
          <p:nvGrpSpPr>
            <p:cNvPr id="236" name="Google Shape;236;p3"/>
            <p:cNvGrpSpPr/>
            <p:nvPr/>
          </p:nvGrpSpPr>
          <p:grpSpPr>
            <a:xfrm>
              <a:off x="7562238" y="2127325"/>
              <a:ext cx="3578867" cy="3640284"/>
              <a:chOff x="7562238" y="2127325"/>
              <a:chExt cx="3578867" cy="3640284"/>
            </a:xfrm>
          </p:grpSpPr>
          <p:grpSp>
            <p:nvGrpSpPr>
              <p:cNvPr id="237" name="Google Shape;237;p3"/>
              <p:cNvGrpSpPr/>
              <p:nvPr/>
            </p:nvGrpSpPr>
            <p:grpSpPr>
              <a:xfrm>
                <a:off x="7857253" y="2127325"/>
                <a:ext cx="3283852" cy="3640284"/>
                <a:chOff x="7881336" y="2104198"/>
                <a:chExt cx="3283852" cy="3640284"/>
              </a:xfrm>
            </p:grpSpPr>
            <p:cxnSp>
              <p:nvCxnSpPr>
                <p:cNvPr id="238" name="Google Shape;238;p3"/>
                <p:cNvCxnSpPr/>
                <p:nvPr/>
              </p:nvCxnSpPr>
              <p:spPr>
                <a:xfrm rot="5400000" flipH="1">
                  <a:off x="9813692" y="5228612"/>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239" name="Google Shape;239;p3"/>
                <p:cNvCxnSpPr/>
                <p:nvPr/>
              </p:nvCxnSpPr>
              <p:spPr>
                <a:xfrm rot="10800000">
                  <a:off x="10234009" y="5382159"/>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240" name="Google Shape;240;p3"/>
                <p:cNvCxnSpPr/>
                <p:nvPr/>
              </p:nvCxnSpPr>
              <p:spPr>
                <a:xfrm>
                  <a:off x="9457042" y="4815390"/>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241;p3"/>
                <p:cNvCxnSpPr/>
                <p:nvPr/>
              </p:nvCxnSpPr>
              <p:spPr>
                <a:xfrm rot="10800000" flipH="1">
                  <a:off x="8874149" y="4815390"/>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3"/>
                <p:cNvCxnSpPr/>
                <p:nvPr/>
              </p:nvCxnSpPr>
              <p:spPr>
                <a:xfrm>
                  <a:off x="8845827" y="5085749"/>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243;p3"/>
                <p:cNvCxnSpPr/>
                <p:nvPr/>
              </p:nvCxnSpPr>
              <p:spPr>
                <a:xfrm>
                  <a:off x="8234290" y="5094207"/>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244;p3"/>
                <p:cNvCxnSpPr/>
                <p:nvPr/>
              </p:nvCxnSpPr>
              <p:spPr>
                <a:xfrm rot="10800000" flipH="1">
                  <a:off x="7972450" y="5267343"/>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245;p3"/>
                <p:cNvCxnSpPr/>
                <p:nvPr/>
              </p:nvCxnSpPr>
              <p:spPr>
                <a:xfrm flipH="1">
                  <a:off x="8397900" y="5259125"/>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246;p3"/>
                <p:cNvCxnSpPr/>
                <p:nvPr/>
              </p:nvCxnSpPr>
              <p:spPr>
                <a:xfrm rot="10800000">
                  <a:off x="8512814" y="5284804"/>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
                <p:cNvCxnSpPr/>
                <p:nvPr/>
              </p:nvCxnSpPr>
              <p:spPr>
                <a:xfrm>
                  <a:off x="8512814" y="5234921"/>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248" name="Google Shape;248;p3"/>
                <p:cNvCxnSpPr/>
                <p:nvPr/>
              </p:nvCxnSpPr>
              <p:spPr>
                <a:xfrm>
                  <a:off x="8271861" y="3806843"/>
                  <a:ext cx="0" cy="131762"/>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249;p3"/>
                <p:cNvCxnSpPr/>
                <p:nvPr/>
              </p:nvCxnSpPr>
              <p:spPr>
                <a:xfrm rot="10800000" flipH="1">
                  <a:off x="7881336" y="4017980"/>
                  <a:ext cx="168275" cy="3175"/>
                </a:xfrm>
                <a:prstGeom prst="straightConnector1">
                  <a:avLst/>
                </a:prstGeom>
                <a:noFill/>
                <a:ln w="9525" cap="flat" cmpd="sng">
                  <a:solidFill>
                    <a:schemeClr val="dk1"/>
                  </a:solidFill>
                  <a:prstDash val="solid"/>
                  <a:round/>
                  <a:headEnd type="none" w="med" len="med"/>
                  <a:tailEnd type="none" w="med" len="med"/>
                </a:ln>
              </p:spPr>
            </p:cxnSp>
            <p:cxnSp>
              <p:nvCxnSpPr>
                <p:cNvPr id="250" name="Google Shape;250;p3"/>
                <p:cNvCxnSpPr/>
                <p:nvPr/>
              </p:nvCxnSpPr>
              <p:spPr>
                <a:xfrm rot="5400000" flipH="1">
                  <a:off x="9909628" y="5560344"/>
                  <a:ext cx="366793" cy="1482"/>
                </a:xfrm>
                <a:prstGeom prst="straightConnector1">
                  <a:avLst/>
                </a:prstGeom>
                <a:noFill/>
                <a:ln w="12700" cap="flat" cmpd="sng">
                  <a:solidFill>
                    <a:schemeClr val="dk1"/>
                  </a:solidFill>
                  <a:prstDash val="solid"/>
                  <a:round/>
                  <a:headEnd type="none" w="med" len="med"/>
                  <a:tailEnd type="none" w="med" len="med"/>
                </a:ln>
              </p:spPr>
            </p:cxnSp>
            <p:cxnSp>
              <p:nvCxnSpPr>
                <p:cNvPr id="251" name="Google Shape;251;p3"/>
                <p:cNvCxnSpPr/>
                <p:nvPr/>
              </p:nvCxnSpPr>
              <p:spPr>
                <a:xfrm rot="10800000" flipH="1">
                  <a:off x="8483508" y="5013435"/>
                  <a:ext cx="404236" cy="207771"/>
                </a:xfrm>
                <a:prstGeom prst="straightConnector1">
                  <a:avLst/>
                </a:prstGeom>
                <a:noFill/>
                <a:ln w="9525" cap="flat" cmpd="sng">
                  <a:solidFill>
                    <a:schemeClr val="dk1"/>
                  </a:solidFill>
                  <a:prstDash val="solid"/>
                  <a:round/>
                  <a:headEnd type="none" w="med" len="med"/>
                  <a:tailEnd type="none" w="med" len="med"/>
                </a:ln>
              </p:spPr>
            </p:cxnSp>
            <p:cxnSp>
              <p:nvCxnSpPr>
                <p:cNvPr id="252" name="Google Shape;252;p3"/>
                <p:cNvCxnSpPr/>
                <p:nvPr/>
              </p:nvCxnSpPr>
              <p:spPr>
                <a:xfrm flipH="1">
                  <a:off x="10124718" y="2146305"/>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253" name="Google Shape;253;p3"/>
                <p:cNvCxnSpPr/>
                <p:nvPr/>
              </p:nvCxnSpPr>
              <p:spPr>
                <a:xfrm flipH="1">
                  <a:off x="10124718" y="2245186"/>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254" name="Google Shape;254;p3"/>
                <p:cNvCxnSpPr/>
                <p:nvPr/>
              </p:nvCxnSpPr>
              <p:spPr>
                <a:xfrm flipH="1">
                  <a:off x="10696218" y="2177379"/>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255" name="Google Shape;255;p3"/>
                <p:cNvCxnSpPr/>
                <p:nvPr/>
              </p:nvCxnSpPr>
              <p:spPr>
                <a:xfrm flipH="1">
                  <a:off x="10166249" y="2695840"/>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256" name="Google Shape;256;p3"/>
                <p:cNvCxnSpPr/>
                <p:nvPr/>
              </p:nvCxnSpPr>
              <p:spPr>
                <a:xfrm flipH="1">
                  <a:off x="10093625" y="2146305"/>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257" name="Google Shape;257;p3"/>
                <p:cNvCxnSpPr/>
                <p:nvPr/>
              </p:nvCxnSpPr>
              <p:spPr>
                <a:xfrm flipH="1">
                  <a:off x="10886186" y="2104198"/>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258" name="Google Shape;258;p3"/>
                <p:cNvCxnSpPr/>
                <p:nvPr/>
              </p:nvCxnSpPr>
              <p:spPr>
                <a:xfrm rot="10800000">
                  <a:off x="10706077" y="2695840"/>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259" name="Google Shape;259;p3"/>
                <p:cNvCxnSpPr/>
                <p:nvPr/>
              </p:nvCxnSpPr>
              <p:spPr>
                <a:xfrm flipH="1">
                  <a:off x="8793306" y="2245186"/>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260" name="Google Shape;260;p3"/>
                <p:cNvCxnSpPr/>
                <p:nvPr/>
              </p:nvCxnSpPr>
              <p:spPr>
                <a:xfrm rot="10800000" flipH="1">
                  <a:off x="9402788" y="4090252"/>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261" name="Google Shape;261;p3"/>
                <p:cNvCxnSpPr/>
                <p:nvPr/>
              </p:nvCxnSpPr>
              <p:spPr>
                <a:xfrm rot="10800000" flipH="1">
                  <a:off x="8268637" y="4024329"/>
                  <a:ext cx="969051" cy="3175"/>
                </a:xfrm>
                <a:prstGeom prst="straightConnector1">
                  <a:avLst/>
                </a:prstGeom>
                <a:noFill/>
                <a:ln w="9525" cap="flat" cmpd="sng">
                  <a:solidFill>
                    <a:schemeClr val="dk1"/>
                  </a:solidFill>
                  <a:prstDash val="solid"/>
                  <a:round/>
                  <a:headEnd type="none" w="med" len="med"/>
                  <a:tailEnd type="none" w="med" len="med"/>
                </a:ln>
              </p:spPr>
            </p:cxnSp>
          </p:grpSp>
          <p:pic>
            <p:nvPicPr>
              <p:cNvPr id="262" name="Google Shape;262;p3" descr="antenna_radiation_stylized"/>
              <p:cNvPicPr preferRelativeResize="0"/>
              <p:nvPr/>
            </p:nvPicPr>
            <p:blipFill rotWithShape="1">
              <a:blip r:embed="rId19">
                <a:alphaModFix/>
              </a:blip>
              <a:srcRect/>
              <a:stretch/>
            </p:blipFill>
            <p:spPr>
              <a:xfrm>
                <a:off x="7562238" y="3813930"/>
                <a:ext cx="506412" cy="106009"/>
              </a:xfrm>
              <a:prstGeom prst="rect">
                <a:avLst/>
              </a:prstGeom>
              <a:noFill/>
              <a:ln>
                <a:noFill/>
              </a:ln>
            </p:spPr>
          </p:pic>
          <p:pic>
            <p:nvPicPr>
              <p:cNvPr id="263" name="Google Shape;263;p3" descr="antenna_radiation_stylized"/>
              <p:cNvPicPr preferRelativeResize="0"/>
              <p:nvPr/>
            </p:nvPicPr>
            <p:blipFill rotWithShape="1">
              <a:blip r:embed="rId5">
                <a:alphaModFix/>
              </a:blip>
              <a:srcRect/>
              <a:stretch/>
            </p:blipFill>
            <p:spPr>
              <a:xfrm>
                <a:off x="9242073" y="5480938"/>
                <a:ext cx="452014" cy="95159"/>
              </a:xfrm>
              <a:prstGeom prst="rect">
                <a:avLst/>
              </a:prstGeom>
              <a:noFill/>
              <a:ln>
                <a:noFill/>
              </a:ln>
            </p:spPr>
          </p:pic>
          <p:pic>
            <p:nvPicPr>
              <p:cNvPr id="264" name="Google Shape;264;p3" descr="cell_tower_radiation copy"/>
              <p:cNvPicPr preferRelativeResize="0"/>
              <p:nvPr/>
            </p:nvPicPr>
            <p:blipFill rotWithShape="1">
              <a:blip r:embed="rId3">
                <a:alphaModFix/>
              </a:blip>
              <a:srcRect/>
              <a:stretch/>
            </p:blipFill>
            <p:spPr>
              <a:xfrm>
                <a:off x="7980866" y="2158167"/>
                <a:ext cx="457200" cy="332766"/>
              </a:xfrm>
              <a:prstGeom prst="rect">
                <a:avLst/>
              </a:prstGeom>
              <a:noFill/>
              <a:ln>
                <a:noFill/>
              </a:ln>
            </p:spPr>
          </p:pic>
          <p:sp>
            <p:nvSpPr>
              <p:cNvPr id="265" name="Google Shape;265;p3"/>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grpSp>
      <p:grpSp>
        <p:nvGrpSpPr>
          <p:cNvPr id="266" name="Google Shape;266;p3"/>
          <p:cNvGrpSpPr/>
          <p:nvPr/>
        </p:nvGrpSpPr>
        <p:grpSpPr>
          <a:xfrm>
            <a:off x="7414072" y="1891912"/>
            <a:ext cx="4144321" cy="4305092"/>
            <a:chOff x="7432700" y="1830405"/>
            <a:chExt cx="4144321" cy="4305092"/>
          </a:xfrm>
        </p:grpSpPr>
        <p:grpSp>
          <p:nvGrpSpPr>
            <p:cNvPr id="267" name="Google Shape;267;p3"/>
            <p:cNvGrpSpPr/>
            <p:nvPr/>
          </p:nvGrpSpPr>
          <p:grpSpPr>
            <a:xfrm>
              <a:off x="7432700" y="1830405"/>
              <a:ext cx="1909777" cy="938011"/>
              <a:chOff x="7432700" y="1830405"/>
              <a:chExt cx="1909777" cy="938011"/>
            </a:xfrm>
          </p:grpSpPr>
          <p:grpSp>
            <p:nvGrpSpPr>
              <p:cNvPr id="268" name="Google Shape;268;p3"/>
              <p:cNvGrpSpPr/>
              <p:nvPr/>
            </p:nvGrpSpPr>
            <p:grpSpPr>
              <a:xfrm>
                <a:off x="7743850" y="1830405"/>
                <a:ext cx="415925" cy="385763"/>
                <a:chOff x="2751" y="1851"/>
                <a:chExt cx="462" cy="478"/>
              </a:xfrm>
            </p:grpSpPr>
            <p:pic>
              <p:nvPicPr>
                <p:cNvPr id="269" name="Google Shape;269;p3" descr="iphone_stylized_small"/>
                <p:cNvPicPr preferRelativeResize="0"/>
                <p:nvPr/>
              </p:nvPicPr>
              <p:blipFill rotWithShape="1">
                <a:blip r:embed="rId10">
                  <a:alphaModFix/>
                </a:blip>
                <a:srcRect/>
                <a:stretch/>
              </p:blipFill>
              <p:spPr>
                <a:xfrm>
                  <a:off x="2928" y="1922"/>
                  <a:ext cx="152" cy="407"/>
                </a:xfrm>
                <a:prstGeom prst="rect">
                  <a:avLst/>
                </a:prstGeom>
                <a:noFill/>
                <a:ln>
                  <a:noFill/>
                </a:ln>
              </p:spPr>
            </p:pic>
            <p:pic>
              <p:nvPicPr>
                <p:cNvPr id="270" name="Google Shape;270;p3" descr="antenna_radiation_stylized"/>
                <p:cNvPicPr preferRelativeResize="0"/>
                <p:nvPr/>
              </p:nvPicPr>
              <p:blipFill rotWithShape="1">
                <a:blip r:embed="rId11">
                  <a:alphaModFix/>
                </a:blip>
                <a:srcRect/>
                <a:stretch/>
              </p:blipFill>
              <p:spPr>
                <a:xfrm>
                  <a:off x="2751" y="1851"/>
                  <a:ext cx="462" cy="110"/>
                </a:xfrm>
                <a:prstGeom prst="rect">
                  <a:avLst/>
                </a:prstGeom>
                <a:noFill/>
                <a:ln>
                  <a:noFill/>
                </a:ln>
              </p:spPr>
            </p:pic>
          </p:grpSp>
          <p:grpSp>
            <p:nvGrpSpPr>
              <p:cNvPr id="271" name="Google Shape;271;p3"/>
              <p:cNvGrpSpPr/>
              <p:nvPr/>
            </p:nvGrpSpPr>
            <p:grpSpPr>
              <a:xfrm>
                <a:off x="7432700" y="2327293"/>
                <a:ext cx="534987" cy="414882"/>
                <a:chOff x="7432700" y="2327293"/>
                <a:chExt cx="534987" cy="414882"/>
              </a:xfrm>
            </p:grpSpPr>
            <p:pic>
              <p:nvPicPr>
                <p:cNvPr id="272" name="Google Shape;272;p3" descr="antenna_stylized"/>
                <p:cNvPicPr preferRelativeResize="0"/>
                <p:nvPr/>
              </p:nvPicPr>
              <p:blipFill rotWithShape="1">
                <a:blip r:embed="rId17">
                  <a:alphaModFix/>
                </a:blip>
                <a:srcRect/>
                <a:stretch/>
              </p:blipFill>
              <p:spPr>
                <a:xfrm>
                  <a:off x="7432700" y="2327293"/>
                  <a:ext cx="530702" cy="223756"/>
                </a:xfrm>
                <a:prstGeom prst="rect">
                  <a:avLst/>
                </a:prstGeom>
                <a:noFill/>
                <a:ln>
                  <a:noFill/>
                </a:ln>
              </p:spPr>
            </p:pic>
            <p:pic>
              <p:nvPicPr>
                <p:cNvPr id="273" name="Google Shape;273;p3" descr="laptop_keyboard"/>
                <p:cNvPicPr preferRelativeResize="0"/>
                <p:nvPr/>
              </p:nvPicPr>
              <p:blipFill rotWithShape="1">
                <a:blip r:embed="rId20">
                  <a:alphaModFix/>
                </a:blip>
                <a:srcRect/>
                <a:stretch/>
              </p:blipFill>
              <p:spPr>
                <a:xfrm rot="109064" flipH="1">
                  <a:off x="7458407" y="2575770"/>
                  <a:ext cx="437221" cy="159511"/>
                </a:xfrm>
                <a:prstGeom prst="rect">
                  <a:avLst/>
                </a:prstGeom>
                <a:noFill/>
                <a:ln>
                  <a:noFill/>
                </a:ln>
              </p:spPr>
            </p:pic>
            <p:sp>
              <p:nvSpPr>
                <p:cNvPr id="274" name="Google Shape;274;p3"/>
                <p:cNvSpPr/>
                <p:nvPr/>
              </p:nvSpPr>
              <p:spPr>
                <a:xfrm>
                  <a:off x="7603304" y="242098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5" name="Google Shape;275;p3" descr="screen"/>
                <p:cNvPicPr preferRelativeResize="0"/>
                <p:nvPr/>
              </p:nvPicPr>
              <p:blipFill rotWithShape="1">
                <a:blip r:embed="rId21">
                  <a:alphaModFix/>
                </a:blip>
                <a:srcRect/>
                <a:stretch/>
              </p:blipFill>
              <p:spPr>
                <a:xfrm>
                  <a:off x="7620637" y="2426338"/>
                  <a:ext cx="319785" cy="189429"/>
                </a:xfrm>
                <a:prstGeom prst="rect">
                  <a:avLst/>
                </a:prstGeom>
                <a:noFill/>
                <a:ln>
                  <a:noFill/>
                </a:ln>
              </p:spPr>
            </p:pic>
            <p:sp>
              <p:nvSpPr>
                <p:cNvPr id="276" name="Google Shape;276;p3"/>
                <p:cNvSpPr/>
                <p:nvPr/>
              </p:nvSpPr>
              <p:spPr>
                <a:xfrm>
                  <a:off x="7667378" y="241484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3"/>
                <p:cNvSpPr/>
                <p:nvPr/>
              </p:nvSpPr>
              <p:spPr>
                <a:xfrm>
                  <a:off x="7600188" y="241452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3"/>
                <p:cNvSpPr/>
                <p:nvPr/>
              </p:nvSpPr>
              <p:spPr>
                <a:xfrm>
                  <a:off x="7874205" y="244334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3"/>
                <p:cNvSpPr/>
                <p:nvPr/>
              </p:nvSpPr>
              <p:spPr>
                <a:xfrm>
                  <a:off x="7599214" y="256758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3"/>
                <p:cNvSpPr/>
                <p:nvPr/>
              </p:nvSpPr>
              <p:spPr>
                <a:xfrm>
                  <a:off x="7884138" y="244491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3"/>
                <p:cNvSpPr/>
                <p:nvPr/>
              </p:nvSpPr>
              <p:spPr>
                <a:xfrm>
                  <a:off x="7599603" y="257592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82" name="Google Shape;282;p3"/>
                <p:cNvGrpSpPr/>
                <p:nvPr/>
              </p:nvGrpSpPr>
              <p:grpSpPr>
                <a:xfrm>
                  <a:off x="7594735" y="2642220"/>
                  <a:ext cx="98740" cy="36846"/>
                  <a:chOff x="1740" y="2642"/>
                  <a:chExt cx="752" cy="327"/>
                </a:xfrm>
              </p:grpSpPr>
              <p:sp>
                <p:nvSpPr>
                  <p:cNvPr id="283" name="Google Shape;283;p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9" name="Google Shape;289;p3"/>
                <p:cNvSpPr/>
                <p:nvPr/>
              </p:nvSpPr>
              <p:spPr>
                <a:xfrm>
                  <a:off x="7763780" y="264773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3"/>
                <p:cNvSpPr/>
                <p:nvPr/>
              </p:nvSpPr>
              <p:spPr>
                <a:xfrm>
                  <a:off x="7458602" y="265418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3"/>
                <p:cNvSpPr/>
                <p:nvPr/>
              </p:nvSpPr>
              <p:spPr>
                <a:xfrm>
                  <a:off x="7458797" y="264064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3"/>
                <p:cNvSpPr/>
                <p:nvPr/>
              </p:nvSpPr>
              <p:spPr>
                <a:xfrm>
                  <a:off x="7458992" y="257970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3"/>
                <p:cNvSpPr/>
                <p:nvPr/>
              </p:nvSpPr>
              <p:spPr>
                <a:xfrm>
                  <a:off x="7468535" y="264379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3"/>
                <p:cNvSpPr/>
                <p:nvPr/>
              </p:nvSpPr>
              <p:spPr>
                <a:xfrm rot="10800000" flipH="1">
                  <a:off x="7758327" y="263875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95" name="Google Shape;295;p3"/>
              <p:cNvGrpSpPr/>
              <p:nvPr/>
            </p:nvGrpSpPr>
            <p:grpSpPr>
              <a:xfrm>
                <a:off x="8631407" y="2290407"/>
                <a:ext cx="530702" cy="478009"/>
                <a:chOff x="8631407" y="2290407"/>
                <a:chExt cx="530702" cy="478009"/>
              </a:xfrm>
            </p:grpSpPr>
            <p:pic>
              <p:nvPicPr>
                <p:cNvPr id="296" name="Google Shape;296;p3" descr="light2.png"/>
                <p:cNvPicPr preferRelativeResize="0"/>
                <p:nvPr/>
              </p:nvPicPr>
              <p:blipFill rotWithShape="1">
                <a:blip r:embed="rId16">
                  <a:alphaModFix/>
                </a:blip>
                <a:srcRect/>
                <a:stretch/>
              </p:blipFill>
              <p:spPr>
                <a:xfrm flipH="1">
                  <a:off x="8825293" y="2362969"/>
                  <a:ext cx="92772" cy="405447"/>
                </a:xfrm>
                <a:prstGeom prst="rect">
                  <a:avLst/>
                </a:prstGeom>
                <a:noFill/>
                <a:ln>
                  <a:noFill/>
                </a:ln>
              </p:spPr>
            </p:pic>
            <p:pic>
              <p:nvPicPr>
                <p:cNvPr id="297" name="Google Shape;297;p3" descr="antenna_stylized"/>
                <p:cNvPicPr preferRelativeResize="0"/>
                <p:nvPr/>
              </p:nvPicPr>
              <p:blipFill rotWithShape="1">
                <a:blip r:embed="rId17">
                  <a:alphaModFix/>
                </a:blip>
                <a:srcRect/>
                <a:stretch/>
              </p:blipFill>
              <p:spPr>
                <a:xfrm>
                  <a:off x="8631407" y="2290407"/>
                  <a:ext cx="530702" cy="223756"/>
                </a:xfrm>
                <a:prstGeom prst="rect">
                  <a:avLst/>
                </a:prstGeom>
                <a:noFill/>
                <a:ln>
                  <a:noFill/>
                </a:ln>
              </p:spPr>
            </p:pic>
          </p:grpSp>
          <p:grpSp>
            <p:nvGrpSpPr>
              <p:cNvPr id="298" name="Google Shape;298;p3"/>
              <p:cNvGrpSpPr/>
              <p:nvPr/>
            </p:nvGrpSpPr>
            <p:grpSpPr>
              <a:xfrm>
                <a:off x="8493165" y="2029804"/>
                <a:ext cx="849312" cy="226109"/>
                <a:chOff x="8493165" y="2029804"/>
                <a:chExt cx="849312" cy="226109"/>
              </a:xfrm>
            </p:grpSpPr>
            <p:pic>
              <p:nvPicPr>
                <p:cNvPr id="299" name="Google Shape;299;p3" descr="car_icon_small"/>
                <p:cNvPicPr preferRelativeResize="0"/>
                <p:nvPr/>
              </p:nvPicPr>
              <p:blipFill rotWithShape="1">
                <a:blip r:embed="rId18">
                  <a:alphaModFix/>
                </a:blip>
                <a:srcRect/>
                <a:stretch/>
              </p:blipFill>
              <p:spPr>
                <a:xfrm>
                  <a:off x="8493165" y="2087638"/>
                  <a:ext cx="849312" cy="168275"/>
                </a:xfrm>
                <a:prstGeom prst="rect">
                  <a:avLst/>
                </a:prstGeom>
                <a:noFill/>
                <a:ln>
                  <a:noFill/>
                </a:ln>
              </p:spPr>
            </p:pic>
            <p:pic>
              <p:nvPicPr>
                <p:cNvPr id="300" name="Google Shape;300;p3" descr="antenna_stylized"/>
                <p:cNvPicPr preferRelativeResize="0"/>
                <p:nvPr/>
              </p:nvPicPr>
              <p:blipFill rotWithShape="1">
                <a:blip r:embed="rId17">
                  <a:alphaModFix/>
                </a:blip>
                <a:srcRect/>
                <a:stretch/>
              </p:blipFill>
              <p:spPr>
                <a:xfrm>
                  <a:off x="8704645" y="2029804"/>
                  <a:ext cx="530702" cy="223756"/>
                </a:xfrm>
                <a:prstGeom prst="rect">
                  <a:avLst/>
                </a:prstGeom>
                <a:noFill/>
                <a:ln>
                  <a:noFill/>
                </a:ln>
              </p:spPr>
            </p:pic>
          </p:grpSp>
        </p:grpSp>
        <p:grpSp>
          <p:nvGrpSpPr>
            <p:cNvPr id="301" name="Google Shape;301;p3"/>
            <p:cNvGrpSpPr/>
            <p:nvPr/>
          </p:nvGrpSpPr>
          <p:grpSpPr>
            <a:xfrm>
              <a:off x="7487144" y="3296104"/>
              <a:ext cx="857739" cy="583764"/>
              <a:chOff x="7487144" y="3296104"/>
              <a:chExt cx="857739" cy="583764"/>
            </a:xfrm>
          </p:grpSpPr>
          <p:grpSp>
            <p:nvGrpSpPr>
              <p:cNvPr id="302" name="Google Shape;302;p3"/>
              <p:cNvGrpSpPr/>
              <p:nvPr/>
            </p:nvGrpSpPr>
            <p:grpSpPr>
              <a:xfrm>
                <a:off x="7487144" y="3389820"/>
                <a:ext cx="350807" cy="310034"/>
                <a:chOff x="7487144" y="3389820"/>
                <a:chExt cx="350807" cy="310034"/>
              </a:xfrm>
            </p:grpSpPr>
            <p:pic>
              <p:nvPicPr>
                <p:cNvPr id="303" name="Google Shape;303;p3" descr="antenna_stylized"/>
                <p:cNvPicPr preferRelativeResize="0"/>
                <p:nvPr/>
              </p:nvPicPr>
              <p:blipFill rotWithShape="1">
                <a:blip r:embed="rId13">
                  <a:alphaModFix/>
                </a:blip>
                <a:srcRect/>
                <a:stretch/>
              </p:blipFill>
              <p:spPr>
                <a:xfrm>
                  <a:off x="7487144" y="3389820"/>
                  <a:ext cx="347997" cy="167557"/>
                </a:xfrm>
                <a:prstGeom prst="rect">
                  <a:avLst/>
                </a:prstGeom>
                <a:noFill/>
                <a:ln>
                  <a:noFill/>
                </a:ln>
              </p:spPr>
            </p:pic>
            <p:pic>
              <p:nvPicPr>
                <p:cNvPr id="304" name="Google Shape;304;p3" descr="laptop_keyboard"/>
                <p:cNvPicPr preferRelativeResize="0"/>
                <p:nvPr/>
              </p:nvPicPr>
              <p:blipFill rotWithShape="1">
                <a:blip r:embed="rId22">
                  <a:alphaModFix/>
                </a:blip>
                <a:srcRect/>
                <a:stretch/>
              </p:blipFill>
              <p:spPr>
                <a:xfrm rot="109064" flipH="1">
                  <a:off x="7504001" y="3575889"/>
                  <a:ext cx="286699" cy="119448"/>
                </a:xfrm>
                <a:prstGeom prst="rect">
                  <a:avLst/>
                </a:prstGeom>
                <a:noFill/>
                <a:ln>
                  <a:noFill/>
                </a:ln>
              </p:spPr>
            </p:pic>
            <p:sp>
              <p:nvSpPr>
                <p:cNvPr id="305" name="Google Shape;305;p3"/>
                <p:cNvSpPr/>
                <p:nvPr/>
              </p:nvSpPr>
              <p:spPr>
                <a:xfrm>
                  <a:off x="7599014" y="345997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06" name="Google Shape;306;p3" descr="screen"/>
                <p:cNvPicPr preferRelativeResize="0"/>
                <p:nvPr/>
              </p:nvPicPr>
              <p:blipFill rotWithShape="1">
                <a:blip r:embed="rId23">
                  <a:alphaModFix/>
                </a:blip>
                <a:srcRect/>
                <a:stretch/>
              </p:blipFill>
              <p:spPr>
                <a:xfrm>
                  <a:off x="7610380" y="3463988"/>
                  <a:ext cx="209692" cy="141851"/>
                </a:xfrm>
                <a:prstGeom prst="rect">
                  <a:avLst/>
                </a:prstGeom>
                <a:noFill/>
                <a:ln>
                  <a:noFill/>
                </a:ln>
              </p:spPr>
            </p:pic>
            <p:sp>
              <p:nvSpPr>
                <p:cNvPr id="307" name="Google Shape;307;p3"/>
                <p:cNvSpPr/>
                <p:nvPr/>
              </p:nvSpPr>
              <p:spPr>
                <a:xfrm>
                  <a:off x="7641029" y="345538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3"/>
                <p:cNvSpPr/>
                <p:nvPr/>
              </p:nvSpPr>
              <p:spPr>
                <a:xfrm>
                  <a:off x="7596971" y="345514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3"/>
                <p:cNvSpPr/>
                <p:nvPr/>
              </p:nvSpPr>
              <p:spPr>
                <a:xfrm>
                  <a:off x="7776652" y="347672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3"/>
                <p:cNvSpPr/>
                <p:nvPr/>
              </p:nvSpPr>
              <p:spPr>
                <a:xfrm>
                  <a:off x="7596332" y="356975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3"/>
                <p:cNvSpPr/>
                <p:nvPr/>
              </p:nvSpPr>
              <p:spPr>
                <a:xfrm>
                  <a:off x="7783165" y="347790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3"/>
                <p:cNvSpPr/>
                <p:nvPr/>
              </p:nvSpPr>
              <p:spPr>
                <a:xfrm>
                  <a:off x="7596588" y="357600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3" name="Google Shape;313;p3"/>
                <p:cNvGrpSpPr/>
                <p:nvPr/>
              </p:nvGrpSpPr>
              <p:grpSpPr>
                <a:xfrm>
                  <a:off x="7593395" y="3625649"/>
                  <a:ext cx="64747" cy="27592"/>
                  <a:chOff x="1740" y="2642"/>
                  <a:chExt cx="752" cy="327"/>
                </a:xfrm>
              </p:grpSpPr>
              <p:sp>
                <p:nvSpPr>
                  <p:cNvPr id="314" name="Google Shape;314;p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0" name="Google Shape;320;p3"/>
                <p:cNvSpPr/>
                <p:nvPr/>
              </p:nvSpPr>
              <p:spPr>
                <a:xfrm>
                  <a:off x="7704243" y="362977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3"/>
                <p:cNvSpPr/>
                <p:nvPr/>
              </p:nvSpPr>
              <p:spPr>
                <a:xfrm>
                  <a:off x="7504129" y="363461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3"/>
                <p:cNvSpPr/>
                <p:nvPr/>
              </p:nvSpPr>
              <p:spPr>
                <a:xfrm>
                  <a:off x="7504257" y="362447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3"/>
                <p:cNvSpPr/>
                <p:nvPr/>
              </p:nvSpPr>
              <p:spPr>
                <a:xfrm>
                  <a:off x="7504384" y="357883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3"/>
                <p:cNvSpPr/>
                <p:nvPr/>
              </p:nvSpPr>
              <p:spPr>
                <a:xfrm>
                  <a:off x="7510642" y="362682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3"/>
                <p:cNvSpPr/>
                <p:nvPr/>
              </p:nvSpPr>
              <p:spPr>
                <a:xfrm rot="10800000" flipH="1">
                  <a:off x="7700668" y="362305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26" name="Google Shape;326;p3"/>
              <p:cNvGrpSpPr/>
              <p:nvPr/>
            </p:nvGrpSpPr>
            <p:grpSpPr>
              <a:xfrm flipH="1">
                <a:off x="7985622" y="3537823"/>
                <a:ext cx="359261" cy="342045"/>
                <a:chOff x="2839" y="3501"/>
                <a:chExt cx="755" cy="803"/>
              </a:xfrm>
            </p:grpSpPr>
            <p:pic>
              <p:nvPicPr>
                <p:cNvPr id="327" name="Google Shape;327;p3" descr="desktop_computer_stylized_medium"/>
                <p:cNvPicPr preferRelativeResize="0"/>
                <p:nvPr/>
              </p:nvPicPr>
              <p:blipFill rotWithShape="1">
                <a:blip r:embed="rId24">
                  <a:alphaModFix/>
                </a:blip>
                <a:srcRect/>
                <a:stretch/>
              </p:blipFill>
              <p:spPr>
                <a:xfrm>
                  <a:off x="2839" y="3501"/>
                  <a:ext cx="755" cy="803"/>
                </a:xfrm>
                <a:prstGeom prst="rect">
                  <a:avLst/>
                </a:prstGeom>
                <a:noFill/>
                <a:ln>
                  <a:noFill/>
                </a:ln>
              </p:spPr>
            </p:pic>
            <p:sp>
              <p:nvSpPr>
                <p:cNvPr id="328" name="Google Shape;328;p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29" name="Google Shape;329;p3"/>
              <p:cNvGrpSpPr/>
              <p:nvPr/>
            </p:nvGrpSpPr>
            <p:grpSpPr>
              <a:xfrm>
                <a:off x="7797061" y="3296104"/>
                <a:ext cx="347997" cy="396620"/>
                <a:chOff x="7797061" y="3296104"/>
                <a:chExt cx="347997" cy="396620"/>
              </a:xfrm>
            </p:grpSpPr>
            <p:pic>
              <p:nvPicPr>
                <p:cNvPr id="330" name="Google Shape;330;p3" descr="fridge2.png"/>
                <p:cNvPicPr preferRelativeResize="0"/>
                <p:nvPr/>
              </p:nvPicPr>
              <p:blipFill rotWithShape="1">
                <a:blip r:embed="rId12">
                  <a:alphaModFix/>
                </a:blip>
                <a:srcRect/>
                <a:stretch/>
              </p:blipFill>
              <p:spPr>
                <a:xfrm>
                  <a:off x="7896825" y="3355697"/>
                  <a:ext cx="189578" cy="337027"/>
                </a:xfrm>
                <a:prstGeom prst="rect">
                  <a:avLst/>
                </a:prstGeom>
                <a:noFill/>
                <a:ln>
                  <a:noFill/>
                </a:ln>
              </p:spPr>
            </p:pic>
            <p:pic>
              <p:nvPicPr>
                <p:cNvPr id="331" name="Google Shape;331;p3" descr="antenna_stylized"/>
                <p:cNvPicPr preferRelativeResize="0"/>
                <p:nvPr/>
              </p:nvPicPr>
              <p:blipFill rotWithShape="1">
                <a:blip r:embed="rId13">
                  <a:alphaModFix/>
                </a:blip>
                <a:srcRect/>
                <a:stretch/>
              </p:blipFill>
              <p:spPr>
                <a:xfrm>
                  <a:off x="7797061" y="3296104"/>
                  <a:ext cx="347997" cy="167557"/>
                </a:xfrm>
                <a:prstGeom prst="rect">
                  <a:avLst/>
                </a:prstGeom>
                <a:noFill/>
                <a:ln>
                  <a:noFill/>
                </a:ln>
              </p:spPr>
            </p:pic>
          </p:grpSp>
        </p:grpSp>
        <p:grpSp>
          <p:nvGrpSpPr>
            <p:cNvPr id="332" name="Google Shape;332;p3"/>
            <p:cNvGrpSpPr/>
            <p:nvPr/>
          </p:nvGrpSpPr>
          <p:grpSpPr>
            <a:xfrm>
              <a:off x="11058573" y="3399165"/>
              <a:ext cx="518448" cy="1212242"/>
              <a:chOff x="11058573" y="3399165"/>
              <a:chExt cx="518448" cy="1212242"/>
            </a:xfrm>
          </p:grpSpPr>
          <p:grpSp>
            <p:nvGrpSpPr>
              <p:cNvPr id="333" name="Google Shape;333;p3"/>
              <p:cNvGrpSpPr/>
              <p:nvPr/>
            </p:nvGrpSpPr>
            <p:grpSpPr>
              <a:xfrm>
                <a:off x="11087182" y="4159591"/>
                <a:ext cx="489839" cy="451816"/>
                <a:chOff x="5103720" y="2693365"/>
                <a:chExt cx="611650" cy="414788"/>
              </a:xfrm>
            </p:grpSpPr>
            <p:cxnSp>
              <p:nvCxnSpPr>
                <p:cNvPr id="334" name="Google Shape;334;p3"/>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335" name="Google Shape;335;p3"/>
                <p:cNvGrpSpPr/>
                <p:nvPr/>
              </p:nvGrpSpPr>
              <p:grpSpPr>
                <a:xfrm>
                  <a:off x="5275406" y="2693365"/>
                  <a:ext cx="439964" cy="414788"/>
                  <a:chOff x="5275406" y="2711455"/>
                  <a:chExt cx="452949" cy="405518"/>
                </a:xfrm>
              </p:grpSpPr>
              <p:pic>
                <p:nvPicPr>
                  <p:cNvPr id="336" name="Google Shape;336;p3" descr="server_rack.png"/>
                  <p:cNvPicPr preferRelativeResize="0"/>
                  <p:nvPr/>
                </p:nvPicPr>
                <p:blipFill rotWithShape="1">
                  <a:blip r:embed="rId14">
                    <a:alphaModFix/>
                  </a:blip>
                  <a:srcRect/>
                  <a:stretch/>
                </p:blipFill>
                <p:spPr>
                  <a:xfrm>
                    <a:off x="5537367" y="2770786"/>
                    <a:ext cx="190988" cy="313366"/>
                  </a:xfrm>
                  <a:prstGeom prst="rect">
                    <a:avLst/>
                  </a:prstGeom>
                  <a:noFill/>
                  <a:ln>
                    <a:noFill/>
                  </a:ln>
                </p:spPr>
              </p:pic>
              <p:pic>
                <p:nvPicPr>
                  <p:cNvPr id="337" name="Google Shape;337;p3" descr="server_rack.png"/>
                  <p:cNvPicPr preferRelativeResize="0"/>
                  <p:nvPr/>
                </p:nvPicPr>
                <p:blipFill rotWithShape="1">
                  <a:blip r:embed="rId14">
                    <a:alphaModFix/>
                  </a:blip>
                  <a:srcRect/>
                  <a:stretch/>
                </p:blipFill>
                <p:spPr>
                  <a:xfrm>
                    <a:off x="5275406" y="2764002"/>
                    <a:ext cx="190988" cy="313366"/>
                  </a:xfrm>
                  <a:prstGeom prst="rect">
                    <a:avLst/>
                  </a:prstGeom>
                  <a:noFill/>
                  <a:ln>
                    <a:noFill/>
                  </a:ln>
                </p:spPr>
              </p:pic>
              <p:pic>
                <p:nvPicPr>
                  <p:cNvPr id="338" name="Google Shape;338;p3" descr="server_rack.png"/>
                  <p:cNvPicPr preferRelativeResize="0"/>
                  <p:nvPr/>
                </p:nvPicPr>
                <p:blipFill rotWithShape="1">
                  <a:blip r:embed="rId14">
                    <a:alphaModFix/>
                  </a:blip>
                  <a:srcRect/>
                  <a:stretch/>
                </p:blipFill>
                <p:spPr>
                  <a:xfrm>
                    <a:off x="5385676" y="2711455"/>
                    <a:ext cx="247152" cy="405518"/>
                  </a:xfrm>
                  <a:prstGeom prst="rect">
                    <a:avLst/>
                  </a:prstGeom>
                  <a:noFill/>
                  <a:ln>
                    <a:noFill/>
                  </a:ln>
                </p:spPr>
              </p:pic>
            </p:grpSp>
          </p:grpSp>
          <p:grpSp>
            <p:nvGrpSpPr>
              <p:cNvPr id="339" name="Google Shape;339;p3"/>
              <p:cNvGrpSpPr/>
              <p:nvPr/>
            </p:nvGrpSpPr>
            <p:grpSpPr>
              <a:xfrm>
                <a:off x="11058573" y="3399165"/>
                <a:ext cx="423724" cy="405973"/>
                <a:chOff x="5103720" y="2693365"/>
                <a:chExt cx="611650" cy="414788"/>
              </a:xfrm>
            </p:grpSpPr>
            <p:cxnSp>
              <p:nvCxnSpPr>
                <p:cNvPr id="340" name="Google Shape;340;p3"/>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341" name="Google Shape;341;p3"/>
                <p:cNvGrpSpPr/>
                <p:nvPr/>
              </p:nvGrpSpPr>
              <p:grpSpPr>
                <a:xfrm>
                  <a:off x="5275406" y="2693365"/>
                  <a:ext cx="439964" cy="414788"/>
                  <a:chOff x="5275406" y="2711455"/>
                  <a:chExt cx="452949" cy="405518"/>
                </a:xfrm>
              </p:grpSpPr>
              <p:pic>
                <p:nvPicPr>
                  <p:cNvPr id="342" name="Google Shape;342;p3" descr="server_rack.png"/>
                  <p:cNvPicPr preferRelativeResize="0"/>
                  <p:nvPr/>
                </p:nvPicPr>
                <p:blipFill rotWithShape="1">
                  <a:blip r:embed="rId14">
                    <a:alphaModFix/>
                  </a:blip>
                  <a:srcRect/>
                  <a:stretch/>
                </p:blipFill>
                <p:spPr>
                  <a:xfrm>
                    <a:off x="5537367" y="2770786"/>
                    <a:ext cx="190988" cy="313366"/>
                  </a:xfrm>
                  <a:prstGeom prst="rect">
                    <a:avLst/>
                  </a:prstGeom>
                  <a:noFill/>
                  <a:ln>
                    <a:noFill/>
                  </a:ln>
                </p:spPr>
              </p:pic>
              <p:pic>
                <p:nvPicPr>
                  <p:cNvPr id="343" name="Google Shape;343;p3" descr="server_rack.png"/>
                  <p:cNvPicPr preferRelativeResize="0"/>
                  <p:nvPr/>
                </p:nvPicPr>
                <p:blipFill rotWithShape="1">
                  <a:blip r:embed="rId14">
                    <a:alphaModFix/>
                  </a:blip>
                  <a:srcRect/>
                  <a:stretch/>
                </p:blipFill>
                <p:spPr>
                  <a:xfrm>
                    <a:off x="5275406" y="2764002"/>
                    <a:ext cx="190988" cy="313366"/>
                  </a:xfrm>
                  <a:prstGeom prst="rect">
                    <a:avLst/>
                  </a:prstGeom>
                  <a:noFill/>
                  <a:ln>
                    <a:noFill/>
                  </a:ln>
                </p:spPr>
              </p:pic>
              <p:pic>
                <p:nvPicPr>
                  <p:cNvPr id="344" name="Google Shape;344;p3" descr="server_rack.png"/>
                  <p:cNvPicPr preferRelativeResize="0"/>
                  <p:nvPr/>
                </p:nvPicPr>
                <p:blipFill rotWithShape="1">
                  <a:blip r:embed="rId14">
                    <a:alphaModFix/>
                  </a:blip>
                  <a:srcRect/>
                  <a:stretch/>
                </p:blipFill>
                <p:spPr>
                  <a:xfrm>
                    <a:off x="5385676" y="2711455"/>
                    <a:ext cx="247152" cy="405518"/>
                  </a:xfrm>
                  <a:prstGeom prst="rect">
                    <a:avLst/>
                  </a:prstGeom>
                  <a:noFill/>
                  <a:ln>
                    <a:noFill/>
                  </a:ln>
                </p:spPr>
              </p:pic>
            </p:grpSp>
          </p:grpSp>
        </p:grpSp>
        <p:grpSp>
          <p:nvGrpSpPr>
            <p:cNvPr id="345" name="Google Shape;345;p3"/>
            <p:cNvGrpSpPr/>
            <p:nvPr/>
          </p:nvGrpSpPr>
          <p:grpSpPr>
            <a:xfrm>
              <a:off x="7767607" y="4870841"/>
              <a:ext cx="2692126" cy="1264656"/>
              <a:chOff x="7767607" y="4870841"/>
              <a:chExt cx="2692126" cy="1264656"/>
            </a:xfrm>
          </p:grpSpPr>
          <p:grpSp>
            <p:nvGrpSpPr>
              <p:cNvPr id="346" name="Google Shape;346;p3"/>
              <p:cNvGrpSpPr/>
              <p:nvPr/>
            </p:nvGrpSpPr>
            <p:grpSpPr>
              <a:xfrm>
                <a:off x="10282541" y="5244631"/>
                <a:ext cx="177192" cy="330833"/>
                <a:chOff x="4140" y="429"/>
                <a:chExt cx="1425" cy="2396"/>
              </a:xfrm>
            </p:grpSpPr>
            <p:sp>
              <p:nvSpPr>
                <p:cNvPr id="347" name="Google Shape;347;p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3"/>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49" name="Google Shape;349;p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3"/>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352" name="Google Shape;352;p3"/>
                <p:cNvGrpSpPr/>
                <p:nvPr/>
              </p:nvGrpSpPr>
              <p:grpSpPr>
                <a:xfrm>
                  <a:off x="4748" y="666"/>
                  <a:ext cx="578" cy="150"/>
                  <a:chOff x="613" y="2566"/>
                  <a:chExt cx="721" cy="144"/>
                </a:xfrm>
              </p:grpSpPr>
              <p:sp>
                <p:nvSpPr>
                  <p:cNvPr id="353" name="Google Shape;353;p3"/>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54" name="Google Shape;354;p3"/>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355" name="Google Shape;355;p3"/>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356" name="Google Shape;356;p3"/>
                <p:cNvGrpSpPr/>
                <p:nvPr/>
              </p:nvGrpSpPr>
              <p:grpSpPr>
                <a:xfrm>
                  <a:off x="4748" y="990"/>
                  <a:ext cx="578" cy="134"/>
                  <a:chOff x="615" y="2564"/>
                  <a:chExt cx="721" cy="139"/>
                </a:xfrm>
              </p:grpSpPr>
              <p:sp>
                <p:nvSpPr>
                  <p:cNvPr id="357" name="Google Shape;357;p3"/>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58" name="Google Shape;358;p3"/>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359" name="Google Shape;359;p3"/>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60" name="Google Shape;360;p3"/>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361" name="Google Shape;361;p3"/>
                <p:cNvGrpSpPr/>
                <p:nvPr/>
              </p:nvGrpSpPr>
              <p:grpSpPr>
                <a:xfrm>
                  <a:off x="4738" y="1647"/>
                  <a:ext cx="578" cy="135"/>
                  <a:chOff x="618" y="2586"/>
                  <a:chExt cx="720" cy="124"/>
                </a:xfrm>
              </p:grpSpPr>
              <p:sp>
                <p:nvSpPr>
                  <p:cNvPr id="362" name="Google Shape;362;p3"/>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63" name="Google Shape;363;p3"/>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364" name="Google Shape;364;p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5" name="Google Shape;365;p3"/>
                <p:cNvGrpSpPr/>
                <p:nvPr/>
              </p:nvGrpSpPr>
              <p:grpSpPr>
                <a:xfrm>
                  <a:off x="4738" y="1330"/>
                  <a:ext cx="588" cy="134"/>
                  <a:chOff x="613" y="2571"/>
                  <a:chExt cx="732" cy="134"/>
                </a:xfrm>
              </p:grpSpPr>
              <p:sp>
                <p:nvSpPr>
                  <p:cNvPr id="366" name="Google Shape;366;p3"/>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67" name="Google Shape;367;p3"/>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368" name="Google Shape;368;p3"/>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69" name="Google Shape;369;p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3"/>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72" name="Google Shape;372;p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3"/>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74" name="Google Shape;374;p3"/>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75" name="Google Shape;375;p3"/>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76" name="Google Shape;376;p3"/>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u="none">
                    <a:solidFill>
                      <a:srgbClr val="FF0000"/>
                    </a:solidFill>
                    <a:latin typeface="Arial"/>
                    <a:ea typeface="Arial"/>
                    <a:cs typeface="Arial"/>
                    <a:sym typeface="Arial"/>
                  </a:endParaRPr>
                </a:p>
              </p:txBody>
            </p:sp>
            <p:sp>
              <p:nvSpPr>
                <p:cNvPr id="377" name="Google Shape;377;p3"/>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78" name="Google Shape;378;p3"/>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grpSp>
            <p:nvGrpSpPr>
              <p:cNvPr id="379" name="Google Shape;379;p3"/>
              <p:cNvGrpSpPr/>
              <p:nvPr/>
            </p:nvGrpSpPr>
            <p:grpSpPr>
              <a:xfrm>
                <a:off x="7767607" y="4870841"/>
                <a:ext cx="2080029" cy="1264656"/>
                <a:chOff x="7767607" y="4870841"/>
                <a:chExt cx="2080029" cy="1264656"/>
              </a:xfrm>
            </p:grpSpPr>
            <p:grpSp>
              <p:nvGrpSpPr>
                <p:cNvPr id="380" name="Google Shape;380;p3"/>
                <p:cNvGrpSpPr/>
                <p:nvPr/>
              </p:nvGrpSpPr>
              <p:grpSpPr>
                <a:xfrm flipH="1">
                  <a:off x="7974481" y="4870841"/>
                  <a:ext cx="345630" cy="320302"/>
                  <a:chOff x="2839" y="3501"/>
                  <a:chExt cx="755" cy="803"/>
                </a:xfrm>
              </p:grpSpPr>
              <p:pic>
                <p:nvPicPr>
                  <p:cNvPr id="381" name="Google Shape;381;p3" descr="desktop_computer_stylized_medium"/>
                  <p:cNvPicPr preferRelativeResize="0"/>
                  <p:nvPr/>
                </p:nvPicPr>
                <p:blipFill rotWithShape="1">
                  <a:blip r:embed="rId15">
                    <a:alphaModFix/>
                  </a:blip>
                  <a:srcRect/>
                  <a:stretch/>
                </p:blipFill>
                <p:spPr>
                  <a:xfrm>
                    <a:off x="2839" y="3501"/>
                    <a:ext cx="755" cy="803"/>
                  </a:xfrm>
                  <a:prstGeom prst="rect">
                    <a:avLst/>
                  </a:prstGeom>
                  <a:noFill/>
                  <a:ln>
                    <a:noFill/>
                  </a:ln>
                </p:spPr>
              </p:pic>
              <p:sp>
                <p:nvSpPr>
                  <p:cNvPr id="382" name="Google Shape;382;p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83" name="Google Shape;383;p3"/>
                <p:cNvGrpSpPr/>
                <p:nvPr/>
              </p:nvGrpSpPr>
              <p:grpSpPr>
                <a:xfrm>
                  <a:off x="9195307" y="5823489"/>
                  <a:ext cx="310186" cy="312008"/>
                  <a:chOff x="877" y="1008"/>
                  <a:chExt cx="2747" cy="2626"/>
                </a:xfrm>
              </p:grpSpPr>
              <p:pic>
                <p:nvPicPr>
                  <p:cNvPr id="384" name="Google Shape;384;p3" descr="antenna_stylized"/>
                  <p:cNvPicPr preferRelativeResize="0"/>
                  <p:nvPr/>
                </p:nvPicPr>
                <p:blipFill rotWithShape="1">
                  <a:blip r:embed="rId7">
                    <a:alphaModFix/>
                  </a:blip>
                  <a:srcRect/>
                  <a:stretch/>
                </p:blipFill>
                <p:spPr>
                  <a:xfrm>
                    <a:off x="877" y="1008"/>
                    <a:ext cx="2725" cy="1421"/>
                  </a:xfrm>
                  <a:prstGeom prst="rect">
                    <a:avLst/>
                  </a:prstGeom>
                  <a:noFill/>
                  <a:ln>
                    <a:noFill/>
                  </a:ln>
                </p:spPr>
              </p:pic>
              <p:pic>
                <p:nvPicPr>
                  <p:cNvPr id="385" name="Google Shape;385;p3" descr="laptop_keyboard"/>
                  <p:cNvPicPr preferRelativeResize="0"/>
                  <p:nvPr/>
                </p:nvPicPr>
                <p:blipFill rotWithShape="1">
                  <a:blip r:embed="rId8">
                    <a:alphaModFix/>
                  </a:blip>
                  <a:srcRect/>
                  <a:stretch/>
                </p:blipFill>
                <p:spPr>
                  <a:xfrm rot="109064" flipH="1">
                    <a:off x="1009" y="2586"/>
                    <a:ext cx="2245" cy="1013"/>
                  </a:xfrm>
                  <a:prstGeom prst="rect">
                    <a:avLst/>
                  </a:prstGeom>
                  <a:noFill/>
                  <a:ln>
                    <a:noFill/>
                  </a:ln>
                </p:spPr>
              </p:pic>
              <p:sp>
                <p:nvSpPr>
                  <p:cNvPr id="386" name="Google Shape;386;p3"/>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87" name="Google Shape;387;p3" descr="screen"/>
                  <p:cNvPicPr preferRelativeResize="0"/>
                  <p:nvPr/>
                </p:nvPicPr>
                <p:blipFill rotWithShape="1">
                  <a:blip r:embed="rId9">
                    <a:alphaModFix/>
                  </a:blip>
                  <a:srcRect/>
                  <a:stretch/>
                </p:blipFill>
                <p:spPr>
                  <a:xfrm>
                    <a:off x="1842" y="1637"/>
                    <a:ext cx="1642" cy="1203"/>
                  </a:xfrm>
                  <a:prstGeom prst="rect">
                    <a:avLst/>
                  </a:prstGeom>
                  <a:noFill/>
                  <a:ln>
                    <a:noFill/>
                  </a:ln>
                </p:spPr>
              </p:pic>
              <p:sp>
                <p:nvSpPr>
                  <p:cNvPr id="388" name="Google Shape;388;p3"/>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3"/>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3"/>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3"/>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392;p3"/>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393;p3"/>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94" name="Google Shape;394;p3"/>
                  <p:cNvGrpSpPr/>
                  <p:nvPr/>
                </p:nvGrpSpPr>
                <p:grpSpPr>
                  <a:xfrm>
                    <a:off x="1709" y="3008"/>
                    <a:ext cx="507" cy="234"/>
                    <a:chOff x="1740" y="2642"/>
                    <a:chExt cx="752" cy="327"/>
                  </a:xfrm>
                </p:grpSpPr>
                <p:sp>
                  <p:nvSpPr>
                    <p:cNvPr id="395" name="Google Shape;395;p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01" name="Google Shape;401;p3"/>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3"/>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3"/>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3"/>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3"/>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3"/>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07" name="Google Shape;407;p3"/>
                <p:cNvGrpSpPr/>
                <p:nvPr/>
              </p:nvGrpSpPr>
              <p:grpSpPr>
                <a:xfrm flipH="1">
                  <a:off x="7767607" y="5251740"/>
                  <a:ext cx="345630" cy="320302"/>
                  <a:chOff x="2839" y="3501"/>
                  <a:chExt cx="755" cy="803"/>
                </a:xfrm>
              </p:grpSpPr>
              <p:pic>
                <p:nvPicPr>
                  <p:cNvPr id="408" name="Google Shape;408;p3" descr="desktop_computer_stylized_medium"/>
                  <p:cNvPicPr preferRelativeResize="0"/>
                  <p:nvPr/>
                </p:nvPicPr>
                <p:blipFill rotWithShape="1">
                  <a:blip r:embed="rId15">
                    <a:alphaModFix/>
                  </a:blip>
                  <a:srcRect/>
                  <a:stretch/>
                </p:blipFill>
                <p:spPr>
                  <a:xfrm>
                    <a:off x="2839" y="3501"/>
                    <a:ext cx="755" cy="803"/>
                  </a:xfrm>
                  <a:prstGeom prst="rect">
                    <a:avLst/>
                  </a:prstGeom>
                  <a:noFill/>
                  <a:ln>
                    <a:noFill/>
                  </a:ln>
                </p:spPr>
              </p:pic>
              <p:sp>
                <p:nvSpPr>
                  <p:cNvPr id="409" name="Google Shape;409;p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10" name="Google Shape;410;p3"/>
                <p:cNvGrpSpPr/>
                <p:nvPr/>
              </p:nvGrpSpPr>
              <p:grpSpPr>
                <a:xfrm flipH="1">
                  <a:off x="8147535" y="5475337"/>
                  <a:ext cx="345630" cy="320302"/>
                  <a:chOff x="2839" y="3501"/>
                  <a:chExt cx="755" cy="803"/>
                </a:xfrm>
              </p:grpSpPr>
              <p:pic>
                <p:nvPicPr>
                  <p:cNvPr id="411" name="Google Shape;411;p3" descr="desktop_computer_stylized_medium"/>
                  <p:cNvPicPr preferRelativeResize="0"/>
                  <p:nvPr/>
                </p:nvPicPr>
                <p:blipFill rotWithShape="1">
                  <a:blip r:embed="rId15">
                    <a:alphaModFix/>
                  </a:blip>
                  <a:srcRect/>
                  <a:stretch/>
                </p:blipFill>
                <p:spPr>
                  <a:xfrm>
                    <a:off x="2839" y="3501"/>
                    <a:ext cx="755" cy="803"/>
                  </a:xfrm>
                  <a:prstGeom prst="rect">
                    <a:avLst/>
                  </a:prstGeom>
                  <a:noFill/>
                  <a:ln>
                    <a:noFill/>
                  </a:ln>
                </p:spPr>
              </p:pic>
              <p:sp>
                <p:nvSpPr>
                  <p:cNvPr id="412" name="Google Shape;412;p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13" name="Google Shape;413;p3"/>
                <p:cNvGrpSpPr/>
                <p:nvPr/>
              </p:nvGrpSpPr>
              <p:grpSpPr>
                <a:xfrm flipH="1">
                  <a:off x="8545760" y="5496810"/>
                  <a:ext cx="345630" cy="320302"/>
                  <a:chOff x="2839" y="3501"/>
                  <a:chExt cx="755" cy="803"/>
                </a:xfrm>
              </p:grpSpPr>
              <p:pic>
                <p:nvPicPr>
                  <p:cNvPr id="414" name="Google Shape;414;p3" descr="desktop_computer_stylized_medium"/>
                  <p:cNvPicPr preferRelativeResize="0"/>
                  <p:nvPr/>
                </p:nvPicPr>
                <p:blipFill rotWithShape="1">
                  <a:blip r:embed="rId15">
                    <a:alphaModFix/>
                  </a:blip>
                  <a:srcRect/>
                  <a:stretch/>
                </p:blipFill>
                <p:spPr>
                  <a:xfrm>
                    <a:off x="2839" y="3501"/>
                    <a:ext cx="755" cy="803"/>
                  </a:xfrm>
                  <a:prstGeom prst="rect">
                    <a:avLst/>
                  </a:prstGeom>
                  <a:noFill/>
                  <a:ln>
                    <a:noFill/>
                  </a:ln>
                </p:spPr>
              </p:pic>
              <p:sp>
                <p:nvSpPr>
                  <p:cNvPr id="415" name="Google Shape;415;p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16" name="Google Shape;416;p3"/>
                <p:cNvGrpSpPr/>
                <p:nvPr/>
              </p:nvGrpSpPr>
              <p:grpSpPr>
                <a:xfrm>
                  <a:off x="9528372" y="5765818"/>
                  <a:ext cx="319264" cy="256836"/>
                  <a:chOff x="877" y="1008"/>
                  <a:chExt cx="2747" cy="2626"/>
                </a:xfrm>
              </p:grpSpPr>
              <p:pic>
                <p:nvPicPr>
                  <p:cNvPr id="417" name="Google Shape;417;p3" descr="antenna_stylized"/>
                  <p:cNvPicPr preferRelativeResize="0"/>
                  <p:nvPr/>
                </p:nvPicPr>
                <p:blipFill rotWithShape="1">
                  <a:blip r:embed="rId7">
                    <a:alphaModFix/>
                  </a:blip>
                  <a:srcRect/>
                  <a:stretch/>
                </p:blipFill>
                <p:spPr>
                  <a:xfrm>
                    <a:off x="877" y="1008"/>
                    <a:ext cx="2725" cy="1421"/>
                  </a:xfrm>
                  <a:prstGeom prst="rect">
                    <a:avLst/>
                  </a:prstGeom>
                  <a:noFill/>
                  <a:ln>
                    <a:noFill/>
                  </a:ln>
                </p:spPr>
              </p:pic>
              <p:pic>
                <p:nvPicPr>
                  <p:cNvPr id="418" name="Google Shape;418;p3" descr="laptop_keyboard"/>
                  <p:cNvPicPr preferRelativeResize="0"/>
                  <p:nvPr/>
                </p:nvPicPr>
                <p:blipFill rotWithShape="1">
                  <a:blip r:embed="rId8">
                    <a:alphaModFix/>
                  </a:blip>
                  <a:srcRect/>
                  <a:stretch/>
                </p:blipFill>
                <p:spPr>
                  <a:xfrm rot="109064" flipH="1">
                    <a:off x="1009" y="2586"/>
                    <a:ext cx="2245" cy="1013"/>
                  </a:xfrm>
                  <a:prstGeom prst="rect">
                    <a:avLst/>
                  </a:prstGeom>
                  <a:noFill/>
                  <a:ln>
                    <a:noFill/>
                  </a:ln>
                </p:spPr>
              </p:pic>
              <p:sp>
                <p:nvSpPr>
                  <p:cNvPr id="419" name="Google Shape;419;p3"/>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20" name="Google Shape;420;p3" descr="screen"/>
                  <p:cNvPicPr preferRelativeResize="0"/>
                  <p:nvPr/>
                </p:nvPicPr>
                <p:blipFill rotWithShape="1">
                  <a:blip r:embed="rId9">
                    <a:alphaModFix/>
                  </a:blip>
                  <a:srcRect/>
                  <a:stretch/>
                </p:blipFill>
                <p:spPr>
                  <a:xfrm>
                    <a:off x="1842" y="1637"/>
                    <a:ext cx="1642" cy="1203"/>
                  </a:xfrm>
                  <a:prstGeom prst="rect">
                    <a:avLst/>
                  </a:prstGeom>
                  <a:noFill/>
                  <a:ln>
                    <a:noFill/>
                  </a:ln>
                </p:spPr>
              </p:pic>
              <p:sp>
                <p:nvSpPr>
                  <p:cNvPr id="421" name="Google Shape;421;p3"/>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3"/>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3"/>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424;p3"/>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3"/>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3"/>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27" name="Google Shape;427;p3"/>
                  <p:cNvGrpSpPr/>
                  <p:nvPr/>
                </p:nvGrpSpPr>
                <p:grpSpPr>
                  <a:xfrm>
                    <a:off x="1709" y="3008"/>
                    <a:ext cx="507" cy="234"/>
                    <a:chOff x="1740" y="2642"/>
                    <a:chExt cx="752" cy="327"/>
                  </a:xfrm>
                </p:grpSpPr>
                <p:sp>
                  <p:nvSpPr>
                    <p:cNvPr id="428" name="Google Shape;428;p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4" name="Google Shape;434;p3"/>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3"/>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3"/>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3"/>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3"/>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3"/>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440" name="Google Shape;440;p3"/>
              <p:cNvGrpSpPr/>
              <p:nvPr/>
            </p:nvGrpSpPr>
            <p:grpSpPr>
              <a:xfrm>
                <a:off x="10011503" y="5607068"/>
                <a:ext cx="171450" cy="348944"/>
                <a:chOff x="4140" y="429"/>
                <a:chExt cx="1425" cy="2396"/>
              </a:xfrm>
            </p:grpSpPr>
            <p:sp>
              <p:nvSpPr>
                <p:cNvPr id="441" name="Google Shape;441;p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3"/>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43" name="Google Shape;443;p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 name="Google Shape;445;p3"/>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446" name="Google Shape;446;p3"/>
                <p:cNvGrpSpPr/>
                <p:nvPr/>
              </p:nvGrpSpPr>
              <p:grpSpPr>
                <a:xfrm>
                  <a:off x="4748" y="666"/>
                  <a:ext cx="578" cy="150"/>
                  <a:chOff x="613" y="2566"/>
                  <a:chExt cx="721" cy="144"/>
                </a:xfrm>
              </p:grpSpPr>
              <p:sp>
                <p:nvSpPr>
                  <p:cNvPr id="447" name="Google Shape;447;p3"/>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48" name="Google Shape;448;p3"/>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449" name="Google Shape;449;p3"/>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450" name="Google Shape;450;p3"/>
                <p:cNvGrpSpPr/>
                <p:nvPr/>
              </p:nvGrpSpPr>
              <p:grpSpPr>
                <a:xfrm>
                  <a:off x="4748" y="990"/>
                  <a:ext cx="578" cy="134"/>
                  <a:chOff x="615" y="2564"/>
                  <a:chExt cx="721" cy="139"/>
                </a:xfrm>
              </p:grpSpPr>
              <p:sp>
                <p:nvSpPr>
                  <p:cNvPr id="451" name="Google Shape;451;p3"/>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52" name="Google Shape;452;p3"/>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453" name="Google Shape;453;p3"/>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54" name="Google Shape;454;p3"/>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455" name="Google Shape;455;p3"/>
                <p:cNvGrpSpPr/>
                <p:nvPr/>
              </p:nvGrpSpPr>
              <p:grpSpPr>
                <a:xfrm>
                  <a:off x="4738" y="1647"/>
                  <a:ext cx="578" cy="135"/>
                  <a:chOff x="618" y="2586"/>
                  <a:chExt cx="720" cy="124"/>
                </a:xfrm>
              </p:grpSpPr>
              <p:sp>
                <p:nvSpPr>
                  <p:cNvPr id="456" name="Google Shape;456;p3"/>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57" name="Google Shape;457;p3"/>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458" name="Google Shape;458;p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59" name="Google Shape;459;p3"/>
                <p:cNvGrpSpPr/>
                <p:nvPr/>
              </p:nvGrpSpPr>
              <p:grpSpPr>
                <a:xfrm>
                  <a:off x="4738" y="1330"/>
                  <a:ext cx="588" cy="134"/>
                  <a:chOff x="613" y="2571"/>
                  <a:chExt cx="732" cy="134"/>
                </a:xfrm>
              </p:grpSpPr>
              <p:sp>
                <p:nvSpPr>
                  <p:cNvPr id="460" name="Google Shape;460;p3"/>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61" name="Google Shape;461;p3"/>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462" name="Google Shape;462;p3"/>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63" name="Google Shape;463;p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 name="Google Shape;465;p3"/>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66" name="Google Shape;466;p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3"/>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68" name="Google Shape;468;p3"/>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69" name="Google Shape;469;p3"/>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70" name="Google Shape;470;p3"/>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u="none">
                    <a:solidFill>
                      <a:srgbClr val="FF0000"/>
                    </a:solidFill>
                    <a:latin typeface="Arial"/>
                    <a:ea typeface="Arial"/>
                    <a:cs typeface="Arial"/>
                    <a:sym typeface="Arial"/>
                  </a:endParaRPr>
                </a:p>
              </p:txBody>
            </p:sp>
            <p:sp>
              <p:nvSpPr>
                <p:cNvPr id="471" name="Google Shape;471;p3"/>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72" name="Google Shape;472;p3"/>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grpSp>
      </p:grpSp>
      <p:grpSp>
        <p:nvGrpSpPr>
          <p:cNvPr id="473" name="Google Shape;473;p3"/>
          <p:cNvGrpSpPr/>
          <p:nvPr/>
        </p:nvGrpSpPr>
        <p:grpSpPr>
          <a:xfrm>
            <a:off x="7613882" y="2107963"/>
            <a:ext cx="3540395" cy="3733733"/>
            <a:chOff x="7619038" y="2102861"/>
            <a:chExt cx="3540395" cy="3733733"/>
          </a:xfrm>
        </p:grpSpPr>
        <p:cxnSp>
          <p:nvCxnSpPr>
            <p:cNvPr id="474" name="Google Shape;474;p3"/>
            <p:cNvCxnSpPr/>
            <p:nvPr/>
          </p:nvCxnSpPr>
          <p:spPr>
            <a:xfrm>
              <a:off x="8213016" y="2695257"/>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475" name="Google Shape;475;p3"/>
            <p:cNvGrpSpPr/>
            <p:nvPr/>
          </p:nvGrpSpPr>
          <p:grpSpPr>
            <a:xfrm>
              <a:off x="8055854" y="2304274"/>
              <a:ext cx="298450" cy="464008"/>
              <a:chOff x="3130" y="3288"/>
              <a:chExt cx="410" cy="742"/>
            </a:xfrm>
          </p:grpSpPr>
          <p:cxnSp>
            <p:nvCxnSpPr>
              <p:cNvPr id="476" name="Google Shape;476;p3"/>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477" name="Google Shape;477;p3"/>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478" name="Google Shape;478;p3"/>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479" name="Google Shape;479;p3"/>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480" name="Google Shape;480;p3"/>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481" name="Google Shape;481;p3"/>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482" name="Google Shape;482;p3"/>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483" name="Google Shape;483;p3"/>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484" name="Google Shape;484;p3"/>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485" name="Google Shape;485;p3"/>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486" name="Google Shape;486;p3"/>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487" name="Google Shape;487;p3"/>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488" name="Google Shape;488;p3"/>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489" name="Google Shape;489;p3"/>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490" name="Google Shape;490;p3"/>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491" name="Google Shape;491;p3" descr="access_point_stylized_small"/>
            <p:cNvPicPr preferRelativeResize="0"/>
            <p:nvPr/>
          </p:nvPicPr>
          <p:blipFill rotWithShape="1">
            <a:blip r:embed="rId4">
              <a:alphaModFix/>
            </a:blip>
            <a:srcRect/>
            <a:stretch/>
          </p:blipFill>
          <p:spPr>
            <a:xfrm>
              <a:off x="7619038" y="3856797"/>
              <a:ext cx="370169" cy="306751"/>
            </a:xfrm>
            <a:prstGeom prst="rect">
              <a:avLst/>
            </a:prstGeom>
            <a:noFill/>
            <a:ln>
              <a:noFill/>
            </a:ln>
          </p:spPr>
        </p:pic>
        <p:pic>
          <p:nvPicPr>
            <p:cNvPr id="492" name="Google Shape;492;p3" descr="access_point_stylized_small"/>
            <p:cNvPicPr preferRelativeResize="0"/>
            <p:nvPr/>
          </p:nvPicPr>
          <p:blipFill rotWithShape="1">
            <a:blip r:embed="rId4">
              <a:alphaModFix/>
            </a:blip>
            <a:srcRect/>
            <a:stretch/>
          </p:blipFill>
          <p:spPr>
            <a:xfrm>
              <a:off x="9295766" y="5519130"/>
              <a:ext cx="380935" cy="317464"/>
            </a:xfrm>
            <a:prstGeom prst="rect">
              <a:avLst/>
            </a:prstGeom>
            <a:noFill/>
            <a:ln>
              <a:noFill/>
            </a:ln>
          </p:spPr>
        </p:pic>
        <p:grpSp>
          <p:nvGrpSpPr>
            <p:cNvPr id="493" name="Google Shape;493;p3"/>
            <p:cNvGrpSpPr/>
            <p:nvPr/>
          </p:nvGrpSpPr>
          <p:grpSpPr>
            <a:xfrm>
              <a:off x="9788714" y="4984881"/>
              <a:ext cx="393760" cy="218578"/>
              <a:chOff x="7493876" y="2774731"/>
              <a:chExt cx="1481958" cy="894622"/>
            </a:xfrm>
          </p:grpSpPr>
          <p:sp>
            <p:nvSpPr>
              <p:cNvPr id="494" name="Google Shape;494;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495" name="Google Shape;495;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496" name="Google Shape;496;p3"/>
              <p:cNvGrpSpPr/>
              <p:nvPr/>
            </p:nvGrpSpPr>
            <p:grpSpPr>
              <a:xfrm>
                <a:off x="7713663" y="2848339"/>
                <a:ext cx="1042107" cy="425543"/>
                <a:chOff x="7786941" y="2884917"/>
                <a:chExt cx="897649" cy="353919"/>
              </a:xfrm>
            </p:grpSpPr>
            <p:sp>
              <p:nvSpPr>
                <p:cNvPr id="497" name="Google Shape;497;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8" name="Google Shape;498;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0" name="Google Shape;500;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01" name="Google Shape;501;p3"/>
            <p:cNvGrpSpPr/>
            <p:nvPr/>
          </p:nvGrpSpPr>
          <p:grpSpPr>
            <a:xfrm>
              <a:off x="9854521" y="5333935"/>
              <a:ext cx="309740" cy="190838"/>
              <a:chOff x="3668110" y="2448910"/>
              <a:chExt cx="3794234" cy="2165130"/>
            </a:xfrm>
          </p:grpSpPr>
          <p:sp>
            <p:nvSpPr>
              <p:cNvPr id="502" name="Google Shape;502;p3"/>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Google Shape;503;p3"/>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04" name="Google Shape;504;p3"/>
              <p:cNvGrpSpPr/>
              <p:nvPr/>
            </p:nvGrpSpPr>
            <p:grpSpPr>
              <a:xfrm>
                <a:off x="3941378" y="2603243"/>
                <a:ext cx="3202061" cy="1066110"/>
                <a:chOff x="7939341" y="3037317"/>
                <a:chExt cx="897649" cy="353919"/>
              </a:xfrm>
            </p:grpSpPr>
            <p:sp>
              <p:nvSpPr>
                <p:cNvPr id="505" name="Google Shape;505;p3"/>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6" name="Google Shape;506;p3"/>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7" name="Google Shape;507;p3"/>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8" name="Google Shape;508;p3"/>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09" name="Google Shape;509;p3"/>
            <p:cNvGrpSpPr/>
            <p:nvPr/>
          </p:nvGrpSpPr>
          <p:grpSpPr>
            <a:xfrm>
              <a:off x="8681775" y="4962318"/>
              <a:ext cx="393760" cy="218578"/>
              <a:chOff x="7493876" y="2774731"/>
              <a:chExt cx="1481958" cy="894622"/>
            </a:xfrm>
          </p:grpSpPr>
          <p:sp>
            <p:nvSpPr>
              <p:cNvPr id="510" name="Google Shape;510;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11" name="Google Shape;511;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12" name="Google Shape;512;p3"/>
              <p:cNvGrpSpPr/>
              <p:nvPr/>
            </p:nvGrpSpPr>
            <p:grpSpPr>
              <a:xfrm>
                <a:off x="7713663" y="2848339"/>
                <a:ext cx="1042107" cy="425543"/>
                <a:chOff x="7786941" y="2884917"/>
                <a:chExt cx="897649" cy="353919"/>
              </a:xfrm>
            </p:grpSpPr>
            <p:sp>
              <p:nvSpPr>
                <p:cNvPr id="513" name="Google Shape;513;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4" name="Google Shape;514;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5" name="Google Shape;515;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6" name="Google Shape;516;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17" name="Google Shape;517;p3"/>
            <p:cNvGrpSpPr/>
            <p:nvPr/>
          </p:nvGrpSpPr>
          <p:grpSpPr>
            <a:xfrm>
              <a:off x="8316676" y="5189331"/>
              <a:ext cx="309740" cy="190838"/>
              <a:chOff x="3668110" y="2448910"/>
              <a:chExt cx="3794234" cy="2165130"/>
            </a:xfrm>
          </p:grpSpPr>
          <p:sp>
            <p:nvSpPr>
              <p:cNvPr id="518" name="Google Shape;518;p3"/>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9" name="Google Shape;519;p3"/>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20" name="Google Shape;520;p3"/>
              <p:cNvGrpSpPr/>
              <p:nvPr/>
            </p:nvGrpSpPr>
            <p:grpSpPr>
              <a:xfrm>
                <a:off x="3941378" y="2603243"/>
                <a:ext cx="3202061" cy="1066110"/>
                <a:chOff x="7939341" y="3037317"/>
                <a:chExt cx="897649" cy="353919"/>
              </a:xfrm>
            </p:grpSpPr>
            <p:sp>
              <p:nvSpPr>
                <p:cNvPr id="521" name="Google Shape;521;p3"/>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2" name="Google Shape;522;p3"/>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3" name="Google Shape;523;p3"/>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3"/>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25" name="Google Shape;525;p3"/>
            <p:cNvGrpSpPr/>
            <p:nvPr/>
          </p:nvGrpSpPr>
          <p:grpSpPr>
            <a:xfrm>
              <a:off x="8444983" y="2807207"/>
              <a:ext cx="353678" cy="168275"/>
              <a:chOff x="7493876" y="2774731"/>
              <a:chExt cx="1481958" cy="894622"/>
            </a:xfrm>
          </p:grpSpPr>
          <p:sp>
            <p:nvSpPr>
              <p:cNvPr id="526" name="Google Shape;526;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27" name="Google Shape;527;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28" name="Google Shape;528;p3"/>
              <p:cNvGrpSpPr/>
              <p:nvPr/>
            </p:nvGrpSpPr>
            <p:grpSpPr>
              <a:xfrm>
                <a:off x="7713663" y="2848339"/>
                <a:ext cx="1042107" cy="425543"/>
                <a:chOff x="7786941" y="2884917"/>
                <a:chExt cx="897649" cy="353919"/>
              </a:xfrm>
            </p:grpSpPr>
            <p:sp>
              <p:nvSpPr>
                <p:cNvPr id="529" name="Google Shape;529;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0" name="Google Shape;530;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2" name="Google Shape;532;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33" name="Google Shape;533;p3"/>
            <p:cNvGrpSpPr/>
            <p:nvPr/>
          </p:nvGrpSpPr>
          <p:grpSpPr>
            <a:xfrm>
              <a:off x="8055226" y="3960892"/>
              <a:ext cx="354986" cy="175668"/>
              <a:chOff x="7493876" y="2774731"/>
              <a:chExt cx="1481958" cy="894622"/>
            </a:xfrm>
          </p:grpSpPr>
          <p:sp>
            <p:nvSpPr>
              <p:cNvPr id="534" name="Google Shape;534;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35" name="Google Shape;535;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36" name="Google Shape;536;p3"/>
              <p:cNvGrpSpPr/>
              <p:nvPr/>
            </p:nvGrpSpPr>
            <p:grpSpPr>
              <a:xfrm>
                <a:off x="7713663" y="2848339"/>
                <a:ext cx="1042107" cy="425543"/>
                <a:chOff x="7786941" y="2884917"/>
                <a:chExt cx="897649" cy="353919"/>
              </a:xfrm>
            </p:grpSpPr>
            <p:sp>
              <p:nvSpPr>
                <p:cNvPr id="537" name="Google Shape;537;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0" name="Google Shape;540;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41" name="Google Shape;541;p3"/>
            <p:cNvGrpSpPr/>
            <p:nvPr/>
          </p:nvGrpSpPr>
          <p:grpSpPr>
            <a:xfrm>
              <a:off x="10889241" y="3596263"/>
              <a:ext cx="170989" cy="97052"/>
              <a:chOff x="7493876" y="2774731"/>
              <a:chExt cx="1481958" cy="894622"/>
            </a:xfrm>
          </p:grpSpPr>
          <p:sp>
            <p:nvSpPr>
              <p:cNvPr id="542" name="Google Shape;542;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43" name="Google Shape;543;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44" name="Google Shape;544;p3"/>
              <p:cNvGrpSpPr/>
              <p:nvPr/>
            </p:nvGrpSpPr>
            <p:grpSpPr>
              <a:xfrm>
                <a:off x="7713663" y="2848339"/>
                <a:ext cx="1042107" cy="425543"/>
                <a:chOff x="7786941" y="2884917"/>
                <a:chExt cx="897649" cy="353919"/>
              </a:xfrm>
            </p:grpSpPr>
            <p:sp>
              <p:nvSpPr>
                <p:cNvPr id="545" name="Google Shape;545;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6" name="Google Shape;546;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8" name="Google Shape;548;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49" name="Google Shape;549;p3"/>
            <p:cNvGrpSpPr/>
            <p:nvPr/>
          </p:nvGrpSpPr>
          <p:grpSpPr>
            <a:xfrm>
              <a:off x="10415765" y="3491036"/>
              <a:ext cx="353678" cy="198344"/>
              <a:chOff x="7493876" y="2774731"/>
              <a:chExt cx="1481958" cy="894622"/>
            </a:xfrm>
          </p:grpSpPr>
          <p:sp>
            <p:nvSpPr>
              <p:cNvPr id="550" name="Google Shape;550;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51" name="Google Shape;551;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52" name="Google Shape;552;p3"/>
              <p:cNvGrpSpPr/>
              <p:nvPr/>
            </p:nvGrpSpPr>
            <p:grpSpPr>
              <a:xfrm>
                <a:off x="7713663" y="2848339"/>
                <a:ext cx="1042107" cy="425543"/>
                <a:chOff x="7786941" y="2884917"/>
                <a:chExt cx="897649" cy="353919"/>
              </a:xfrm>
            </p:grpSpPr>
            <p:sp>
              <p:nvSpPr>
                <p:cNvPr id="553" name="Google Shape;553;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5" name="Google Shape;555;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6" name="Google Shape;556;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57" name="Google Shape;557;p3"/>
            <p:cNvGrpSpPr/>
            <p:nvPr/>
          </p:nvGrpSpPr>
          <p:grpSpPr>
            <a:xfrm>
              <a:off x="9953880" y="2197190"/>
              <a:ext cx="353678" cy="198344"/>
              <a:chOff x="7493876" y="2774731"/>
              <a:chExt cx="1481958" cy="894622"/>
            </a:xfrm>
          </p:grpSpPr>
          <p:sp>
            <p:nvSpPr>
              <p:cNvPr id="558" name="Google Shape;558;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59" name="Google Shape;559;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60" name="Google Shape;560;p3"/>
              <p:cNvGrpSpPr/>
              <p:nvPr/>
            </p:nvGrpSpPr>
            <p:grpSpPr>
              <a:xfrm>
                <a:off x="7713663" y="2848339"/>
                <a:ext cx="1042107" cy="425543"/>
                <a:chOff x="7786941" y="2884917"/>
                <a:chExt cx="897649" cy="353919"/>
              </a:xfrm>
            </p:grpSpPr>
            <p:sp>
              <p:nvSpPr>
                <p:cNvPr id="561" name="Google Shape;561;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4" name="Google Shape;564;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65" name="Google Shape;565;p3"/>
            <p:cNvGrpSpPr/>
            <p:nvPr/>
          </p:nvGrpSpPr>
          <p:grpSpPr>
            <a:xfrm>
              <a:off x="10532370" y="2608265"/>
              <a:ext cx="353678" cy="198344"/>
              <a:chOff x="7493876" y="2774731"/>
              <a:chExt cx="1481958" cy="894622"/>
            </a:xfrm>
          </p:grpSpPr>
          <p:sp>
            <p:nvSpPr>
              <p:cNvPr id="566" name="Google Shape;566;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67" name="Google Shape;567;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68" name="Google Shape;568;p3"/>
              <p:cNvGrpSpPr/>
              <p:nvPr/>
            </p:nvGrpSpPr>
            <p:grpSpPr>
              <a:xfrm>
                <a:off x="7713663" y="2848339"/>
                <a:ext cx="1042107" cy="425543"/>
                <a:chOff x="7786941" y="2884917"/>
                <a:chExt cx="897649" cy="353919"/>
              </a:xfrm>
            </p:grpSpPr>
            <p:sp>
              <p:nvSpPr>
                <p:cNvPr id="569" name="Google Shape;569;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0" name="Google Shape;570;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1" name="Google Shape;571;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2" name="Google Shape;572;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73" name="Google Shape;573;p3"/>
            <p:cNvGrpSpPr/>
            <p:nvPr/>
          </p:nvGrpSpPr>
          <p:grpSpPr>
            <a:xfrm>
              <a:off x="10648981" y="2102861"/>
              <a:ext cx="353678" cy="198344"/>
              <a:chOff x="7493876" y="2774731"/>
              <a:chExt cx="1481958" cy="894622"/>
            </a:xfrm>
          </p:grpSpPr>
          <p:sp>
            <p:nvSpPr>
              <p:cNvPr id="574" name="Google Shape;574;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75" name="Google Shape;575;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76" name="Google Shape;576;p3"/>
              <p:cNvGrpSpPr/>
              <p:nvPr/>
            </p:nvGrpSpPr>
            <p:grpSpPr>
              <a:xfrm>
                <a:off x="7713663" y="2848339"/>
                <a:ext cx="1042107" cy="425543"/>
                <a:chOff x="7786941" y="2884917"/>
                <a:chExt cx="897649" cy="353919"/>
              </a:xfrm>
            </p:grpSpPr>
            <p:sp>
              <p:nvSpPr>
                <p:cNvPr id="577" name="Google Shape;577;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8" name="Google Shape;578;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9" name="Google Shape;579;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0" name="Google Shape;580;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81" name="Google Shape;581;p3"/>
            <p:cNvGrpSpPr/>
            <p:nvPr/>
          </p:nvGrpSpPr>
          <p:grpSpPr>
            <a:xfrm>
              <a:off x="9103944" y="3951522"/>
              <a:ext cx="367224" cy="240304"/>
              <a:chOff x="7493876" y="2774731"/>
              <a:chExt cx="1481958" cy="894622"/>
            </a:xfrm>
          </p:grpSpPr>
          <p:sp>
            <p:nvSpPr>
              <p:cNvPr id="582" name="Google Shape;582;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83" name="Google Shape;583;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84" name="Google Shape;584;p3"/>
              <p:cNvGrpSpPr/>
              <p:nvPr/>
            </p:nvGrpSpPr>
            <p:grpSpPr>
              <a:xfrm>
                <a:off x="7713663" y="2848339"/>
                <a:ext cx="1042107" cy="425543"/>
                <a:chOff x="7786941" y="2884917"/>
                <a:chExt cx="897649" cy="353919"/>
              </a:xfrm>
            </p:grpSpPr>
            <p:sp>
              <p:nvSpPr>
                <p:cNvPr id="585" name="Google Shape;585;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6" name="Google Shape;586;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7" name="Google Shape;587;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8" name="Google Shape;588;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89" name="Google Shape;589;p3"/>
            <p:cNvGrpSpPr/>
            <p:nvPr/>
          </p:nvGrpSpPr>
          <p:grpSpPr>
            <a:xfrm>
              <a:off x="9985282" y="2656463"/>
              <a:ext cx="353678" cy="198344"/>
              <a:chOff x="7493876" y="2774731"/>
              <a:chExt cx="1481958" cy="894622"/>
            </a:xfrm>
          </p:grpSpPr>
          <p:sp>
            <p:nvSpPr>
              <p:cNvPr id="590" name="Google Shape;590;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91" name="Google Shape;591;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92" name="Google Shape;592;p3"/>
              <p:cNvGrpSpPr/>
              <p:nvPr/>
            </p:nvGrpSpPr>
            <p:grpSpPr>
              <a:xfrm>
                <a:off x="7713663" y="2848339"/>
                <a:ext cx="1042107" cy="425543"/>
                <a:chOff x="7786941" y="2884917"/>
                <a:chExt cx="897649" cy="353919"/>
              </a:xfrm>
            </p:grpSpPr>
            <p:sp>
              <p:nvSpPr>
                <p:cNvPr id="593" name="Google Shape;593;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4" name="Google Shape;594;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5" name="Google Shape;595;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6" name="Google Shape;596;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97" name="Google Shape;597;p3"/>
            <p:cNvGrpSpPr/>
            <p:nvPr/>
          </p:nvGrpSpPr>
          <p:grpSpPr>
            <a:xfrm>
              <a:off x="9502294" y="3388930"/>
              <a:ext cx="367224" cy="240304"/>
              <a:chOff x="7493876" y="2774731"/>
              <a:chExt cx="1481958" cy="894622"/>
            </a:xfrm>
          </p:grpSpPr>
          <p:sp>
            <p:nvSpPr>
              <p:cNvPr id="598" name="Google Shape;598;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99" name="Google Shape;599;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00" name="Google Shape;600;p3"/>
              <p:cNvGrpSpPr/>
              <p:nvPr/>
            </p:nvGrpSpPr>
            <p:grpSpPr>
              <a:xfrm>
                <a:off x="7713663" y="2848339"/>
                <a:ext cx="1042107" cy="425543"/>
                <a:chOff x="7786941" y="2884917"/>
                <a:chExt cx="897649" cy="353919"/>
              </a:xfrm>
            </p:grpSpPr>
            <p:sp>
              <p:nvSpPr>
                <p:cNvPr id="601" name="Google Shape;601;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2" name="Google Shape;602;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3" name="Google Shape;603;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4" name="Google Shape;604;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05" name="Google Shape;605;p3"/>
            <p:cNvGrpSpPr/>
            <p:nvPr/>
          </p:nvGrpSpPr>
          <p:grpSpPr>
            <a:xfrm>
              <a:off x="9606710" y="3994661"/>
              <a:ext cx="367224" cy="240304"/>
              <a:chOff x="7493876" y="2774731"/>
              <a:chExt cx="1481958" cy="894622"/>
            </a:xfrm>
          </p:grpSpPr>
          <p:sp>
            <p:nvSpPr>
              <p:cNvPr id="606" name="Google Shape;606;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07" name="Google Shape;607;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08" name="Google Shape;608;p3"/>
              <p:cNvGrpSpPr/>
              <p:nvPr/>
            </p:nvGrpSpPr>
            <p:grpSpPr>
              <a:xfrm>
                <a:off x="7713663" y="2848339"/>
                <a:ext cx="1042107" cy="425543"/>
                <a:chOff x="7786941" y="2884917"/>
                <a:chExt cx="897649" cy="353919"/>
              </a:xfrm>
            </p:grpSpPr>
            <p:sp>
              <p:nvSpPr>
                <p:cNvPr id="609" name="Google Shape;609;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0" name="Google Shape;610;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1" name="Google Shape;611;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2" name="Google Shape;612;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3" name="Google Shape;613;p3"/>
            <p:cNvGrpSpPr/>
            <p:nvPr/>
          </p:nvGrpSpPr>
          <p:grpSpPr>
            <a:xfrm>
              <a:off x="10380415" y="3987223"/>
              <a:ext cx="353678" cy="198344"/>
              <a:chOff x="7493876" y="2774731"/>
              <a:chExt cx="1481958" cy="894622"/>
            </a:xfrm>
          </p:grpSpPr>
          <p:sp>
            <p:nvSpPr>
              <p:cNvPr id="614" name="Google Shape;614;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15" name="Google Shape;615;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16" name="Google Shape;616;p3"/>
              <p:cNvGrpSpPr/>
              <p:nvPr/>
            </p:nvGrpSpPr>
            <p:grpSpPr>
              <a:xfrm>
                <a:off x="7713663" y="2848339"/>
                <a:ext cx="1042107" cy="425543"/>
                <a:chOff x="7786941" y="2884917"/>
                <a:chExt cx="897649" cy="353919"/>
              </a:xfrm>
            </p:grpSpPr>
            <p:sp>
              <p:nvSpPr>
                <p:cNvPr id="617" name="Google Shape;617;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8" name="Google Shape;618;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9" name="Google Shape;619;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0" name="Google Shape;620;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21" name="Google Shape;621;p3"/>
            <p:cNvGrpSpPr/>
            <p:nvPr/>
          </p:nvGrpSpPr>
          <p:grpSpPr>
            <a:xfrm>
              <a:off x="9253049" y="4770584"/>
              <a:ext cx="393760" cy="218578"/>
              <a:chOff x="7493876" y="2774731"/>
              <a:chExt cx="1481958" cy="894622"/>
            </a:xfrm>
          </p:grpSpPr>
          <p:sp>
            <p:nvSpPr>
              <p:cNvPr id="622" name="Google Shape;622;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23" name="Google Shape;623;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24" name="Google Shape;624;p3"/>
              <p:cNvGrpSpPr/>
              <p:nvPr/>
            </p:nvGrpSpPr>
            <p:grpSpPr>
              <a:xfrm>
                <a:off x="7713663" y="2848339"/>
                <a:ext cx="1042107" cy="425543"/>
                <a:chOff x="7786941" y="2884917"/>
                <a:chExt cx="897649" cy="353919"/>
              </a:xfrm>
            </p:grpSpPr>
            <p:sp>
              <p:nvSpPr>
                <p:cNvPr id="625" name="Google Shape;625;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7" name="Google Shape;627;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29" name="Google Shape;629;p3"/>
            <p:cNvGrpSpPr/>
            <p:nvPr/>
          </p:nvGrpSpPr>
          <p:grpSpPr>
            <a:xfrm>
              <a:off x="10931138" y="4364023"/>
              <a:ext cx="228295" cy="120400"/>
              <a:chOff x="7493876" y="2774731"/>
              <a:chExt cx="1481958" cy="894622"/>
            </a:xfrm>
          </p:grpSpPr>
          <p:sp>
            <p:nvSpPr>
              <p:cNvPr id="630" name="Google Shape;630;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31" name="Google Shape;631;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32" name="Google Shape;632;p3"/>
              <p:cNvGrpSpPr/>
              <p:nvPr/>
            </p:nvGrpSpPr>
            <p:grpSpPr>
              <a:xfrm>
                <a:off x="7713663" y="2848339"/>
                <a:ext cx="1042107" cy="425543"/>
                <a:chOff x="7786941" y="2884917"/>
                <a:chExt cx="897649" cy="353919"/>
              </a:xfrm>
            </p:grpSpPr>
            <p:sp>
              <p:nvSpPr>
                <p:cNvPr id="633" name="Google Shape;633;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6" name="Google Shape;636;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grpSp>
        <p:nvGrpSpPr>
          <p:cNvPr id="637" name="Google Shape;637;p3"/>
          <p:cNvGrpSpPr/>
          <p:nvPr/>
        </p:nvGrpSpPr>
        <p:grpSpPr>
          <a:xfrm>
            <a:off x="1728873" y="5539150"/>
            <a:ext cx="5446393" cy="1149445"/>
            <a:chOff x="1728873" y="5539150"/>
            <a:chExt cx="5446393" cy="1149445"/>
          </a:xfrm>
        </p:grpSpPr>
        <p:sp>
          <p:nvSpPr>
            <p:cNvPr id="638" name="Google Shape;638;p3"/>
            <p:cNvSpPr/>
            <p:nvPr/>
          </p:nvSpPr>
          <p:spPr>
            <a:xfrm>
              <a:off x="1728873" y="5660145"/>
              <a:ext cx="1143514" cy="68053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9" name="Google Shape;639;p3"/>
            <p:cNvSpPr txBox="1"/>
            <p:nvPr/>
          </p:nvSpPr>
          <p:spPr>
            <a:xfrm>
              <a:off x="3142713" y="5539150"/>
              <a:ext cx="4032553" cy="1149445"/>
            </a:xfrm>
            <a:prstGeom prst="rect">
              <a:avLst/>
            </a:prstGeom>
            <a:noFill/>
            <a:ln>
              <a:noFill/>
            </a:ln>
          </p:spPr>
          <p:txBody>
            <a:bodyPr spcFirstLastPara="1" wrap="square" lIns="91425" tIns="45700" rIns="91425" bIns="45700" anchor="t" anchorCtr="0">
              <a:normAutofit fontScale="92500"/>
            </a:bodyPr>
            <a:lstStyle/>
            <a:p>
              <a:pPr marL="6858" marR="0" lvl="0" indent="0" algn="l" rtl="0">
                <a:lnSpc>
                  <a:spcPct val="90000"/>
                </a:lnSpc>
                <a:spcBef>
                  <a:spcPts val="0"/>
                </a:spcBef>
                <a:spcAft>
                  <a:spcPts val="0"/>
                </a:spcAft>
                <a:buClr>
                  <a:srgbClr val="0000A8"/>
                </a:buClr>
                <a:buSzPts val="2400"/>
                <a:buFont typeface="Noto Sans Symbols"/>
                <a:buNone/>
              </a:pPr>
              <a:r>
                <a:rPr lang="en-US" sz="2400" b="0" i="1" u="none">
                  <a:solidFill>
                    <a:srgbClr val="C00000"/>
                  </a:solidFill>
                  <a:latin typeface="Calibri"/>
                  <a:ea typeface="Calibri"/>
                  <a:cs typeface="Calibri"/>
                  <a:sym typeface="Calibri"/>
                </a:rPr>
                <a:t>Networks</a:t>
              </a:r>
              <a:endParaRPr/>
            </a:p>
            <a:p>
              <a:pPr marL="346075" marR="0" lvl="1" indent="-231775" algn="l" rtl="0">
                <a:lnSpc>
                  <a:spcPct val="90000"/>
                </a:lnSpc>
                <a:spcBef>
                  <a:spcPts val="528"/>
                </a:spcBef>
                <a:spcAft>
                  <a:spcPts val="0"/>
                </a:spcAft>
                <a:buClr>
                  <a:srgbClr val="0000A3"/>
                </a:buClr>
                <a:buSzPts val="2000"/>
                <a:buFont typeface="Noto Sans Symbols"/>
                <a:buChar char="▪"/>
              </a:pPr>
              <a:r>
                <a:rPr lang="en-US" sz="2000" b="0" i="0" u="none" strike="noStrike" cap="none">
                  <a:solidFill>
                    <a:schemeClr val="dk1"/>
                  </a:solidFill>
                  <a:latin typeface="Calibri"/>
                  <a:ea typeface="Calibri"/>
                  <a:cs typeface="Calibri"/>
                  <a:sym typeface="Calibri"/>
                </a:rPr>
                <a:t>collection of devices, routers, links: managed by an organization</a:t>
              </a:r>
              <a:endParaRPr sz="2400" b="0" i="0" u="none" strike="noStrike" cap="none">
                <a:solidFill>
                  <a:schemeClr val="dk1"/>
                </a:solidFill>
                <a:latin typeface="Calibri"/>
                <a:ea typeface="Calibri"/>
                <a:cs typeface="Calibri"/>
                <a:sym typeface="Calibri"/>
              </a:endParaRPr>
            </a:p>
          </p:txBody>
        </p:sp>
      </p:grpSp>
      <p:sp>
        <p:nvSpPr>
          <p:cNvPr id="640" name="Google Shape;640;p3"/>
          <p:cNvSpPr/>
          <p:nvPr/>
        </p:nvSpPr>
        <p:spPr>
          <a:xfrm>
            <a:off x="7189291" y="1641975"/>
            <a:ext cx="4101062" cy="4254341"/>
          </a:xfrm>
          <a:custGeom>
            <a:avLst/>
            <a:gdLst/>
            <a:ahLst/>
            <a:cxnLst/>
            <a:rect l="l" t="t" r="r" b="b"/>
            <a:pathLst>
              <a:path w="4101062" h="4254341" extrusionOk="0">
                <a:moveTo>
                  <a:pt x="1996750" y="1290412"/>
                </a:moveTo>
                <a:cubicBezTo>
                  <a:pt x="1909164" y="1300922"/>
                  <a:pt x="1814571" y="1293915"/>
                  <a:pt x="1712971" y="1216839"/>
                </a:cubicBezTo>
                <a:cubicBezTo>
                  <a:pt x="1611371" y="1139763"/>
                  <a:pt x="1483495" y="948825"/>
                  <a:pt x="1387150" y="827956"/>
                </a:cubicBezTo>
                <a:cubicBezTo>
                  <a:pt x="1290805" y="707087"/>
                  <a:pt x="1225992" y="500384"/>
                  <a:pt x="1134902" y="491625"/>
                </a:cubicBezTo>
                <a:cubicBezTo>
                  <a:pt x="1043812" y="482866"/>
                  <a:pt x="912433" y="644025"/>
                  <a:pt x="840612" y="775404"/>
                </a:cubicBezTo>
                <a:cubicBezTo>
                  <a:pt x="768791" y="906783"/>
                  <a:pt x="637412" y="1095970"/>
                  <a:pt x="703978" y="1279901"/>
                </a:cubicBezTo>
                <a:cubicBezTo>
                  <a:pt x="770544" y="1463832"/>
                  <a:pt x="1140158" y="1709074"/>
                  <a:pt x="1240006" y="1878991"/>
                </a:cubicBezTo>
                <a:cubicBezTo>
                  <a:pt x="1339854" y="2048908"/>
                  <a:pt x="1472985" y="2241597"/>
                  <a:pt x="1303068" y="2299404"/>
                </a:cubicBezTo>
                <a:cubicBezTo>
                  <a:pt x="1133151" y="2357211"/>
                  <a:pt x="423702" y="2131239"/>
                  <a:pt x="220502" y="2225832"/>
                </a:cubicBezTo>
                <a:cubicBezTo>
                  <a:pt x="17302" y="2320425"/>
                  <a:pt x="-82546" y="2707556"/>
                  <a:pt x="83868" y="2866963"/>
                </a:cubicBezTo>
                <a:cubicBezTo>
                  <a:pt x="250282" y="3026370"/>
                  <a:pt x="1045564" y="3064908"/>
                  <a:pt x="1218985" y="3182273"/>
                </a:cubicBezTo>
                <a:cubicBezTo>
                  <a:pt x="1392406" y="3299638"/>
                  <a:pt x="1173440" y="3487073"/>
                  <a:pt x="1124392" y="3571156"/>
                </a:cubicBezTo>
                <a:cubicBezTo>
                  <a:pt x="1075344" y="3655239"/>
                  <a:pt x="891412" y="3634218"/>
                  <a:pt x="924695" y="3686770"/>
                </a:cubicBezTo>
                <a:cubicBezTo>
                  <a:pt x="957978" y="3739322"/>
                  <a:pt x="1215481" y="3863694"/>
                  <a:pt x="1324088" y="3886466"/>
                </a:cubicBezTo>
                <a:cubicBezTo>
                  <a:pt x="1432695" y="3909238"/>
                  <a:pt x="1494006" y="3811142"/>
                  <a:pt x="1576337" y="3823404"/>
                </a:cubicBezTo>
                <a:cubicBezTo>
                  <a:pt x="1658668" y="3835666"/>
                  <a:pt x="1748006" y="3893474"/>
                  <a:pt x="1818075" y="3960039"/>
                </a:cubicBezTo>
                <a:cubicBezTo>
                  <a:pt x="1888144" y="4026604"/>
                  <a:pt x="1891647" y="4179004"/>
                  <a:pt x="1996750" y="4222797"/>
                </a:cubicBezTo>
                <a:cubicBezTo>
                  <a:pt x="2101853" y="4266590"/>
                  <a:pt x="2320819" y="4263087"/>
                  <a:pt x="2448695" y="4222797"/>
                </a:cubicBezTo>
                <a:cubicBezTo>
                  <a:pt x="2576571" y="4182507"/>
                  <a:pt x="2672916" y="4026604"/>
                  <a:pt x="2764006" y="3981059"/>
                </a:cubicBezTo>
                <a:cubicBezTo>
                  <a:pt x="2855096" y="3935514"/>
                  <a:pt x="2953192" y="4003831"/>
                  <a:pt x="2995233" y="3949528"/>
                </a:cubicBezTo>
                <a:cubicBezTo>
                  <a:pt x="3037274" y="3895225"/>
                  <a:pt x="2982971" y="3776108"/>
                  <a:pt x="3016254" y="3655239"/>
                </a:cubicBezTo>
                <a:cubicBezTo>
                  <a:pt x="3049537" y="3534370"/>
                  <a:pt x="3035523" y="3325915"/>
                  <a:pt x="3194930" y="3224315"/>
                </a:cubicBezTo>
                <a:cubicBezTo>
                  <a:pt x="3354337" y="3122715"/>
                  <a:pt x="3853578" y="3292632"/>
                  <a:pt x="3972695" y="3045639"/>
                </a:cubicBezTo>
                <a:cubicBezTo>
                  <a:pt x="4091812" y="2798646"/>
                  <a:pt x="3897371" y="2111970"/>
                  <a:pt x="3909633" y="1742356"/>
                </a:cubicBezTo>
                <a:cubicBezTo>
                  <a:pt x="3921895" y="1372742"/>
                  <a:pt x="4037509" y="1106480"/>
                  <a:pt x="4046268" y="827956"/>
                </a:cubicBezTo>
                <a:cubicBezTo>
                  <a:pt x="4055027" y="549432"/>
                  <a:pt x="4207426" y="197335"/>
                  <a:pt x="3962185" y="71211"/>
                </a:cubicBezTo>
                <a:cubicBezTo>
                  <a:pt x="3716944" y="-54913"/>
                  <a:pt x="2856847" y="13404"/>
                  <a:pt x="2574819" y="71211"/>
                </a:cubicBezTo>
                <a:cubicBezTo>
                  <a:pt x="2292791" y="129018"/>
                  <a:pt x="2310309" y="223611"/>
                  <a:pt x="2270019" y="418052"/>
                </a:cubicBezTo>
                <a:cubicBezTo>
                  <a:pt x="2229729" y="612493"/>
                  <a:pt x="2284033" y="1008384"/>
                  <a:pt x="2238488" y="1153777"/>
                </a:cubicBezTo>
                <a:cubicBezTo>
                  <a:pt x="2192943" y="1299170"/>
                  <a:pt x="2084336" y="1279902"/>
                  <a:pt x="1996750" y="1290412"/>
                </a:cubicBezTo>
                <a:close/>
              </a:path>
            </a:pathLst>
          </a:custGeom>
          <a:noFill/>
          <a:ln w="12700" cap="flat" cmpd="sng">
            <a:solidFill>
              <a:srgbClr val="31538F">
                <a:alpha val="57647"/>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1" name="Google Shape;641;p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500"/>
                                        <p:tgtEl>
                                          <p:spTgt spid="266"/>
                                        </p:tgtEl>
                                      </p:cBhvr>
                                    </p:animEffect>
                                  </p:childTnLst>
                                </p:cTn>
                              </p:par>
                              <p:par>
                                <p:cTn id="8" presetID="10" presetClass="entr" presetSubtype="0"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p:cTn id="10" dur="500"/>
                                        <p:tgtEl>
                                          <p:spTgt spid="145"/>
                                        </p:tgtEl>
                                      </p:cBhvr>
                                    </p:animEffect>
                                  </p:childTnLst>
                                </p:cTn>
                              </p:par>
                              <p:par>
                                <p:cTn id="11" presetID="10" presetClass="entr" presetSubtype="0" fill="hold" nodeType="withEffect">
                                  <p:stCondLst>
                                    <p:cond delay="0"/>
                                  </p:stCondLst>
                                  <p:childTnLst>
                                    <p:set>
                                      <p:cBhvr>
                                        <p:cTn id="12" dur="1" fill="hold">
                                          <p:stCondLst>
                                            <p:cond delay="0"/>
                                          </p:stCondLst>
                                        </p:cTn>
                                        <p:tgtEl>
                                          <p:spTgt spid="640"/>
                                        </p:tgtEl>
                                        <p:attrNameLst>
                                          <p:attrName>style.visibility</p:attrName>
                                        </p:attrNameLst>
                                      </p:cBhvr>
                                      <p:to>
                                        <p:strVal val="visible"/>
                                      </p:to>
                                    </p:set>
                                    <p:animEffect transition="in" filter="fade">
                                      <p:cBhvr>
                                        <p:cTn id="13" dur="500"/>
                                        <p:tgtEl>
                                          <p:spTgt spid="640"/>
                                        </p:tgtEl>
                                      </p:cBhvr>
                                    </p:animEffect>
                                  </p:childTnLst>
                                </p:cTn>
                              </p:par>
                              <p:par>
                                <p:cTn id="14" presetID="10" presetClass="exit" presetSubtype="0" fill="hold" nodeType="withEffect">
                                  <p:stCondLst>
                                    <p:cond delay="0"/>
                                  </p:stCondLst>
                                  <p:childTnLst>
                                    <p:animEffect transition="out" filter="fade">
                                      <p:cBhvr>
                                        <p:cTn id="15" dur="500"/>
                                        <p:tgtEl>
                                          <p:spTgt spid="62"/>
                                        </p:tgtEl>
                                      </p:cBhvr>
                                    </p:animEffect>
                                    <p:set>
                                      <p:cBhvr>
                                        <p:cTn id="16" dur="1" fill="hold">
                                          <p:stCondLst>
                                            <p:cond delay="500"/>
                                          </p:stCondLst>
                                        </p:cTn>
                                        <p:tgtEl>
                                          <p:spTgt spid="6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73"/>
                                        </p:tgtEl>
                                        <p:attrNameLst>
                                          <p:attrName>style.visibility</p:attrName>
                                        </p:attrNameLst>
                                      </p:cBhvr>
                                      <p:to>
                                        <p:strVal val="visible"/>
                                      </p:to>
                                    </p:set>
                                    <p:animEffect transition="in" filter="fade">
                                      <p:cBhvr>
                                        <p:cTn id="21" dur="500"/>
                                        <p:tgtEl>
                                          <p:spTgt spid="473"/>
                                        </p:tgtEl>
                                      </p:cBhvr>
                                    </p:animEffect>
                                  </p:childTnLst>
                                </p:cTn>
                              </p:par>
                              <p:par>
                                <p:cTn id="22" presetID="10" presetClass="entr" presetSubtype="0" fill="hold" nodeType="withEffect">
                                  <p:stCondLst>
                                    <p:cond delay="0"/>
                                  </p:stCondLst>
                                  <p:childTnLst>
                                    <p:set>
                                      <p:cBhvr>
                                        <p:cTn id="23" dur="1" fill="hold">
                                          <p:stCondLst>
                                            <p:cond delay="0"/>
                                          </p:stCondLst>
                                        </p:cTn>
                                        <p:tgtEl>
                                          <p:spTgt spid="99"/>
                                        </p:tgtEl>
                                        <p:attrNameLst>
                                          <p:attrName>style.visibility</p:attrName>
                                        </p:attrNameLst>
                                      </p:cBhvr>
                                      <p:to>
                                        <p:strVal val="visible"/>
                                      </p:to>
                                    </p:set>
                                    <p:animEffect transition="in" filter="fade">
                                      <p:cBhvr>
                                        <p:cTn id="24" dur="500"/>
                                        <p:tgtEl>
                                          <p:spTgt spid="99"/>
                                        </p:tgtEl>
                                      </p:cBhvr>
                                    </p:animEffect>
                                  </p:childTnLst>
                                </p:cTn>
                              </p:par>
                              <p:par>
                                <p:cTn id="25" presetID="10"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4"/>
                                        </p:tgtEl>
                                        <p:attrNameLst>
                                          <p:attrName>style.visibility</p:attrName>
                                        </p:attrNameLst>
                                      </p:cBhvr>
                                      <p:to>
                                        <p:strVal val="visible"/>
                                      </p:to>
                                    </p:set>
                                    <p:animEffect transition="in" filter="fade">
                                      <p:cBhvr>
                                        <p:cTn id="32" dur="500"/>
                                        <p:tgtEl>
                                          <p:spTgt spid="224"/>
                                        </p:tgtEl>
                                      </p:cBhvr>
                                    </p:animEffect>
                                  </p:childTnLst>
                                </p:cTn>
                              </p:par>
                              <p:par>
                                <p:cTn id="33" presetID="10" presetClass="entr" presetSubtype="0" fill="hold" nodeType="with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fade">
                                      <p:cBhvr>
                                        <p:cTn id="35" dur="500"/>
                                        <p:tgtEl>
                                          <p:spTgt spid="1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par>
                                <p:cTn id="41" presetID="10" presetClass="exit" presetSubtype="0" fill="hold" nodeType="withEffect">
                                  <p:stCondLst>
                                    <p:cond delay="0"/>
                                  </p:stCondLst>
                                  <p:childTnLst>
                                    <p:animEffect transition="out" filter="fade">
                                      <p:cBhvr>
                                        <p:cTn id="42" dur="500"/>
                                        <p:tgtEl>
                                          <p:spTgt spid="640"/>
                                        </p:tgtEl>
                                      </p:cBhvr>
                                    </p:animEffect>
                                    <p:set>
                                      <p:cBhvr>
                                        <p:cTn id="43" dur="1" fill="hold">
                                          <p:stCondLst>
                                            <p:cond delay="500"/>
                                          </p:stCondLst>
                                        </p:cTn>
                                        <p:tgtEl>
                                          <p:spTgt spid="640"/>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637"/>
                                        </p:tgtEl>
                                        <p:attrNameLst>
                                          <p:attrName>style.visibility</p:attrName>
                                        </p:attrNameLst>
                                      </p:cBhvr>
                                      <p:to>
                                        <p:strVal val="visible"/>
                                      </p:to>
                                    </p:set>
                                    <p:animEffect transition="in" filter="fade">
                                      <p:cBhvr>
                                        <p:cTn id="46" dur="500"/>
                                        <p:tgtEl>
                                          <p:spTgt spid="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38"/>
        <p:cNvGrpSpPr/>
        <p:nvPr/>
      </p:nvGrpSpPr>
      <p:grpSpPr>
        <a:xfrm>
          <a:off x="0" y="0"/>
          <a:ext cx="0" cy="0"/>
          <a:chOff x="0" y="0"/>
          <a:chExt cx="0" cy="0"/>
        </a:xfrm>
      </p:grpSpPr>
      <p:sp>
        <p:nvSpPr>
          <p:cNvPr id="5639" name="Google Shape;5639;p30"/>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Packet-switching: store-and-forward</a:t>
            </a:r>
            <a:endParaRPr/>
          </a:p>
        </p:txBody>
      </p:sp>
      <p:sp>
        <p:nvSpPr>
          <p:cNvPr id="5640" name="Google Shape;5640;p30"/>
          <p:cNvSpPr txBox="1">
            <a:spLocks noGrp="1"/>
          </p:cNvSpPr>
          <p:nvPr>
            <p:ph type="body" idx="1"/>
          </p:nvPr>
        </p:nvSpPr>
        <p:spPr>
          <a:xfrm>
            <a:off x="546246" y="3960083"/>
            <a:ext cx="7063421" cy="1805286"/>
          </a:xfrm>
          <a:prstGeom prst="rect">
            <a:avLst/>
          </a:prstGeom>
          <a:noFill/>
          <a:ln>
            <a:noFill/>
          </a:ln>
        </p:spPr>
        <p:txBody>
          <a:bodyPr spcFirstLastPara="1" wrap="square" lIns="91425" tIns="45700" rIns="91425" bIns="45700" anchor="t" anchorCtr="0">
            <a:noAutofit/>
          </a:bodyPr>
          <a:lstStyle/>
          <a:p>
            <a:pPr marL="287338" lvl="0" indent="-287338" algn="l" rtl="0">
              <a:lnSpc>
                <a:spcPct val="90000"/>
              </a:lnSpc>
              <a:spcBef>
                <a:spcPts val="0"/>
              </a:spcBef>
              <a:spcAft>
                <a:spcPts val="0"/>
              </a:spcAft>
              <a:buSzPts val="2600"/>
              <a:buChar char="▪"/>
            </a:pPr>
            <a:r>
              <a:rPr lang="en-US" sz="2600">
                <a:solidFill>
                  <a:srgbClr val="C00000"/>
                </a:solidFill>
              </a:rPr>
              <a:t>packet transmission delay: </a:t>
            </a:r>
            <a:r>
              <a:rPr lang="en-US" sz="2600"/>
              <a:t>takes </a:t>
            </a:r>
            <a:r>
              <a:rPr lang="en-US" sz="2600" i="1"/>
              <a:t>L</a:t>
            </a:r>
            <a:r>
              <a:rPr lang="en-US" sz="2600"/>
              <a:t>/</a:t>
            </a:r>
            <a:r>
              <a:rPr lang="en-US" sz="2600" i="1"/>
              <a:t>R</a:t>
            </a:r>
            <a:r>
              <a:rPr lang="en-US" sz="2600"/>
              <a:t> seconds to transmit (push out) </a:t>
            </a:r>
            <a:r>
              <a:rPr lang="en-US" sz="2600" i="1"/>
              <a:t>L</a:t>
            </a:r>
            <a:r>
              <a:rPr lang="en-US" sz="2600"/>
              <a:t>-bit packet into link at </a:t>
            </a:r>
            <a:r>
              <a:rPr lang="en-US" sz="2600" i="1"/>
              <a:t>R</a:t>
            </a:r>
            <a:r>
              <a:rPr lang="en-US" sz="2600"/>
              <a:t> bps</a:t>
            </a:r>
            <a:endParaRPr/>
          </a:p>
          <a:p>
            <a:pPr marL="287338" lvl="0" indent="-287338" algn="l" rtl="0">
              <a:lnSpc>
                <a:spcPct val="90000"/>
              </a:lnSpc>
              <a:spcBef>
                <a:spcPts val="1000"/>
              </a:spcBef>
              <a:spcAft>
                <a:spcPts val="0"/>
              </a:spcAft>
              <a:buSzPts val="2600"/>
              <a:buChar char="▪"/>
            </a:pPr>
            <a:r>
              <a:rPr lang="en-US" sz="2600" i="1">
                <a:solidFill>
                  <a:srgbClr val="CC0000"/>
                </a:solidFill>
              </a:rPr>
              <a:t>store and forward:</a:t>
            </a:r>
            <a:r>
              <a:rPr lang="en-US" sz="2600" i="1">
                <a:solidFill>
                  <a:srgbClr val="FF0000"/>
                </a:solidFill>
              </a:rPr>
              <a:t> </a:t>
            </a:r>
            <a:r>
              <a:rPr lang="en-US" sz="2600" i="1"/>
              <a:t>entire</a:t>
            </a:r>
            <a:r>
              <a:rPr lang="en-US" sz="2600"/>
              <a:t> packet must  arrive at router before it can be transmitted on next link</a:t>
            </a:r>
            <a:endParaRPr/>
          </a:p>
          <a:p>
            <a:pPr marL="287338" lvl="0" indent="-109538" algn="l" rtl="0">
              <a:lnSpc>
                <a:spcPct val="90000"/>
              </a:lnSpc>
              <a:spcBef>
                <a:spcPts val="400"/>
              </a:spcBef>
              <a:spcAft>
                <a:spcPts val="0"/>
              </a:spcAft>
              <a:buSzPts val="2800"/>
              <a:buNone/>
            </a:pPr>
            <a:endParaRPr/>
          </a:p>
          <a:p>
            <a:pPr marL="174625" lvl="0" indent="0" algn="l" rtl="0">
              <a:lnSpc>
                <a:spcPct val="90000"/>
              </a:lnSpc>
              <a:spcBef>
                <a:spcPts val="400"/>
              </a:spcBef>
              <a:spcAft>
                <a:spcPts val="0"/>
              </a:spcAft>
              <a:buSzPts val="2100"/>
              <a:buNone/>
            </a:pPr>
            <a:endParaRPr/>
          </a:p>
          <a:p>
            <a:pPr marL="352425" lvl="0" indent="-44450" algn="l" rtl="0">
              <a:lnSpc>
                <a:spcPct val="90000"/>
              </a:lnSpc>
              <a:spcBef>
                <a:spcPts val="400"/>
              </a:spcBef>
              <a:spcAft>
                <a:spcPts val="0"/>
              </a:spcAft>
              <a:buSzPts val="2800"/>
              <a:buNone/>
            </a:pPr>
            <a:endParaRPr/>
          </a:p>
        </p:txBody>
      </p:sp>
      <p:sp>
        <p:nvSpPr>
          <p:cNvPr id="5641" name="Google Shape;5641;p30"/>
          <p:cNvSpPr txBox="1"/>
          <p:nvPr/>
        </p:nvSpPr>
        <p:spPr>
          <a:xfrm>
            <a:off x="2329483" y="2650664"/>
            <a:ext cx="88197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source</a:t>
            </a:r>
            <a:endParaRPr/>
          </a:p>
        </p:txBody>
      </p:sp>
      <p:grpSp>
        <p:nvGrpSpPr>
          <p:cNvPr id="5642" name="Google Shape;5642;p30"/>
          <p:cNvGrpSpPr/>
          <p:nvPr/>
        </p:nvGrpSpPr>
        <p:grpSpPr>
          <a:xfrm>
            <a:off x="3152334" y="2565134"/>
            <a:ext cx="1074738" cy="595118"/>
            <a:chOff x="1816230" y="5881653"/>
            <a:chExt cx="1843339" cy="976347"/>
          </a:xfrm>
        </p:grpSpPr>
        <p:pic>
          <p:nvPicPr>
            <p:cNvPr id="5643" name="Google Shape;5643;p30"/>
            <p:cNvPicPr preferRelativeResize="0"/>
            <p:nvPr/>
          </p:nvPicPr>
          <p:blipFill rotWithShape="1">
            <a:blip r:embed="rId3">
              <a:alphaModFix/>
            </a:blip>
            <a:srcRect/>
            <a:stretch/>
          </p:blipFill>
          <p:spPr>
            <a:xfrm>
              <a:off x="1816230" y="6144002"/>
              <a:ext cx="1843339" cy="713998"/>
            </a:xfrm>
            <a:prstGeom prst="rect">
              <a:avLst/>
            </a:prstGeom>
            <a:noFill/>
            <a:ln>
              <a:noFill/>
            </a:ln>
          </p:spPr>
        </p:pic>
        <p:sp>
          <p:nvSpPr>
            <p:cNvPr id="5644" name="Google Shape;5644;p30"/>
            <p:cNvSpPr/>
            <p:nvPr/>
          </p:nvSpPr>
          <p:spPr>
            <a:xfrm rot="1049095">
              <a:off x="1947488" y="6118900"/>
              <a:ext cx="1650399" cy="462656"/>
            </a:xfrm>
            <a:prstGeom prst="rect">
              <a:avLst/>
            </a:prstGeom>
            <a:gradFill>
              <a:gsLst>
                <a:gs pos="0">
                  <a:srgbClr val="FFFFFF"/>
                </a:gs>
                <a:gs pos="50000">
                  <a:srgbClr val="FFFFFF"/>
                </a:gs>
                <a:gs pos="100000">
                  <a:srgbClr val="FFFF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cxnSp>
        <p:nvCxnSpPr>
          <p:cNvPr id="5645" name="Google Shape;5645;p30"/>
          <p:cNvCxnSpPr/>
          <p:nvPr/>
        </p:nvCxnSpPr>
        <p:spPr>
          <a:xfrm>
            <a:off x="4115946" y="2845927"/>
            <a:ext cx="1738312" cy="0"/>
          </a:xfrm>
          <a:prstGeom prst="straightConnector1">
            <a:avLst/>
          </a:prstGeom>
          <a:noFill/>
          <a:ln w="19050" cap="flat" cmpd="sng">
            <a:solidFill>
              <a:srgbClr val="000000"/>
            </a:solidFill>
            <a:prstDash val="solid"/>
            <a:round/>
            <a:headEnd type="none" w="med" len="med"/>
            <a:tailEnd type="none" w="med" len="med"/>
          </a:ln>
        </p:spPr>
      </p:cxnSp>
      <p:grpSp>
        <p:nvGrpSpPr>
          <p:cNvPr id="5646" name="Google Shape;5646;p30"/>
          <p:cNvGrpSpPr/>
          <p:nvPr/>
        </p:nvGrpSpPr>
        <p:grpSpPr>
          <a:xfrm>
            <a:off x="5462146" y="2658602"/>
            <a:ext cx="1058862" cy="384175"/>
            <a:chOff x="5142253" y="5649029"/>
            <a:chExt cx="1304545" cy="695633"/>
          </a:xfrm>
        </p:grpSpPr>
        <p:grpSp>
          <p:nvGrpSpPr>
            <p:cNvPr id="5647" name="Google Shape;5647;p30"/>
            <p:cNvGrpSpPr/>
            <p:nvPr/>
          </p:nvGrpSpPr>
          <p:grpSpPr>
            <a:xfrm>
              <a:off x="5147271" y="5649029"/>
              <a:ext cx="1276350" cy="695633"/>
              <a:chOff x="4981575" y="5851547"/>
              <a:chExt cx="1276350" cy="695633"/>
            </a:xfrm>
          </p:grpSpPr>
          <p:pic>
            <p:nvPicPr>
              <p:cNvPr id="5648" name="Google Shape;5648;p30"/>
              <p:cNvPicPr preferRelativeResize="0"/>
              <p:nvPr/>
            </p:nvPicPr>
            <p:blipFill rotWithShape="1">
              <a:blip r:embed="rId4">
                <a:alphaModFix/>
              </a:blip>
              <a:srcRect/>
              <a:stretch/>
            </p:blipFill>
            <p:spPr>
              <a:xfrm>
                <a:off x="4981575" y="5944151"/>
                <a:ext cx="1276350" cy="603029"/>
              </a:xfrm>
              <a:prstGeom prst="rect">
                <a:avLst/>
              </a:prstGeom>
              <a:noFill/>
              <a:ln>
                <a:noFill/>
              </a:ln>
            </p:spPr>
          </p:pic>
          <p:sp>
            <p:nvSpPr>
              <p:cNvPr id="5649" name="Google Shape;5649;p30"/>
              <p:cNvSpPr/>
              <p:nvPr/>
            </p:nvSpPr>
            <p:spPr>
              <a:xfrm>
                <a:off x="6065959" y="6205112"/>
                <a:ext cx="44985" cy="224212"/>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50" name="Google Shape;5650;p30"/>
              <p:cNvSpPr/>
              <p:nvPr/>
            </p:nvSpPr>
            <p:spPr>
              <a:xfrm>
                <a:off x="5178008" y="6228108"/>
                <a:ext cx="62587" cy="224212"/>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51" name="Google Shape;5651;p30"/>
              <p:cNvSpPr/>
              <p:nvPr/>
            </p:nvSpPr>
            <p:spPr>
              <a:xfrm>
                <a:off x="5023497" y="5851547"/>
                <a:ext cx="1196974" cy="494417"/>
              </a:xfrm>
              <a:prstGeom prst="ellipse">
                <a:avLst/>
              </a:prstGeom>
              <a:solidFill>
                <a:srgbClr val="EA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652" name="Google Shape;5652;p30"/>
            <p:cNvSpPr/>
            <p:nvPr/>
          </p:nvSpPr>
          <p:spPr>
            <a:xfrm>
              <a:off x="6360741" y="5695021"/>
              <a:ext cx="86057" cy="12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53" name="Google Shape;5653;p30"/>
            <p:cNvSpPr/>
            <p:nvPr/>
          </p:nvSpPr>
          <p:spPr>
            <a:xfrm>
              <a:off x="5142253" y="5700770"/>
              <a:ext cx="86057" cy="12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654" name="Google Shape;5654;p30"/>
          <p:cNvGrpSpPr/>
          <p:nvPr/>
        </p:nvGrpSpPr>
        <p:grpSpPr>
          <a:xfrm>
            <a:off x="5416108" y="1579102"/>
            <a:ext cx="1092200" cy="303212"/>
            <a:chOff x="5128542" y="4838701"/>
            <a:chExt cx="1300833" cy="530211"/>
          </a:xfrm>
        </p:grpSpPr>
        <p:pic>
          <p:nvPicPr>
            <p:cNvPr id="5655" name="Google Shape;5655;p30"/>
            <p:cNvPicPr preferRelativeResize="0"/>
            <p:nvPr/>
          </p:nvPicPr>
          <p:blipFill rotWithShape="1">
            <a:blip r:embed="rId5">
              <a:alphaModFix/>
            </a:blip>
            <a:srcRect/>
            <a:stretch/>
          </p:blipFill>
          <p:spPr>
            <a:xfrm>
              <a:off x="5128542" y="4838701"/>
              <a:ext cx="1300833" cy="491347"/>
            </a:xfrm>
            <a:prstGeom prst="rect">
              <a:avLst/>
            </a:prstGeom>
            <a:noFill/>
            <a:ln>
              <a:noFill/>
            </a:ln>
          </p:spPr>
        </p:pic>
        <p:sp>
          <p:nvSpPr>
            <p:cNvPr id="5656" name="Google Shape;5656;p30"/>
            <p:cNvSpPr/>
            <p:nvPr/>
          </p:nvSpPr>
          <p:spPr>
            <a:xfrm>
              <a:off x="6327275" y="5219009"/>
              <a:ext cx="86974" cy="12769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57" name="Google Shape;5657;p30"/>
            <p:cNvSpPr/>
            <p:nvPr/>
          </p:nvSpPr>
          <p:spPr>
            <a:xfrm>
              <a:off x="5158794" y="5241217"/>
              <a:ext cx="86974" cy="12769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658" name="Google Shape;5658;p30"/>
          <p:cNvGrpSpPr/>
          <p:nvPr/>
        </p:nvGrpSpPr>
        <p:grpSpPr>
          <a:xfrm>
            <a:off x="3317982" y="1241761"/>
            <a:ext cx="1122852" cy="737772"/>
            <a:chOff x="2363111" y="4309243"/>
            <a:chExt cx="1821512" cy="1441161"/>
          </a:xfrm>
        </p:grpSpPr>
        <p:pic>
          <p:nvPicPr>
            <p:cNvPr id="5659" name="Google Shape;5659;p30"/>
            <p:cNvPicPr preferRelativeResize="0"/>
            <p:nvPr/>
          </p:nvPicPr>
          <p:blipFill rotWithShape="1">
            <a:blip r:embed="rId6">
              <a:alphaModFix/>
            </a:blip>
            <a:srcRect/>
            <a:stretch/>
          </p:blipFill>
          <p:spPr>
            <a:xfrm>
              <a:off x="2583481" y="4309243"/>
              <a:ext cx="1285463" cy="1282262"/>
            </a:xfrm>
            <a:prstGeom prst="rect">
              <a:avLst/>
            </a:prstGeom>
            <a:noFill/>
            <a:ln>
              <a:noFill/>
            </a:ln>
          </p:spPr>
        </p:pic>
        <p:sp>
          <p:nvSpPr>
            <p:cNvPr id="5660" name="Google Shape;5660;p30"/>
            <p:cNvSpPr/>
            <p:nvPr/>
          </p:nvSpPr>
          <p:spPr>
            <a:xfrm rot="-9998178">
              <a:off x="2387973" y="5128665"/>
              <a:ext cx="1771787" cy="422704"/>
            </a:xfrm>
            <a:prstGeom prst="rect">
              <a:avLst/>
            </a:prstGeom>
            <a:gradFill>
              <a:gsLst>
                <a:gs pos="0">
                  <a:srgbClr val="FFFFFF"/>
                </a:gs>
                <a:gs pos="50000">
                  <a:srgbClr val="FFFFFF"/>
                </a:gs>
                <a:gs pos="100000">
                  <a:srgbClr val="FFFF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661" name="Google Shape;5661;p30"/>
          <p:cNvSpPr txBox="1"/>
          <p:nvPr/>
        </p:nvSpPr>
        <p:spPr>
          <a:xfrm>
            <a:off x="4474721" y="2879264"/>
            <a:ext cx="75212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R</a:t>
            </a:r>
            <a:r>
              <a:rPr lang="en-US" sz="2000" b="0" i="0" u="none" strike="noStrike" cap="none">
                <a:solidFill>
                  <a:srgbClr val="000000"/>
                </a:solidFill>
                <a:latin typeface="Calibri"/>
                <a:ea typeface="Calibri"/>
                <a:cs typeface="Calibri"/>
                <a:sym typeface="Calibri"/>
              </a:rPr>
              <a:t> bps</a:t>
            </a:r>
            <a:endParaRPr/>
          </a:p>
        </p:txBody>
      </p:sp>
      <p:cxnSp>
        <p:nvCxnSpPr>
          <p:cNvPr id="5662" name="Google Shape;5662;p30"/>
          <p:cNvCxnSpPr/>
          <p:nvPr/>
        </p:nvCxnSpPr>
        <p:spPr>
          <a:xfrm>
            <a:off x="6506721" y="2850689"/>
            <a:ext cx="1738312" cy="0"/>
          </a:xfrm>
          <a:prstGeom prst="straightConnector1">
            <a:avLst/>
          </a:prstGeom>
          <a:noFill/>
          <a:ln w="19050" cap="flat" cmpd="sng">
            <a:solidFill>
              <a:srgbClr val="000000"/>
            </a:solidFill>
            <a:prstDash val="solid"/>
            <a:round/>
            <a:headEnd type="none" w="med" len="med"/>
            <a:tailEnd type="none" w="med" len="med"/>
          </a:ln>
        </p:spPr>
      </p:cxnSp>
      <p:grpSp>
        <p:nvGrpSpPr>
          <p:cNvPr id="5663" name="Google Shape;5663;p30"/>
          <p:cNvGrpSpPr/>
          <p:nvPr/>
        </p:nvGrpSpPr>
        <p:grpSpPr>
          <a:xfrm>
            <a:off x="7484621" y="2042652"/>
            <a:ext cx="1477962" cy="1284287"/>
            <a:chOff x="-44" y="1473"/>
            <a:chExt cx="981" cy="1105"/>
          </a:xfrm>
        </p:grpSpPr>
        <p:pic>
          <p:nvPicPr>
            <p:cNvPr id="5664" name="Google Shape;5664;p30" descr="desktop_computer_stylized_medium"/>
            <p:cNvPicPr preferRelativeResize="0"/>
            <p:nvPr/>
          </p:nvPicPr>
          <p:blipFill rotWithShape="1">
            <a:blip r:embed="rId7">
              <a:alphaModFix/>
            </a:blip>
            <a:srcRect/>
            <a:stretch/>
          </p:blipFill>
          <p:spPr>
            <a:xfrm flipH="1">
              <a:off x="-44" y="1473"/>
              <a:ext cx="981" cy="1105"/>
            </a:xfrm>
            <a:prstGeom prst="rect">
              <a:avLst/>
            </a:prstGeom>
            <a:noFill/>
            <a:ln>
              <a:noFill/>
            </a:ln>
          </p:spPr>
        </p:pic>
        <p:sp>
          <p:nvSpPr>
            <p:cNvPr id="5665" name="Google Shape;5665;p30"/>
            <p:cNvSpPr/>
            <p:nvPr/>
          </p:nvSpPr>
          <p:spPr>
            <a:xfrm flipH="1">
              <a:off x="374" y="1580"/>
              <a:ext cx="474" cy="505"/>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5666" name="Google Shape;5666;p30"/>
          <p:cNvSpPr txBox="1"/>
          <p:nvPr/>
        </p:nvSpPr>
        <p:spPr>
          <a:xfrm>
            <a:off x="8967346" y="2656489"/>
            <a:ext cx="136768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destination</a:t>
            </a:r>
            <a:endParaRPr sz="1800" b="0" i="0" u="none" strike="noStrike" cap="none">
              <a:solidFill>
                <a:srgbClr val="000000"/>
              </a:solidFill>
              <a:latin typeface="Calibri"/>
              <a:ea typeface="Calibri"/>
              <a:cs typeface="Calibri"/>
              <a:sym typeface="Calibri"/>
            </a:endParaRPr>
          </a:p>
        </p:txBody>
      </p:sp>
      <p:sp>
        <p:nvSpPr>
          <p:cNvPr id="5667" name="Google Shape;5667;p30"/>
          <p:cNvSpPr txBox="1"/>
          <p:nvPr/>
        </p:nvSpPr>
        <p:spPr>
          <a:xfrm>
            <a:off x="3934971" y="2545889"/>
            <a:ext cx="234950" cy="280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1</a:t>
            </a:r>
            <a:endParaRPr/>
          </a:p>
        </p:txBody>
      </p:sp>
      <p:sp>
        <p:nvSpPr>
          <p:cNvPr id="5668" name="Google Shape;5668;p30"/>
          <p:cNvSpPr txBox="1"/>
          <p:nvPr/>
        </p:nvSpPr>
        <p:spPr>
          <a:xfrm>
            <a:off x="3738121" y="2552239"/>
            <a:ext cx="234950" cy="280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2</a:t>
            </a:r>
            <a:endParaRPr/>
          </a:p>
        </p:txBody>
      </p:sp>
      <p:sp>
        <p:nvSpPr>
          <p:cNvPr id="5669" name="Google Shape;5669;p30"/>
          <p:cNvSpPr txBox="1"/>
          <p:nvPr/>
        </p:nvSpPr>
        <p:spPr>
          <a:xfrm>
            <a:off x="3550796" y="2549064"/>
            <a:ext cx="234950" cy="280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3</a:t>
            </a:r>
            <a:endParaRPr/>
          </a:p>
        </p:txBody>
      </p:sp>
      <p:grpSp>
        <p:nvGrpSpPr>
          <p:cNvPr id="5670" name="Google Shape;5670;p30"/>
          <p:cNvGrpSpPr/>
          <p:nvPr/>
        </p:nvGrpSpPr>
        <p:grpSpPr>
          <a:xfrm>
            <a:off x="3284096" y="1844214"/>
            <a:ext cx="2940082" cy="841375"/>
            <a:chOff x="593766" y="5264055"/>
            <a:chExt cx="3603006" cy="1011695"/>
          </a:xfrm>
        </p:grpSpPr>
        <p:grpSp>
          <p:nvGrpSpPr>
            <p:cNvPr id="5671" name="Google Shape;5671;p30"/>
            <p:cNvGrpSpPr/>
            <p:nvPr/>
          </p:nvGrpSpPr>
          <p:grpSpPr>
            <a:xfrm>
              <a:off x="3527499" y="5264055"/>
              <a:ext cx="616705" cy="927705"/>
              <a:chOff x="2106358" y="5387204"/>
              <a:chExt cx="616705" cy="927705"/>
            </a:xfrm>
          </p:grpSpPr>
          <p:sp>
            <p:nvSpPr>
              <p:cNvPr id="5672" name="Google Shape;5672;p30"/>
              <p:cNvSpPr/>
              <p:nvPr/>
            </p:nvSpPr>
            <p:spPr>
              <a:xfrm>
                <a:off x="2577155" y="6049578"/>
                <a:ext cx="140072" cy="265331"/>
              </a:xfrm>
              <a:prstGeom prst="rect">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73" name="Google Shape;5673;p30"/>
              <p:cNvSpPr/>
              <p:nvPr/>
            </p:nvSpPr>
            <p:spPr>
              <a:xfrm>
                <a:off x="2110248" y="5705984"/>
                <a:ext cx="466907" cy="608925"/>
              </a:xfrm>
              <a:custGeom>
                <a:avLst/>
                <a:gdLst/>
                <a:ahLst/>
                <a:cxnLst/>
                <a:rect l="l" t="t" r="r" b="b"/>
                <a:pathLst>
                  <a:path w="967997" h="1424095" extrusionOk="0">
                    <a:moveTo>
                      <a:pt x="0" y="0"/>
                    </a:moveTo>
                    <a:lnTo>
                      <a:pt x="0" y="476358"/>
                    </a:lnTo>
                    <a:lnTo>
                      <a:pt x="966787" y="1424095"/>
                    </a:lnTo>
                    <a:cubicBezTo>
                      <a:pt x="965200" y="958958"/>
                      <a:pt x="969205" y="1246013"/>
                      <a:pt x="967618" y="780876"/>
                    </a:cubicBezTo>
                    <a:lnTo>
                      <a:pt x="0" y="0"/>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74" name="Google Shape;5674;p30"/>
              <p:cNvSpPr/>
              <p:nvPr/>
            </p:nvSpPr>
            <p:spPr>
              <a:xfrm>
                <a:off x="2106358" y="5688804"/>
                <a:ext cx="616705" cy="355048"/>
              </a:xfrm>
              <a:custGeom>
                <a:avLst/>
                <a:gdLst/>
                <a:ahLst/>
                <a:cxnLst/>
                <a:rect l="l" t="t" r="r" b="b"/>
                <a:pathLst>
                  <a:path w="1277416" h="814795" extrusionOk="0">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75" name="Google Shape;5675;p30"/>
              <p:cNvSpPr/>
              <p:nvPr/>
            </p:nvSpPr>
            <p:spPr>
              <a:xfrm>
                <a:off x="2114139" y="5396749"/>
                <a:ext cx="595306" cy="647102"/>
              </a:xfrm>
              <a:custGeom>
                <a:avLst/>
                <a:gdLst/>
                <a:ahLst/>
                <a:cxnLst/>
                <a:rect l="l" t="t" r="r" b="b"/>
                <a:pathLst>
                  <a:path w="597877" h="646573" extrusionOk="0">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5676" name="Google Shape;5676;p30"/>
              <p:cNvCxnSpPr>
                <a:stCxn id="5675" idx="0"/>
              </p:cNvCxnSpPr>
              <p:nvPr/>
            </p:nvCxnSpPr>
            <p:spPr>
              <a:xfrm>
                <a:off x="2118270" y="5410651"/>
                <a:ext cx="446400" cy="311100"/>
              </a:xfrm>
              <a:prstGeom prst="straightConnector1">
                <a:avLst/>
              </a:prstGeom>
              <a:noFill/>
              <a:ln w="12700" cap="flat" cmpd="sng">
                <a:solidFill>
                  <a:srgbClr val="000000"/>
                </a:solidFill>
                <a:prstDash val="dash"/>
                <a:round/>
                <a:headEnd type="none" w="med" len="med"/>
                <a:tailEnd type="none" w="med" len="med"/>
              </a:ln>
            </p:spPr>
          </p:cxnSp>
          <p:cxnSp>
            <p:nvCxnSpPr>
              <p:cNvPr id="5677" name="Google Shape;5677;p30"/>
              <p:cNvCxnSpPr>
                <a:endCxn id="5675" idx="4"/>
              </p:cNvCxnSpPr>
              <p:nvPr/>
            </p:nvCxnSpPr>
            <p:spPr>
              <a:xfrm rot="10800000" flipH="1">
                <a:off x="2567354" y="5719063"/>
                <a:ext cx="140700" cy="2700"/>
              </a:xfrm>
              <a:prstGeom prst="straightConnector1">
                <a:avLst/>
              </a:prstGeom>
              <a:noFill/>
              <a:ln w="12700" cap="flat" cmpd="sng">
                <a:solidFill>
                  <a:srgbClr val="000000"/>
                </a:solidFill>
                <a:prstDash val="dash"/>
                <a:round/>
                <a:headEnd type="none" w="med" len="med"/>
                <a:tailEnd type="none" w="med" len="med"/>
              </a:ln>
            </p:spPr>
          </p:cxnSp>
          <p:cxnSp>
            <p:nvCxnSpPr>
              <p:cNvPr id="5678" name="Google Shape;5678;p30"/>
              <p:cNvCxnSpPr>
                <a:endCxn id="5675" idx="2"/>
              </p:cNvCxnSpPr>
              <p:nvPr/>
            </p:nvCxnSpPr>
            <p:spPr>
              <a:xfrm flipH="1">
                <a:off x="2570064" y="5721763"/>
                <a:ext cx="2700" cy="321900"/>
              </a:xfrm>
              <a:prstGeom prst="straightConnector1">
                <a:avLst/>
              </a:prstGeom>
              <a:noFill/>
              <a:ln w="12700" cap="flat" cmpd="sng">
                <a:solidFill>
                  <a:srgbClr val="000000"/>
                </a:solidFill>
                <a:prstDash val="dash"/>
                <a:round/>
                <a:headEnd type="none" w="med" len="med"/>
                <a:tailEnd type="none" w="med" len="med"/>
              </a:ln>
            </p:spPr>
          </p:cxnSp>
          <p:cxnSp>
            <p:nvCxnSpPr>
              <p:cNvPr id="5679" name="Google Shape;5679;p30"/>
              <p:cNvCxnSpPr/>
              <p:nvPr/>
            </p:nvCxnSpPr>
            <p:spPr>
              <a:xfrm flipH="1">
                <a:off x="2221974" y="5387204"/>
                <a:ext cx="2705" cy="321934"/>
              </a:xfrm>
              <a:prstGeom prst="straightConnector1">
                <a:avLst/>
              </a:prstGeom>
              <a:noFill/>
              <a:ln w="12700" cap="flat" cmpd="sng">
                <a:solidFill>
                  <a:srgbClr val="000000"/>
                </a:solidFill>
                <a:prstDash val="dash"/>
                <a:round/>
                <a:headEnd type="none" w="med" len="med"/>
                <a:tailEnd type="none" w="med" len="med"/>
              </a:ln>
            </p:spPr>
          </p:cxnSp>
        </p:grpSp>
        <p:grpSp>
          <p:nvGrpSpPr>
            <p:cNvPr id="5680" name="Google Shape;5680;p30"/>
            <p:cNvGrpSpPr/>
            <p:nvPr/>
          </p:nvGrpSpPr>
          <p:grpSpPr>
            <a:xfrm>
              <a:off x="1327199" y="5273580"/>
              <a:ext cx="616707" cy="927726"/>
              <a:chOff x="2106333" y="5387204"/>
              <a:chExt cx="616707" cy="927726"/>
            </a:xfrm>
          </p:grpSpPr>
          <p:sp>
            <p:nvSpPr>
              <p:cNvPr id="5681" name="Google Shape;5681;p30"/>
              <p:cNvSpPr/>
              <p:nvPr/>
            </p:nvSpPr>
            <p:spPr>
              <a:xfrm>
                <a:off x="2110224" y="5706003"/>
                <a:ext cx="466907" cy="608926"/>
              </a:xfrm>
              <a:custGeom>
                <a:avLst/>
                <a:gdLst/>
                <a:ahLst/>
                <a:cxnLst/>
                <a:rect l="l" t="t" r="r" b="b"/>
                <a:pathLst>
                  <a:path w="967997" h="1424095" extrusionOk="0">
                    <a:moveTo>
                      <a:pt x="0" y="0"/>
                    </a:moveTo>
                    <a:lnTo>
                      <a:pt x="0" y="476358"/>
                    </a:lnTo>
                    <a:lnTo>
                      <a:pt x="966787" y="1424095"/>
                    </a:lnTo>
                    <a:cubicBezTo>
                      <a:pt x="965200" y="958958"/>
                      <a:pt x="969205" y="1246013"/>
                      <a:pt x="967618" y="780876"/>
                    </a:cubicBezTo>
                    <a:lnTo>
                      <a:pt x="0" y="0"/>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82" name="Google Shape;5682;p30"/>
              <p:cNvSpPr/>
              <p:nvPr/>
            </p:nvSpPr>
            <p:spPr>
              <a:xfrm>
                <a:off x="2106333" y="5688824"/>
                <a:ext cx="616707" cy="355048"/>
              </a:xfrm>
              <a:custGeom>
                <a:avLst/>
                <a:gdLst/>
                <a:ahLst/>
                <a:cxnLst/>
                <a:rect l="l" t="t" r="r" b="b"/>
                <a:pathLst>
                  <a:path w="1277416" h="814795" extrusionOk="0">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83" name="Google Shape;5683;p30"/>
              <p:cNvSpPr/>
              <p:nvPr/>
            </p:nvSpPr>
            <p:spPr>
              <a:xfrm>
                <a:off x="2577131" y="6049598"/>
                <a:ext cx="140072" cy="265332"/>
              </a:xfrm>
              <a:prstGeom prst="rect">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84" name="Google Shape;5684;p30"/>
              <p:cNvSpPr/>
              <p:nvPr/>
            </p:nvSpPr>
            <p:spPr>
              <a:xfrm>
                <a:off x="2114115" y="5396768"/>
                <a:ext cx="595306" cy="647103"/>
              </a:xfrm>
              <a:custGeom>
                <a:avLst/>
                <a:gdLst/>
                <a:ahLst/>
                <a:cxnLst/>
                <a:rect l="l" t="t" r="r" b="b"/>
                <a:pathLst>
                  <a:path w="597877" h="646573" extrusionOk="0">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5685" name="Google Shape;5685;p30"/>
              <p:cNvCxnSpPr>
                <a:stCxn id="5684" idx="0"/>
              </p:cNvCxnSpPr>
              <p:nvPr/>
            </p:nvCxnSpPr>
            <p:spPr>
              <a:xfrm>
                <a:off x="2118270" y="5410651"/>
                <a:ext cx="446400" cy="311100"/>
              </a:xfrm>
              <a:prstGeom prst="straightConnector1">
                <a:avLst/>
              </a:prstGeom>
              <a:noFill/>
              <a:ln w="12700" cap="flat" cmpd="sng">
                <a:solidFill>
                  <a:srgbClr val="000000"/>
                </a:solidFill>
                <a:prstDash val="dash"/>
                <a:round/>
                <a:headEnd type="none" w="med" len="med"/>
                <a:tailEnd type="none" w="med" len="med"/>
              </a:ln>
            </p:spPr>
          </p:cxnSp>
          <p:cxnSp>
            <p:nvCxnSpPr>
              <p:cNvPr id="5686" name="Google Shape;5686;p30"/>
              <p:cNvCxnSpPr>
                <a:endCxn id="5684" idx="4"/>
              </p:cNvCxnSpPr>
              <p:nvPr/>
            </p:nvCxnSpPr>
            <p:spPr>
              <a:xfrm rot="10800000" flipH="1">
                <a:off x="2567354" y="5719063"/>
                <a:ext cx="140700" cy="2700"/>
              </a:xfrm>
              <a:prstGeom prst="straightConnector1">
                <a:avLst/>
              </a:prstGeom>
              <a:noFill/>
              <a:ln w="12700" cap="flat" cmpd="sng">
                <a:solidFill>
                  <a:srgbClr val="000000"/>
                </a:solidFill>
                <a:prstDash val="dash"/>
                <a:round/>
                <a:headEnd type="none" w="med" len="med"/>
                <a:tailEnd type="none" w="med" len="med"/>
              </a:ln>
            </p:spPr>
          </p:cxnSp>
          <p:cxnSp>
            <p:nvCxnSpPr>
              <p:cNvPr id="5687" name="Google Shape;5687;p30"/>
              <p:cNvCxnSpPr>
                <a:endCxn id="5684" idx="2"/>
              </p:cNvCxnSpPr>
              <p:nvPr/>
            </p:nvCxnSpPr>
            <p:spPr>
              <a:xfrm flipH="1">
                <a:off x="2570064" y="5721763"/>
                <a:ext cx="2700" cy="321900"/>
              </a:xfrm>
              <a:prstGeom prst="straightConnector1">
                <a:avLst/>
              </a:prstGeom>
              <a:noFill/>
              <a:ln w="12700" cap="flat" cmpd="sng">
                <a:solidFill>
                  <a:srgbClr val="000000"/>
                </a:solidFill>
                <a:prstDash val="dash"/>
                <a:round/>
                <a:headEnd type="none" w="med" len="med"/>
                <a:tailEnd type="none" w="med" len="med"/>
              </a:ln>
            </p:spPr>
          </p:cxnSp>
          <p:cxnSp>
            <p:nvCxnSpPr>
              <p:cNvPr id="5688" name="Google Shape;5688;p30"/>
              <p:cNvCxnSpPr/>
              <p:nvPr/>
            </p:nvCxnSpPr>
            <p:spPr>
              <a:xfrm flipH="1">
                <a:off x="2221974" y="5387204"/>
                <a:ext cx="2705" cy="321934"/>
              </a:xfrm>
              <a:prstGeom prst="straightConnector1">
                <a:avLst/>
              </a:prstGeom>
              <a:noFill/>
              <a:ln w="12700" cap="flat" cmpd="sng">
                <a:solidFill>
                  <a:srgbClr val="000000"/>
                </a:solidFill>
                <a:prstDash val="dash"/>
                <a:round/>
                <a:headEnd type="none" w="med" len="med"/>
                <a:tailEnd type="none" w="med" len="med"/>
              </a:ln>
            </p:spPr>
          </p:cxnSp>
        </p:grpSp>
        <p:grpSp>
          <p:nvGrpSpPr>
            <p:cNvPr id="5689" name="Google Shape;5689;p30"/>
            <p:cNvGrpSpPr/>
            <p:nvPr/>
          </p:nvGrpSpPr>
          <p:grpSpPr>
            <a:xfrm>
              <a:off x="971183" y="5294596"/>
              <a:ext cx="606979" cy="914343"/>
              <a:chOff x="333961" y="4406169"/>
              <a:chExt cx="1255305" cy="2136353"/>
            </a:xfrm>
          </p:grpSpPr>
          <p:sp>
            <p:nvSpPr>
              <p:cNvPr id="5690" name="Google Shape;5690;p30"/>
              <p:cNvSpPr/>
              <p:nvPr/>
            </p:nvSpPr>
            <p:spPr>
              <a:xfrm>
                <a:off x="333961" y="4406169"/>
                <a:ext cx="969641" cy="2136353"/>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91" name="Google Shape;5691;p30"/>
              <p:cNvSpPr/>
              <p:nvPr/>
            </p:nvSpPr>
            <p:spPr>
              <a:xfrm>
                <a:off x="350055" y="4410631"/>
                <a:ext cx="1239211" cy="771583"/>
              </a:xfrm>
              <a:custGeom>
                <a:avLst/>
                <a:gdLst/>
                <a:ahLst/>
                <a:cxnLst/>
                <a:rect l="l" t="t" r="r" b="b"/>
                <a:pathLst>
                  <a:path w="1238250" h="757496" extrusionOk="0">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92" name="Google Shape;5692;p30"/>
              <p:cNvSpPr/>
              <p:nvPr/>
            </p:nvSpPr>
            <p:spPr>
              <a:xfrm>
                <a:off x="1299580" y="5177755"/>
                <a:ext cx="289686" cy="1351386"/>
              </a:xfrm>
              <a:prstGeom prst="rect">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693" name="Google Shape;5693;p30"/>
            <p:cNvSpPr/>
            <p:nvPr/>
          </p:nvSpPr>
          <p:spPr>
            <a:xfrm>
              <a:off x="1838851" y="6126859"/>
              <a:ext cx="2180844" cy="64901"/>
            </a:xfrm>
            <a:prstGeom prst="rect">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94" name="Google Shape;5694;p30"/>
            <p:cNvSpPr/>
            <p:nvPr/>
          </p:nvSpPr>
          <p:spPr>
            <a:xfrm>
              <a:off x="2556720" y="6056232"/>
              <a:ext cx="266527" cy="219518"/>
            </a:xfrm>
            <a:prstGeom prst="rightArrow">
              <a:avLst>
                <a:gd name="adj1" fmla="val 13889"/>
                <a:gd name="adj2" fmla="val 53703"/>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5695" name="Google Shape;5695;p30"/>
            <p:cNvGrpSpPr/>
            <p:nvPr/>
          </p:nvGrpSpPr>
          <p:grpSpPr>
            <a:xfrm>
              <a:off x="593766" y="5285053"/>
              <a:ext cx="605033" cy="914342"/>
              <a:chOff x="335231" y="4406992"/>
              <a:chExt cx="1251280" cy="2136350"/>
            </a:xfrm>
          </p:grpSpPr>
          <p:sp>
            <p:nvSpPr>
              <p:cNvPr id="5696" name="Google Shape;5696;p30"/>
              <p:cNvSpPr/>
              <p:nvPr/>
            </p:nvSpPr>
            <p:spPr>
              <a:xfrm>
                <a:off x="335231" y="4406992"/>
                <a:ext cx="965619" cy="2136350"/>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97" name="Google Shape;5697;p30"/>
              <p:cNvSpPr/>
              <p:nvPr/>
            </p:nvSpPr>
            <p:spPr>
              <a:xfrm>
                <a:off x="351325" y="4411451"/>
                <a:ext cx="1235186" cy="771586"/>
              </a:xfrm>
              <a:custGeom>
                <a:avLst/>
                <a:gdLst/>
                <a:ahLst/>
                <a:cxnLst/>
                <a:rect l="l" t="t" r="r" b="b"/>
                <a:pathLst>
                  <a:path w="1238250" h="757496" extrusionOk="0">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98" name="Google Shape;5698;p30"/>
              <p:cNvSpPr/>
              <p:nvPr/>
            </p:nvSpPr>
            <p:spPr>
              <a:xfrm>
                <a:off x="1296825" y="5178575"/>
                <a:ext cx="289686" cy="1351389"/>
              </a:xfrm>
              <a:prstGeom prst="rect">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699" name="Google Shape;5699;p30"/>
            <p:cNvSpPr/>
            <p:nvPr/>
          </p:nvSpPr>
          <p:spPr>
            <a:xfrm rot="-5245926">
              <a:off x="3947358" y="5684800"/>
              <a:ext cx="267240" cy="219835"/>
            </a:xfrm>
            <a:prstGeom prst="rightArrow">
              <a:avLst>
                <a:gd name="adj1" fmla="val 13889"/>
                <a:gd name="adj2" fmla="val 53702"/>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700" name="Google Shape;5700;p30"/>
          <p:cNvSpPr txBox="1"/>
          <p:nvPr/>
        </p:nvSpPr>
        <p:spPr>
          <a:xfrm>
            <a:off x="1931315" y="1919106"/>
            <a:ext cx="1293944" cy="541559"/>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L</a:t>
            </a:r>
            <a:r>
              <a:rPr lang="en-US" sz="2000" b="0" i="0" u="none" strike="noStrike" cap="none">
                <a:solidFill>
                  <a:srgbClr val="000000"/>
                </a:solidFill>
                <a:latin typeface="Calibri"/>
                <a:ea typeface="Calibri"/>
                <a:cs typeface="Calibri"/>
                <a:sym typeface="Calibri"/>
              </a:rPr>
              <a:t> bits</a:t>
            </a:r>
            <a:endParaRPr/>
          </a:p>
          <a:p>
            <a:pPr marL="0" marR="0" lvl="0" indent="0" algn="l" rtl="0">
              <a:lnSpc>
                <a:spcPct val="85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per packet</a:t>
            </a:r>
            <a:endParaRPr/>
          </a:p>
        </p:txBody>
      </p:sp>
      <p:sp>
        <p:nvSpPr>
          <p:cNvPr id="5701" name="Google Shape;5701;p30"/>
          <p:cNvSpPr txBox="1"/>
          <p:nvPr/>
        </p:nvSpPr>
        <p:spPr>
          <a:xfrm>
            <a:off x="6873433" y="2869739"/>
            <a:ext cx="75212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R</a:t>
            </a:r>
            <a:r>
              <a:rPr lang="en-US" sz="2000" b="0" i="0" u="none" strike="noStrike" cap="none">
                <a:solidFill>
                  <a:srgbClr val="000000"/>
                </a:solidFill>
                <a:latin typeface="Calibri"/>
                <a:ea typeface="Calibri"/>
                <a:cs typeface="Calibri"/>
                <a:sym typeface="Calibri"/>
              </a:rPr>
              <a:t> bps</a:t>
            </a:r>
            <a:endParaRPr/>
          </a:p>
        </p:txBody>
      </p:sp>
      <p:grpSp>
        <p:nvGrpSpPr>
          <p:cNvPr id="5702" name="Google Shape;5702;p30"/>
          <p:cNvGrpSpPr/>
          <p:nvPr/>
        </p:nvGrpSpPr>
        <p:grpSpPr>
          <a:xfrm>
            <a:off x="7945714" y="3980381"/>
            <a:ext cx="3855279" cy="2295280"/>
            <a:chOff x="7836061" y="3795186"/>
            <a:chExt cx="3855279" cy="2295280"/>
          </a:xfrm>
        </p:grpSpPr>
        <p:sp>
          <p:nvSpPr>
            <p:cNvPr id="5703" name="Google Shape;5703;p30"/>
            <p:cNvSpPr/>
            <p:nvPr/>
          </p:nvSpPr>
          <p:spPr>
            <a:xfrm>
              <a:off x="7836061" y="3795186"/>
              <a:ext cx="3831220" cy="1969006"/>
            </a:xfrm>
            <a:prstGeom prst="rect">
              <a:avLst/>
            </a:prstGeom>
            <a:solidFill>
              <a:srgbClr val="D8E2F3">
                <a:alpha val="4666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04" name="Google Shape;5704;p30"/>
            <p:cNvSpPr txBox="1"/>
            <p:nvPr/>
          </p:nvSpPr>
          <p:spPr>
            <a:xfrm>
              <a:off x="7836061" y="3858441"/>
              <a:ext cx="3855279" cy="2232025"/>
            </a:xfrm>
            <a:prstGeom prst="rect">
              <a:avLst/>
            </a:prstGeom>
            <a:noFill/>
            <a:ln>
              <a:noFill/>
            </a:ln>
          </p:spPr>
          <p:txBody>
            <a:bodyPr spcFirstLastPara="1" wrap="square" lIns="91425" tIns="45700" rIns="91425" bIns="45700" anchor="t" anchorCtr="0">
              <a:normAutofit/>
            </a:bodyPr>
            <a:lstStyle/>
            <a:p>
              <a:pPr marL="352425" marR="0" lvl="0" indent="-341313" algn="l" rtl="0">
                <a:lnSpc>
                  <a:spcPct val="90000"/>
                </a:lnSpc>
                <a:spcBef>
                  <a:spcPts val="0"/>
                </a:spcBef>
                <a:spcAft>
                  <a:spcPts val="0"/>
                </a:spcAft>
                <a:buClr>
                  <a:srgbClr val="0000A3"/>
                </a:buClr>
                <a:buSzPts val="2400"/>
                <a:buFont typeface="Noto Sans Symbols"/>
                <a:buNone/>
              </a:pPr>
              <a:r>
                <a:rPr lang="en-US" sz="2400" b="0" i="1" u="none" strike="noStrike" cap="none">
                  <a:solidFill>
                    <a:srgbClr val="000099"/>
                  </a:solidFill>
                  <a:latin typeface="Calibri"/>
                  <a:ea typeface="Calibri"/>
                  <a:cs typeface="Calibri"/>
                  <a:sym typeface="Calibri"/>
                </a:rPr>
                <a:t>One-hop numerical example:</a:t>
              </a:r>
              <a:endParaRPr/>
            </a:p>
            <a:p>
              <a:pPr marL="231775" marR="0" lvl="0" indent="-231775" algn="l" rtl="0">
                <a:lnSpc>
                  <a:spcPct val="90000"/>
                </a:lnSpc>
                <a:spcBef>
                  <a:spcPts val="400"/>
                </a:spcBef>
                <a:spcAft>
                  <a:spcPts val="0"/>
                </a:spcAft>
                <a:buClr>
                  <a:srgbClr val="0000A3"/>
                </a:buClr>
                <a:buSzPts val="2400"/>
                <a:buFont typeface="Noto Sans Symbols"/>
                <a:buChar char="▪"/>
              </a:pPr>
              <a:r>
                <a:rPr lang="en-US" sz="2400" b="0" i="1" u="none" strike="noStrike" cap="none">
                  <a:solidFill>
                    <a:srgbClr val="000000"/>
                  </a:solidFill>
                  <a:latin typeface="Calibri"/>
                  <a:ea typeface="Calibri"/>
                  <a:cs typeface="Calibri"/>
                  <a:sym typeface="Calibri"/>
                </a:rPr>
                <a:t>L</a:t>
              </a:r>
              <a:r>
                <a:rPr lang="en-US" sz="2400" b="0" i="0" u="none" strike="noStrike" cap="none">
                  <a:solidFill>
                    <a:srgbClr val="000000"/>
                  </a:solidFill>
                  <a:latin typeface="Calibri"/>
                  <a:ea typeface="Calibri"/>
                  <a:cs typeface="Calibri"/>
                  <a:sym typeface="Calibri"/>
                </a:rPr>
                <a:t> = 10 Kbits</a:t>
              </a:r>
              <a:endParaRPr/>
            </a:p>
            <a:p>
              <a:pPr marL="231775" marR="0" lvl="0" indent="-231775" algn="l" rtl="0">
                <a:lnSpc>
                  <a:spcPct val="90000"/>
                </a:lnSpc>
                <a:spcBef>
                  <a:spcPts val="400"/>
                </a:spcBef>
                <a:spcAft>
                  <a:spcPts val="0"/>
                </a:spcAft>
                <a:buClr>
                  <a:srgbClr val="0000A3"/>
                </a:buClr>
                <a:buSzPts val="2400"/>
                <a:buFont typeface="Noto Sans Symbols"/>
                <a:buChar char="▪"/>
              </a:pPr>
              <a:r>
                <a:rPr lang="en-US" sz="2400" b="0" i="1" u="none" strike="noStrike" cap="none">
                  <a:solidFill>
                    <a:srgbClr val="000000"/>
                  </a:solidFill>
                  <a:latin typeface="Calibri"/>
                  <a:ea typeface="Calibri"/>
                  <a:cs typeface="Calibri"/>
                  <a:sym typeface="Calibri"/>
                </a:rPr>
                <a:t>R</a:t>
              </a:r>
              <a:r>
                <a:rPr lang="en-US" sz="2400" b="0" i="0" u="none" strike="noStrike" cap="none">
                  <a:solidFill>
                    <a:srgbClr val="000000"/>
                  </a:solidFill>
                  <a:latin typeface="Calibri"/>
                  <a:ea typeface="Calibri"/>
                  <a:cs typeface="Calibri"/>
                  <a:sym typeface="Calibri"/>
                </a:rPr>
                <a:t> = 100 Mbps</a:t>
              </a:r>
              <a:endParaRPr/>
            </a:p>
            <a:p>
              <a:pPr marL="231775" marR="0" lvl="0" indent="-231775" algn="l" rtl="0">
                <a:lnSpc>
                  <a:spcPct val="90000"/>
                </a:lnSpc>
                <a:spcBef>
                  <a:spcPts val="4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one-hop transmission delay = 0.1 msec</a:t>
              </a:r>
              <a:endParaRPr/>
            </a:p>
          </p:txBody>
        </p:sp>
      </p:grpSp>
      <p:sp>
        <p:nvSpPr>
          <p:cNvPr id="5705" name="Google Shape;5705;p3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02"/>
                                        </p:tgtEl>
                                        <p:attrNameLst>
                                          <p:attrName>style.visibility</p:attrName>
                                        </p:attrNameLst>
                                      </p:cBhvr>
                                      <p:to>
                                        <p:strVal val="visible"/>
                                      </p:to>
                                    </p:set>
                                    <p:animEffect transition="in" filter="fade">
                                      <p:cBhvr>
                                        <p:cTn id="7" dur="500"/>
                                        <p:tgtEl>
                                          <p:spTgt spid="5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10"/>
        <p:cNvGrpSpPr/>
        <p:nvPr/>
      </p:nvGrpSpPr>
      <p:grpSpPr>
        <a:xfrm>
          <a:off x="0" y="0"/>
          <a:ext cx="0" cy="0"/>
          <a:chOff x="0" y="0"/>
          <a:chExt cx="0" cy="0"/>
        </a:xfrm>
      </p:grpSpPr>
      <p:sp>
        <p:nvSpPr>
          <p:cNvPr id="5711" name="Google Shape;5711;p31"/>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Packet-switching: queueing</a:t>
            </a:r>
            <a:endParaRPr/>
          </a:p>
        </p:txBody>
      </p:sp>
      <p:grpSp>
        <p:nvGrpSpPr>
          <p:cNvPr id="5712" name="Google Shape;5712;p31"/>
          <p:cNvGrpSpPr/>
          <p:nvPr/>
        </p:nvGrpSpPr>
        <p:grpSpPr>
          <a:xfrm>
            <a:off x="8836206" y="2201232"/>
            <a:ext cx="779462" cy="679450"/>
            <a:chOff x="-44" y="1473"/>
            <a:chExt cx="981" cy="1105"/>
          </a:xfrm>
        </p:grpSpPr>
        <p:pic>
          <p:nvPicPr>
            <p:cNvPr id="5713" name="Google Shape;5713;p31"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714" name="Google Shape;5714;p3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cxnSp>
        <p:nvCxnSpPr>
          <p:cNvPr id="5715" name="Google Shape;5715;p31"/>
          <p:cNvCxnSpPr/>
          <p:nvPr/>
        </p:nvCxnSpPr>
        <p:spPr>
          <a:xfrm>
            <a:off x="3422622" y="1813032"/>
            <a:ext cx="984459" cy="431063"/>
          </a:xfrm>
          <a:prstGeom prst="straightConnector1">
            <a:avLst/>
          </a:prstGeom>
          <a:noFill/>
          <a:ln w="19050" cap="flat" cmpd="sng">
            <a:solidFill>
              <a:srgbClr val="000000"/>
            </a:solidFill>
            <a:prstDash val="solid"/>
            <a:round/>
            <a:headEnd type="none" w="med" len="med"/>
            <a:tailEnd type="none" w="med" len="med"/>
          </a:ln>
        </p:spPr>
      </p:cxnSp>
      <p:cxnSp>
        <p:nvCxnSpPr>
          <p:cNvPr id="5716" name="Google Shape;5716;p31"/>
          <p:cNvCxnSpPr/>
          <p:nvPr/>
        </p:nvCxnSpPr>
        <p:spPr>
          <a:xfrm rot="10800000" flipH="1">
            <a:off x="3807005" y="2371933"/>
            <a:ext cx="722173" cy="476998"/>
          </a:xfrm>
          <a:prstGeom prst="straightConnector1">
            <a:avLst/>
          </a:prstGeom>
          <a:noFill/>
          <a:ln w="19050" cap="flat" cmpd="sng">
            <a:solidFill>
              <a:srgbClr val="000000"/>
            </a:solidFill>
            <a:prstDash val="solid"/>
            <a:round/>
            <a:headEnd type="none" w="med" len="med"/>
            <a:tailEnd type="none" w="med" len="med"/>
          </a:ln>
        </p:spPr>
      </p:cxnSp>
      <p:cxnSp>
        <p:nvCxnSpPr>
          <p:cNvPr id="5717" name="Google Shape;5717;p31"/>
          <p:cNvCxnSpPr/>
          <p:nvPr/>
        </p:nvCxnSpPr>
        <p:spPr>
          <a:xfrm>
            <a:off x="5504043" y="2285370"/>
            <a:ext cx="2287168" cy="1"/>
          </a:xfrm>
          <a:prstGeom prst="straightConnector1">
            <a:avLst/>
          </a:prstGeom>
          <a:noFill/>
          <a:ln w="19050" cap="flat" cmpd="sng">
            <a:solidFill>
              <a:srgbClr val="000000"/>
            </a:solidFill>
            <a:prstDash val="solid"/>
            <a:round/>
            <a:headEnd type="none" w="med" len="med"/>
            <a:tailEnd type="none" w="med" len="med"/>
          </a:ln>
        </p:spPr>
      </p:cxnSp>
      <p:cxnSp>
        <p:nvCxnSpPr>
          <p:cNvPr id="5718" name="Google Shape;5718;p31"/>
          <p:cNvCxnSpPr/>
          <p:nvPr/>
        </p:nvCxnSpPr>
        <p:spPr>
          <a:xfrm rot="10800000">
            <a:off x="8165418" y="2467932"/>
            <a:ext cx="9525" cy="363538"/>
          </a:xfrm>
          <a:prstGeom prst="straightConnector1">
            <a:avLst/>
          </a:prstGeom>
          <a:noFill/>
          <a:ln w="19050" cap="flat" cmpd="sng">
            <a:solidFill>
              <a:srgbClr val="000000"/>
            </a:solidFill>
            <a:prstDash val="solid"/>
            <a:round/>
            <a:headEnd type="none" w="med" len="med"/>
            <a:tailEnd type="none" w="med" len="med"/>
          </a:ln>
        </p:spPr>
      </p:cxnSp>
      <p:cxnSp>
        <p:nvCxnSpPr>
          <p:cNvPr id="5719" name="Google Shape;5719;p31"/>
          <p:cNvCxnSpPr/>
          <p:nvPr/>
        </p:nvCxnSpPr>
        <p:spPr>
          <a:xfrm rot="10800000" flipH="1">
            <a:off x="8684793" y="1917070"/>
            <a:ext cx="604838" cy="307975"/>
          </a:xfrm>
          <a:prstGeom prst="straightConnector1">
            <a:avLst/>
          </a:prstGeom>
          <a:noFill/>
          <a:ln w="19050" cap="flat" cmpd="sng">
            <a:solidFill>
              <a:srgbClr val="000000"/>
            </a:solidFill>
            <a:prstDash val="solid"/>
            <a:round/>
            <a:headEnd type="none" w="med" len="med"/>
            <a:tailEnd type="none" w="med" len="med"/>
          </a:ln>
        </p:spPr>
      </p:cxnSp>
      <p:sp>
        <p:nvSpPr>
          <p:cNvPr id="5720" name="Google Shape;5720;p31"/>
          <p:cNvSpPr/>
          <p:nvPr/>
        </p:nvSpPr>
        <p:spPr>
          <a:xfrm>
            <a:off x="5702481" y="2072645"/>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21" name="Google Shape;5721;p31"/>
          <p:cNvSpPr/>
          <p:nvPr/>
        </p:nvSpPr>
        <p:spPr>
          <a:xfrm>
            <a:off x="5864406" y="2072645"/>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22" name="Google Shape;5722;p31"/>
          <p:cNvSpPr/>
          <p:nvPr/>
        </p:nvSpPr>
        <p:spPr>
          <a:xfrm>
            <a:off x="6026331" y="2072645"/>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23" name="Google Shape;5723;p31"/>
          <p:cNvSpPr/>
          <p:nvPr/>
        </p:nvSpPr>
        <p:spPr>
          <a:xfrm>
            <a:off x="6188256" y="2072645"/>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24" name="Google Shape;5724;p31"/>
          <p:cNvSpPr/>
          <p:nvPr/>
        </p:nvSpPr>
        <p:spPr>
          <a:xfrm>
            <a:off x="6350181" y="2072645"/>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25" name="Google Shape;5725;p31"/>
          <p:cNvSpPr/>
          <p:nvPr/>
        </p:nvSpPr>
        <p:spPr>
          <a:xfrm>
            <a:off x="6721656" y="2072645"/>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26" name="Google Shape;5726;p31"/>
          <p:cNvSpPr/>
          <p:nvPr/>
        </p:nvSpPr>
        <p:spPr>
          <a:xfrm>
            <a:off x="7263981" y="2067882"/>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27" name="Google Shape;5727;p31"/>
          <p:cNvSpPr/>
          <p:nvPr/>
        </p:nvSpPr>
        <p:spPr>
          <a:xfrm>
            <a:off x="4062595" y="2529818"/>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cxnSp>
        <p:nvCxnSpPr>
          <p:cNvPr id="5728" name="Google Shape;5728;p31"/>
          <p:cNvCxnSpPr/>
          <p:nvPr/>
        </p:nvCxnSpPr>
        <p:spPr>
          <a:xfrm>
            <a:off x="6083481" y="1963107"/>
            <a:ext cx="1062037" cy="0"/>
          </a:xfrm>
          <a:prstGeom prst="straightConnector1">
            <a:avLst/>
          </a:prstGeom>
          <a:noFill/>
          <a:ln w="9525" cap="flat" cmpd="sng">
            <a:solidFill>
              <a:srgbClr val="000000"/>
            </a:solidFill>
            <a:prstDash val="solid"/>
            <a:round/>
            <a:headEnd type="none" w="med" len="med"/>
            <a:tailEnd type="triangle" w="med" len="med"/>
          </a:ln>
        </p:spPr>
      </p:cxnSp>
      <p:sp>
        <p:nvSpPr>
          <p:cNvPr id="5729" name="Google Shape;5729;p31"/>
          <p:cNvSpPr txBox="1"/>
          <p:nvPr/>
        </p:nvSpPr>
        <p:spPr>
          <a:xfrm>
            <a:off x="2827410" y="1545542"/>
            <a:ext cx="33374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2000"/>
              <a:buFont typeface="Calibri"/>
              <a:buNone/>
            </a:pPr>
            <a:r>
              <a:rPr lang="en-US" sz="2000" b="0" i="0" u="none" strike="noStrike" cap="none">
                <a:solidFill>
                  <a:srgbClr val="00B050"/>
                </a:solidFill>
                <a:latin typeface="Calibri"/>
                <a:ea typeface="Calibri"/>
                <a:cs typeface="Calibri"/>
                <a:sym typeface="Calibri"/>
              </a:rPr>
              <a:t>A</a:t>
            </a:r>
            <a:endParaRPr sz="2400" b="0" i="0" u="none" strike="noStrike" cap="none">
              <a:solidFill>
                <a:srgbClr val="00B050"/>
              </a:solidFill>
              <a:latin typeface="Calibri"/>
              <a:ea typeface="Calibri"/>
              <a:cs typeface="Calibri"/>
              <a:sym typeface="Calibri"/>
            </a:endParaRPr>
          </a:p>
        </p:txBody>
      </p:sp>
      <p:sp>
        <p:nvSpPr>
          <p:cNvPr id="5730" name="Google Shape;5730;p31"/>
          <p:cNvSpPr txBox="1"/>
          <p:nvPr/>
        </p:nvSpPr>
        <p:spPr>
          <a:xfrm>
            <a:off x="3133638" y="2494764"/>
            <a:ext cx="32412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000"/>
              <a:buFont typeface="Calibri"/>
              <a:buNone/>
            </a:pPr>
            <a:r>
              <a:rPr lang="en-US" sz="2000" b="0" i="0" u="none" strike="noStrike" cap="none">
                <a:solidFill>
                  <a:srgbClr val="000099"/>
                </a:solidFill>
                <a:latin typeface="Calibri"/>
                <a:ea typeface="Calibri"/>
                <a:cs typeface="Calibri"/>
                <a:sym typeface="Calibri"/>
              </a:rPr>
              <a:t>B</a:t>
            </a:r>
            <a:endParaRPr sz="2400" b="0" i="0" u="none" strike="noStrike" cap="none">
              <a:solidFill>
                <a:srgbClr val="000099"/>
              </a:solidFill>
              <a:latin typeface="Calibri"/>
              <a:ea typeface="Calibri"/>
              <a:cs typeface="Calibri"/>
              <a:sym typeface="Calibri"/>
            </a:endParaRPr>
          </a:p>
        </p:txBody>
      </p:sp>
      <p:sp>
        <p:nvSpPr>
          <p:cNvPr id="5731" name="Google Shape;5731;p31"/>
          <p:cNvSpPr txBox="1"/>
          <p:nvPr/>
        </p:nvSpPr>
        <p:spPr>
          <a:xfrm>
            <a:off x="9575296" y="1479154"/>
            <a:ext cx="32092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2000"/>
              <a:buFont typeface="Calibri"/>
              <a:buNone/>
            </a:pPr>
            <a:r>
              <a:rPr lang="en-US" sz="2000" b="0" i="0" u="none" strike="noStrike" cap="none">
                <a:solidFill>
                  <a:srgbClr val="00B050"/>
                </a:solidFill>
                <a:latin typeface="Calibri"/>
                <a:ea typeface="Calibri"/>
                <a:cs typeface="Calibri"/>
                <a:sym typeface="Calibri"/>
              </a:rPr>
              <a:t>C</a:t>
            </a:r>
            <a:endParaRPr sz="2400" b="0" i="0" u="none" strike="noStrike" cap="none">
              <a:solidFill>
                <a:srgbClr val="00B050"/>
              </a:solidFill>
              <a:latin typeface="Calibri"/>
              <a:ea typeface="Calibri"/>
              <a:cs typeface="Calibri"/>
              <a:sym typeface="Calibri"/>
            </a:endParaRPr>
          </a:p>
        </p:txBody>
      </p:sp>
      <p:sp>
        <p:nvSpPr>
          <p:cNvPr id="5732" name="Google Shape;5732;p31"/>
          <p:cNvSpPr txBox="1"/>
          <p:nvPr/>
        </p:nvSpPr>
        <p:spPr>
          <a:xfrm>
            <a:off x="3622531" y="1345724"/>
            <a:ext cx="156478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R</a:t>
            </a:r>
            <a:r>
              <a:rPr lang="en-US" sz="2000" b="0" i="0" u="none" strike="noStrike" cap="none">
                <a:solidFill>
                  <a:srgbClr val="000000"/>
                </a:solidFill>
                <a:latin typeface="Calibri"/>
                <a:ea typeface="Calibri"/>
                <a:cs typeface="Calibri"/>
                <a:sym typeface="Calibri"/>
              </a:rPr>
              <a:t> = 100 Mb/s</a:t>
            </a:r>
            <a:endParaRPr/>
          </a:p>
        </p:txBody>
      </p:sp>
      <p:sp>
        <p:nvSpPr>
          <p:cNvPr id="5733" name="Google Shape;5733;p31"/>
          <p:cNvSpPr txBox="1"/>
          <p:nvPr/>
        </p:nvSpPr>
        <p:spPr>
          <a:xfrm>
            <a:off x="5697718" y="2382932"/>
            <a:ext cx="149906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R</a:t>
            </a:r>
            <a:r>
              <a:rPr lang="en-US" sz="2000" b="0" i="0" u="none" strike="noStrike" cap="none">
                <a:solidFill>
                  <a:srgbClr val="000000"/>
                </a:solidFill>
                <a:latin typeface="Calibri"/>
                <a:ea typeface="Calibri"/>
                <a:cs typeface="Calibri"/>
                <a:sym typeface="Calibri"/>
              </a:rPr>
              <a:t> = 1.5 Mb/s</a:t>
            </a:r>
            <a:endParaRPr sz="2400" b="0" i="0" u="none" strike="noStrike" cap="none">
              <a:solidFill>
                <a:srgbClr val="00CC99"/>
              </a:solidFill>
              <a:latin typeface="Calibri"/>
              <a:ea typeface="Calibri"/>
              <a:cs typeface="Calibri"/>
              <a:sym typeface="Calibri"/>
            </a:endParaRPr>
          </a:p>
        </p:txBody>
      </p:sp>
      <p:sp>
        <p:nvSpPr>
          <p:cNvPr id="5734" name="Google Shape;5734;p31"/>
          <p:cNvSpPr txBox="1"/>
          <p:nvPr/>
        </p:nvSpPr>
        <p:spPr>
          <a:xfrm>
            <a:off x="8199018" y="2880682"/>
            <a:ext cx="1841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CC99"/>
              </a:solidFill>
              <a:latin typeface="Calibri"/>
              <a:ea typeface="Calibri"/>
              <a:cs typeface="Calibri"/>
              <a:sym typeface="Calibri"/>
            </a:endParaRPr>
          </a:p>
        </p:txBody>
      </p:sp>
      <p:cxnSp>
        <p:nvCxnSpPr>
          <p:cNvPr id="5735" name="Google Shape;5735;p31"/>
          <p:cNvCxnSpPr/>
          <p:nvPr/>
        </p:nvCxnSpPr>
        <p:spPr>
          <a:xfrm>
            <a:off x="8734606" y="3033082"/>
            <a:ext cx="984250" cy="0"/>
          </a:xfrm>
          <a:prstGeom prst="straightConnector1">
            <a:avLst/>
          </a:prstGeom>
          <a:noFill/>
          <a:ln w="19050" cap="flat" cmpd="sng">
            <a:solidFill>
              <a:srgbClr val="000000"/>
            </a:solidFill>
            <a:prstDash val="solid"/>
            <a:round/>
            <a:headEnd type="none" w="med" len="med"/>
            <a:tailEnd type="none" w="med" len="med"/>
          </a:ln>
        </p:spPr>
      </p:cxnSp>
      <p:cxnSp>
        <p:nvCxnSpPr>
          <p:cNvPr id="5736" name="Google Shape;5736;p31"/>
          <p:cNvCxnSpPr/>
          <p:nvPr/>
        </p:nvCxnSpPr>
        <p:spPr>
          <a:xfrm flipH="1">
            <a:off x="8244205" y="2736221"/>
            <a:ext cx="950175" cy="168376"/>
          </a:xfrm>
          <a:prstGeom prst="straightConnector1">
            <a:avLst/>
          </a:prstGeom>
          <a:noFill/>
          <a:ln w="19050" cap="flat" cmpd="sng">
            <a:solidFill>
              <a:srgbClr val="000000"/>
            </a:solidFill>
            <a:prstDash val="solid"/>
            <a:round/>
            <a:headEnd type="none" w="med" len="med"/>
            <a:tailEnd type="none" w="med" len="med"/>
          </a:ln>
        </p:spPr>
      </p:cxnSp>
      <p:sp>
        <p:nvSpPr>
          <p:cNvPr id="5737" name="Google Shape;5737;p31"/>
          <p:cNvSpPr txBox="1"/>
          <p:nvPr/>
        </p:nvSpPr>
        <p:spPr>
          <a:xfrm>
            <a:off x="9499682" y="2250194"/>
            <a:ext cx="40481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D</a:t>
            </a:r>
            <a:endParaRPr sz="2000" b="0" i="0" u="none" strike="noStrike" cap="none">
              <a:solidFill>
                <a:srgbClr val="00CC99"/>
              </a:solidFill>
              <a:latin typeface="Calibri"/>
              <a:ea typeface="Calibri"/>
              <a:cs typeface="Calibri"/>
              <a:sym typeface="Calibri"/>
            </a:endParaRPr>
          </a:p>
        </p:txBody>
      </p:sp>
      <p:sp>
        <p:nvSpPr>
          <p:cNvPr id="5738" name="Google Shape;5738;p31"/>
          <p:cNvSpPr txBox="1"/>
          <p:nvPr/>
        </p:nvSpPr>
        <p:spPr>
          <a:xfrm>
            <a:off x="10325847" y="2632972"/>
            <a:ext cx="3097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A8"/>
              </a:buClr>
              <a:buSzPts val="2000"/>
              <a:buFont typeface="Calibri"/>
              <a:buNone/>
            </a:pPr>
            <a:r>
              <a:rPr lang="en-US" sz="2000" b="0" i="0" u="none" strike="noStrike" cap="none">
                <a:solidFill>
                  <a:srgbClr val="0000A8"/>
                </a:solidFill>
                <a:latin typeface="Calibri"/>
                <a:ea typeface="Calibri"/>
                <a:cs typeface="Calibri"/>
                <a:sym typeface="Calibri"/>
              </a:rPr>
              <a:t>E</a:t>
            </a:r>
            <a:endParaRPr sz="2400" b="0" i="0" u="none" strike="noStrike" cap="none">
              <a:solidFill>
                <a:srgbClr val="0000A8"/>
              </a:solidFill>
              <a:latin typeface="Calibri"/>
              <a:ea typeface="Calibri"/>
              <a:cs typeface="Calibri"/>
              <a:sym typeface="Calibri"/>
            </a:endParaRPr>
          </a:p>
        </p:txBody>
      </p:sp>
      <p:sp>
        <p:nvSpPr>
          <p:cNvPr id="5739" name="Google Shape;5739;p31"/>
          <p:cNvSpPr txBox="1"/>
          <p:nvPr/>
        </p:nvSpPr>
        <p:spPr>
          <a:xfrm>
            <a:off x="3869197" y="3030215"/>
            <a:ext cx="2686586" cy="800732"/>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C00000"/>
              </a:buClr>
              <a:buSzPts val="1800"/>
              <a:buFont typeface="Calibri"/>
              <a:buNone/>
            </a:pPr>
            <a:r>
              <a:rPr lang="en-US" sz="1800" b="0" i="0" u="none" strike="noStrike" cap="none">
                <a:solidFill>
                  <a:srgbClr val="C00000"/>
                </a:solidFill>
                <a:latin typeface="Calibri"/>
                <a:ea typeface="Calibri"/>
                <a:cs typeface="Calibri"/>
                <a:sym typeface="Calibri"/>
              </a:rPr>
              <a:t>queue</a:t>
            </a:r>
            <a:r>
              <a:rPr lang="en-US" sz="1800" b="0" i="0" u="none" strike="noStrike" cap="none">
                <a:solidFill>
                  <a:srgbClr val="000000"/>
                </a:solidFill>
                <a:latin typeface="Calibri"/>
                <a:ea typeface="Calibri"/>
                <a:cs typeface="Calibri"/>
                <a:sym typeface="Calibri"/>
              </a:rPr>
              <a:t> of packets</a:t>
            </a:r>
            <a:endParaRPr/>
          </a:p>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waiting for transmission over output link</a:t>
            </a:r>
            <a:endParaRPr sz="1800" b="0" i="0" u="none" strike="noStrike" cap="none">
              <a:solidFill>
                <a:srgbClr val="00CC99"/>
              </a:solidFill>
              <a:latin typeface="Calibri"/>
              <a:ea typeface="Calibri"/>
              <a:cs typeface="Calibri"/>
              <a:sym typeface="Calibri"/>
            </a:endParaRPr>
          </a:p>
        </p:txBody>
      </p:sp>
      <p:pic>
        <p:nvPicPr>
          <p:cNvPr id="5740" name="Google Shape;5740;p31" descr="desktop_computer_stylized_medium"/>
          <p:cNvPicPr preferRelativeResize="0"/>
          <p:nvPr/>
        </p:nvPicPr>
        <p:blipFill rotWithShape="1">
          <a:blip r:embed="rId3">
            <a:alphaModFix/>
          </a:blip>
          <a:srcRect/>
          <a:stretch/>
        </p:blipFill>
        <p:spPr>
          <a:xfrm flipH="1">
            <a:off x="2866218" y="1537657"/>
            <a:ext cx="779463" cy="679450"/>
          </a:xfrm>
          <a:prstGeom prst="rect">
            <a:avLst/>
          </a:prstGeom>
          <a:noFill/>
          <a:ln>
            <a:noFill/>
          </a:ln>
        </p:spPr>
      </p:pic>
      <p:sp>
        <p:nvSpPr>
          <p:cNvPr id="5741" name="Google Shape;5741;p31"/>
          <p:cNvSpPr/>
          <p:nvPr/>
        </p:nvSpPr>
        <p:spPr>
          <a:xfrm flipH="1">
            <a:off x="3198344" y="1602835"/>
            <a:ext cx="379005" cy="31113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nvGrpSpPr>
          <p:cNvPr id="5742" name="Google Shape;5742;p31"/>
          <p:cNvGrpSpPr/>
          <p:nvPr/>
        </p:nvGrpSpPr>
        <p:grpSpPr>
          <a:xfrm>
            <a:off x="3157718" y="2512382"/>
            <a:ext cx="779463" cy="679450"/>
            <a:chOff x="-44" y="1473"/>
            <a:chExt cx="981" cy="1105"/>
          </a:xfrm>
        </p:grpSpPr>
        <p:pic>
          <p:nvPicPr>
            <p:cNvPr id="5743" name="Google Shape;5743;p31"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744" name="Google Shape;5744;p3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grpSp>
        <p:nvGrpSpPr>
          <p:cNvPr id="5745" name="Google Shape;5745;p31"/>
          <p:cNvGrpSpPr/>
          <p:nvPr/>
        </p:nvGrpSpPr>
        <p:grpSpPr>
          <a:xfrm>
            <a:off x="9553756" y="2572707"/>
            <a:ext cx="779462" cy="679450"/>
            <a:chOff x="-44" y="1473"/>
            <a:chExt cx="981" cy="1105"/>
          </a:xfrm>
        </p:grpSpPr>
        <p:pic>
          <p:nvPicPr>
            <p:cNvPr id="5746" name="Google Shape;5746;p31"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747" name="Google Shape;5747;p3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grpSp>
        <p:nvGrpSpPr>
          <p:cNvPr id="5748" name="Google Shape;5748;p31"/>
          <p:cNvGrpSpPr/>
          <p:nvPr/>
        </p:nvGrpSpPr>
        <p:grpSpPr>
          <a:xfrm>
            <a:off x="8918756" y="1380495"/>
            <a:ext cx="779462" cy="679450"/>
            <a:chOff x="-44" y="1473"/>
            <a:chExt cx="981" cy="1105"/>
          </a:xfrm>
        </p:grpSpPr>
        <p:pic>
          <p:nvPicPr>
            <p:cNvPr id="5749" name="Google Shape;5749;p31"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750" name="Google Shape;5750;p3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grpSp>
        <p:nvGrpSpPr>
          <p:cNvPr id="5751" name="Google Shape;5751;p31"/>
          <p:cNvGrpSpPr/>
          <p:nvPr/>
        </p:nvGrpSpPr>
        <p:grpSpPr>
          <a:xfrm>
            <a:off x="7595249" y="2045192"/>
            <a:ext cx="1146494" cy="498545"/>
            <a:chOff x="7493876" y="2774731"/>
            <a:chExt cx="1481958" cy="894622"/>
          </a:xfrm>
        </p:grpSpPr>
        <p:sp>
          <p:nvSpPr>
            <p:cNvPr id="5752" name="Google Shape;5752;p3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753" name="Google Shape;5753;p3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754" name="Google Shape;5754;p31"/>
            <p:cNvGrpSpPr/>
            <p:nvPr/>
          </p:nvGrpSpPr>
          <p:grpSpPr>
            <a:xfrm>
              <a:off x="7713663" y="2848339"/>
              <a:ext cx="1042107" cy="425543"/>
              <a:chOff x="7786941" y="2884917"/>
              <a:chExt cx="897649" cy="353919"/>
            </a:xfrm>
          </p:grpSpPr>
          <p:sp>
            <p:nvSpPr>
              <p:cNvPr id="5755" name="Google Shape;5755;p3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56" name="Google Shape;5756;p3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57" name="Google Shape;5757;p3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58" name="Google Shape;5758;p3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759" name="Google Shape;5759;p31"/>
          <p:cNvGrpSpPr/>
          <p:nvPr/>
        </p:nvGrpSpPr>
        <p:grpSpPr>
          <a:xfrm>
            <a:off x="7621178" y="2733126"/>
            <a:ext cx="1146494" cy="498545"/>
            <a:chOff x="7493876" y="2774731"/>
            <a:chExt cx="1481958" cy="894622"/>
          </a:xfrm>
        </p:grpSpPr>
        <p:sp>
          <p:nvSpPr>
            <p:cNvPr id="5760" name="Google Shape;5760;p3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761" name="Google Shape;5761;p3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762" name="Google Shape;5762;p31"/>
            <p:cNvGrpSpPr/>
            <p:nvPr/>
          </p:nvGrpSpPr>
          <p:grpSpPr>
            <a:xfrm>
              <a:off x="7713663" y="2848339"/>
              <a:ext cx="1042107" cy="425543"/>
              <a:chOff x="7786941" y="2884917"/>
              <a:chExt cx="897649" cy="353919"/>
            </a:xfrm>
          </p:grpSpPr>
          <p:sp>
            <p:nvSpPr>
              <p:cNvPr id="5763" name="Google Shape;5763;p3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64" name="Google Shape;5764;p3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65" name="Google Shape;5765;p3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66" name="Google Shape;5766;p3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767" name="Google Shape;5767;p31"/>
          <p:cNvGrpSpPr/>
          <p:nvPr/>
        </p:nvGrpSpPr>
        <p:grpSpPr>
          <a:xfrm>
            <a:off x="4403089" y="2023615"/>
            <a:ext cx="1146494" cy="498545"/>
            <a:chOff x="7493876" y="2774731"/>
            <a:chExt cx="1481958" cy="894622"/>
          </a:xfrm>
        </p:grpSpPr>
        <p:sp>
          <p:nvSpPr>
            <p:cNvPr id="5768" name="Google Shape;5768;p3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769" name="Google Shape;5769;p3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770" name="Google Shape;5770;p31"/>
            <p:cNvGrpSpPr/>
            <p:nvPr/>
          </p:nvGrpSpPr>
          <p:grpSpPr>
            <a:xfrm>
              <a:off x="7713663" y="2848339"/>
              <a:ext cx="1042107" cy="425543"/>
              <a:chOff x="7786941" y="2884917"/>
              <a:chExt cx="897649" cy="353919"/>
            </a:xfrm>
          </p:grpSpPr>
          <p:sp>
            <p:nvSpPr>
              <p:cNvPr id="5771" name="Google Shape;5771;p3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72" name="Google Shape;5772;p3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73" name="Google Shape;5773;p3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74" name="Google Shape;5774;p3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5775" name="Google Shape;5775;p31"/>
          <p:cNvCxnSpPr/>
          <p:nvPr/>
        </p:nvCxnSpPr>
        <p:spPr>
          <a:xfrm>
            <a:off x="5538968" y="2190120"/>
            <a:ext cx="0" cy="228600"/>
          </a:xfrm>
          <a:prstGeom prst="straightConnector1">
            <a:avLst/>
          </a:prstGeom>
          <a:noFill/>
          <a:ln>
            <a:noFill/>
          </a:ln>
        </p:spPr>
      </p:cxnSp>
      <p:grpSp>
        <p:nvGrpSpPr>
          <p:cNvPr id="5776" name="Google Shape;5776;p31"/>
          <p:cNvGrpSpPr/>
          <p:nvPr/>
        </p:nvGrpSpPr>
        <p:grpSpPr>
          <a:xfrm>
            <a:off x="4857931" y="2148845"/>
            <a:ext cx="633412" cy="200025"/>
            <a:chOff x="1800" y="1425"/>
            <a:chExt cx="399" cy="126"/>
          </a:xfrm>
        </p:grpSpPr>
        <p:sp>
          <p:nvSpPr>
            <p:cNvPr id="5777" name="Google Shape;5777;p31"/>
            <p:cNvSpPr/>
            <p:nvPr/>
          </p:nvSpPr>
          <p:spPr>
            <a:xfrm>
              <a:off x="1800" y="1425"/>
              <a:ext cx="93" cy="126"/>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78" name="Google Shape;5778;p31"/>
            <p:cNvSpPr/>
            <p:nvPr/>
          </p:nvSpPr>
          <p:spPr>
            <a:xfrm>
              <a:off x="1902" y="1425"/>
              <a:ext cx="93" cy="126"/>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79" name="Google Shape;5779;p31"/>
            <p:cNvSpPr/>
            <p:nvPr/>
          </p:nvSpPr>
          <p:spPr>
            <a:xfrm>
              <a:off x="2004" y="1425"/>
              <a:ext cx="93" cy="126"/>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80" name="Google Shape;5780;p31"/>
            <p:cNvSpPr/>
            <p:nvPr/>
          </p:nvSpPr>
          <p:spPr>
            <a:xfrm>
              <a:off x="2106" y="1425"/>
              <a:ext cx="93" cy="126"/>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5781" name="Google Shape;5781;p31"/>
          <p:cNvSpPr/>
          <p:nvPr/>
        </p:nvSpPr>
        <p:spPr>
          <a:xfrm>
            <a:off x="3841032" y="1971158"/>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cxnSp>
        <p:nvCxnSpPr>
          <p:cNvPr id="5782" name="Google Shape;5782;p31"/>
          <p:cNvCxnSpPr/>
          <p:nvPr/>
        </p:nvCxnSpPr>
        <p:spPr>
          <a:xfrm>
            <a:off x="4022858" y="2133026"/>
            <a:ext cx="227109" cy="114187"/>
          </a:xfrm>
          <a:prstGeom prst="straightConnector1">
            <a:avLst/>
          </a:prstGeom>
          <a:noFill/>
          <a:ln w="9525" cap="flat" cmpd="sng">
            <a:solidFill>
              <a:srgbClr val="000000"/>
            </a:solidFill>
            <a:prstDash val="solid"/>
            <a:round/>
            <a:headEnd type="none" w="med" len="med"/>
            <a:tailEnd type="triangle" w="med" len="med"/>
          </a:ln>
        </p:spPr>
      </p:cxnSp>
      <p:cxnSp>
        <p:nvCxnSpPr>
          <p:cNvPr id="5783" name="Google Shape;5783;p31"/>
          <p:cNvCxnSpPr/>
          <p:nvPr/>
        </p:nvCxnSpPr>
        <p:spPr>
          <a:xfrm rot="10800000" flipH="1">
            <a:off x="4236079" y="2486552"/>
            <a:ext cx="248236" cy="155731"/>
          </a:xfrm>
          <a:prstGeom prst="straightConnector1">
            <a:avLst/>
          </a:prstGeom>
          <a:noFill/>
          <a:ln w="9525" cap="flat" cmpd="sng">
            <a:solidFill>
              <a:srgbClr val="000000"/>
            </a:solidFill>
            <a:prstDash val="solid"/>
            <a:round/>
            <a:headEnd type="none" w="med" len="med"/>
            <a:tailEnd type="triangle" w="med" len="med"/>
          </a:ln>
        </p:spPr>
      </p:cxnSp>
      <p:cxnSp>
        <p:nvCxnSpPr>
          <p:cNvPr id="5784" name="Google Shape;5784;p31"/>
          <p:cNvCxnSpPr/>
          <p:nvPr/>
        </p:nvCxnSpPr>
        <p:spPr>
          <a:xfrm rot="10800000" flipH="1">
            <a:off x="5112260" y="2401255"/>
            <a:ext cx="17133" cy="641957"/>
          </a:xfrm>
          <a:prstGeom prst="straightConnector1">
            <a:avLst/>
          </a:prstGeom>
          <a:noFill/>
          <a:ln w="9525" cap="flat" cmpd="sng">
            <a:solidFill>
              <a:srgbClr val="C00000"/>
            </a:solidFill>
            <a:prstDash val="solid"/>
            <a:round/>
            <a:headEnd type="none" w="med" len="med"/>
            <a:tailEnd type="none" w="med" len="med"/>
          </a:ln>
        </p:spPr>
      </p:cxnSp>
      <p:cxnSp>
        <p:nvCxnSpPr>
          <p:cNvPr id="5785" name="Google Shape;5785;p31"/>
          <p:cNvCxnSpPr/>
          <p:nvPr/>
        </p:nvCxnSpPr>
        <p:spPr>
          <a:xfrm rot="10800000">
            <a:off x="3757081" y="1665193"/>
            <a:ext cx="0" cy="221089"/>
          </a:xfrm>
          <a:prstGeom prst="straightConnector1">
            <a:avLst/>
          </a:prstGeom>
          <a:noFill/>
          <a:ln w="9525" cap="flat" cmpd="sng">
            <a:solidFill>
              <a:srgbClr val="000000"/>
            </a:solidFill>
            <a:prstDash val="solid"/>
            <a:round/>
            <a:headEnd type="none" w="med" len="med"/>
            <a:tailEnd type="none" w="med" len="med"/>
          </a:ln>
        </p:spPr>
      </p:cxnSp>
      <p:cxnSp>
        <p:nvCxnSpPr>
          <p:cNvPr id="5786" name="Google Shape;5786;p31"/>
          <p:cNvCxnSpPr/>
          <p:nvPr/>
        </p:nvCxnSpPr>
        <p:spPr>
          <a:xfrm rot="10800000">
            <a:off x="5850118" y="2346352"/>
            <a:ext cx="0" cy="120316"/>
          </a:xfrm>
          <a:prstGeom prst="straightConnector1">
            <a:avLst/>
          </a:prstGeom>
          <a:noFill/>
          <a:ln w="9525" cap="flat" cmpd="sng">
            <a:solidFill>
              <a:srgbClr val="000000"/>
            </a:solidFill>
            <a:prstDash val="solid"/>
            <a:round/>
            <a:headEnd type="none" w="med" len="med"/>
            <a:tailEnd type="none" w="med" len="med"/>
          </a:ln>
        </p:spPr>
      </p:cxnSp>
      <p:grpSp>
        <p:nvGrpSpPr>
          <p:cNvPr id="5787" name="Google Shape;5787;p31"/>
          <p:cNvGrpSpPr/>
          <p:nvPr/>
        </p:nvGrpSpPr>
        <p:grpSpPr>
          <a:xfrm>
            <a:off x="867906" y="3874035"/>
            <a:ext cx="9770367" cy="2270091"/>
            <a:chOff x="867905" y="3890077"/>
            <a:chExt cx="9770367" cy="2270091"/>
          </a:xfrm>
        </p:grpSpPr>
        <p:pic>
          <p:nvPicPr>
            <p:cNvPr id="5788" name="Google Shape;5788;p31"/>
            <p:cNvPicPr preferRelativeResize="0"/>
            <p:nvPr/>
          </p:nvPicPr>
          <p:blipFill rotWithShape="1">
            <a:blip r:embed="rId4">
              <a:alphaModFix/>
            </a:blip>
            <a:srcRect/>
            <a:stretch/>
          </p:blipFill>
          <p:spPr>
            <a:xfrm>
              <a:off x="1542220" y="4680735"/>
              <a:ext cx="2211634" cy="1456220"/>
            </a:xfrm>
            <a:prstGeom prst="rect">
              <a:avLst/>
            </a:prstGeom>
            <a:noFill/>
            <a:ln>
              <a:noFill/>
            </a:ln>
          </p:spPr>
        </p:pic>
        <p:sp>
          <p:nvSpPr>
            <p:cNvPr id="5789" name="Google Shape;5789;p31"/>
            <p:cNvSpPr txBox="1"/>
            <p:nvPr/>
          </p:nvSpPr>
          <p:spPr>
            <a:xfrm>
              <a:off x="867905" y="3890077"/>
              <a:ext cx="977036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800"/>
                <a:buFont typeface="Calibri"/>
                <a:buNone/>
              </a:pPr>
              <a:r>
                <a:rPr lang="en-US" sz="2800" b="0" i="0" u="none" strike="noStrike" cap="none">
                  <a:solidFill>
                    <a:srgbClr val="C00000"/>
                  </a:solidFill>
                  <a:latin typeface="Calibri"/>
                  <a:ea typeface="Calibri"/>
                  <a:cs typeface="Calibri"/>
                  <a:sym typeface="Calibri"/>
                </a:rPr>
                <a:t>Queueing</a:t>
              </a:r>
              <a:r>
                <a:rPr lang="en-US" sz="2800" b="0" i="0" u="none" strike="noStrike" cap="none">
                  <a:solidFill>
                    <a:srgbClr val="000000"/>
                  </a:solidFill>
                  <a:latin typeface="Calibri"/>
                  <a:ea typeface="Calibri"/>
                  <a:cs typeface="Calibri"/>
                  <a:sym typeface="Calibri"/>
                </a:rPr>
                <a:t> occurs when work arrives faster than it can be serviced:</a:t>
              </a:r>
              <a:endParaRPr/>
            </a:p>
          </p:txBody>
        </p:sp>
        <p:pic>
          <p:nvPicPr>
            <p:cNvPr id="5790" name="Google Shape;5790;p31"/>
            <p:cNvPicPr preferRelativeResize="0"/>
            <p:nvPr/>
          </p:nvPicPr>
          <p:blipFill rotWithShape="1">
            <a:blip r:embed="rId5">
              <a:alphaModFix/>
            </a:blip>
            <a:srcRect/>
            <a:stretch/>
          </p:blipFill>
          <p:spPr>
            <a:xfrm>
              <a:off x="4487440" y="4679579"/>
              <a:ext cx="2575767" cy="1480589"/>
            </a:xfrm>
            <a:prstGeom prst="rect">
              <a:avLst/>
            </a:prstGeom>
            <a:noFill/>
            <a:ln>
              <a:noFill/>
            </a:ln>
          </p:spPr>
        </p:pic>
        <p:pic>
          <p:nvPicPr>
            <p:cNvPr id="5791" name="Google Shape;5791;p31"/>
            <p:cNvPicPr preferRelativeResize="0"/>
            <p:nvPr/>
          </p:nvPicPr>
          <p:blipFill rotWithShape="1">
            <a:blip r:embed="rId6">
              <a:alphaModFix/>
            </a:blip>
            <a:srcRect/>
            <a:stretch/>
          </p:blipFill>
          <p:spPr>
            <a:xfrm>
              <a:off x="7705104" y="4695225"/>
              <a:ext cx="2241534" cy="1448901"/>
            </a:xfrm>
            <a:prstGeom prst="rect">
              <a:avLst/>
            </a:prstGeom>
            <a:noFill/>
            <a:ln>
              <a:noFill/>
            </a:ln>
          </p:spPr>
        </p:pic>
      </p:grpSp>
      <p:sp>
        <p:nvSpPr>
          <p:cNvPr id="5792" name="Google Shape;5792;p3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87"/>
                                        </p:tgtEl>
                                        <p:attrNameLst>
                                          <p:attrName>style.visibility</p:attrName>
                                        </p:attrNameLst>
                                      </p:cBhvr>
                                      <p:to>
                                        <p:strVal val="visible"/>
                                      </p:to>
                                    </p:set>
                                    <p:animEffect transition="in" filter="fade">
                                      <p:cBhvr>
                                        <p:cTn id="7" dur="500"/>
                                        <p:tgtEl>
                                          <p:spTgt spid="5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97"/>
        <p:cNvGrpSpPr/>
        <p:nvPr/>
      </p:nvGrpSpPr>
      <p:grpSpPr>
        <a:xfrm>
          <a:off x="0" y="0"/>
          <a:ext cx="0" cy="0"/>
          <a:chOff x="0" y="0"/>
          <a:chExt cx="0" cy="0"/>
        </a:xfrm>
      </p:grpSpPr>
      <p:sp>
        <p:nvSpPr>
          <p:cNvPr id="5798" name="Google Shape;5798;p32"/>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Packet-switching: queueing</a:t>
            </a:r>
            <a:endParaRPr/>
          </a:p>
        </p:txBody>
      </p:sp>
      <p:grpSp>
        <p:nvGrpSpPr>
          <p:cNvPr id="5799" name="Google Shape;5799;p32"/>
          <p:cNvGrpSpPr/>
          <p:nvPr/>
        </p:nvGrpSpPr>
        <p:grpSpPr>
          <a:xfrm>
            <a:off x="8836206" y="2201232"/>
            <a:ext cx="779462" cy="679450"/>
            <a:chOff x="-44" y="1473"/>
            <a:chExt cx="981" cy="1105"/>
          </a:xfrm>
        </p:grpSpPr>
        <p:pic>
          <p:nvPicPr>
            <p:cNvPr id="5800" name="Google Shape;5800;p3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801" name="Google Shape;5801;p3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cxnSp>
        <p:nvCxnSpPr>
          <p:cNvPr id="5802" name="Google Shape;5802;p32"/>
          <p:cNvCxnSpPr/>
          <p:nvPr/>
        </p:nvCxnSpPr>
        <p:spPr>
          <a:xfrm>
            <a:off x="3422622" y="1813032"/>
            <a:ext cx="984459" cy="431063"/>
          </a:xfrm>
          <a:prstGeom prst="straightConnector1">
            <a:avLst/>
          </a:prstGeom>
          <a:noFill/>
          <a:ln w="19050" cap="flat" cmpd="sng">
            <a:solidFill>
              <a:srgbClr val="000000"/>
            </a:solidFill>
            <a:prstDash val="solid"/>
            <a:round/>
            <a:headEnd type="none" w="med" len="med"/>
            <a:tailEnd type="none" w="med" len="med"/>
          </a:ln>
        </p:spPr>
      </p:cxnSp>
      <p:cxnSp>
        <p:nvCxnSpPr>
          <p:cNvPr id="5803" name="Google Shape;5803;p32"/>
          <p:cNvCxnSpPr/>
          <p:nvPr/>
        </p:nvCxnSpPr>
        <p:spPr>
          <a:xfrm rot="10800000" flipH="1">
            <a:off x="3807005" y="2371933"/>
            <a:ext cx="722173" cy="476998"/>
          </a:xfrm>
          <a:prstGeom prst="straightConnector1">
            <a:avLst/>
          </a:prstGeom>
          <a:noFill/>
          <a:ln w="19050" cap="flat" cmpd="sng">
            <a:solidFill>
              <a:srgbClr val="000000"/>
            </a:solidFill>
            <a:prstDash val="solid"/>
            <a:round/>
            <a:headEnd type="none" w="med" len="med"/>
            <a:tailEnd type="none" w="med" len="med"/>
          </a:ln>
        </p:spPr>
      </p:cxnSp>
      <p:cxnSp>
        <p:nvCxnSpPr>
          <p:cNvPr id="5804" name="Google Shape;5804;p32"/>
          <p:cNvCxnSpPr/>
          <p:nvPr/>
        </p:nvCxnSpPr>
        <p:spPr>
          <a:xfrm>
            <a:off x="5504043" y="2285370"/>
            <a:ext cx="2287168" cy="1"/>
          </a:xfrm>
          <a:prstGeom prst="straightConnector1">
            <a:avLst/>
          </a:prstGeom>
          <a:noFill/>
          <a:ln w="19050" cap="flat" cmpd="sng">
            <a:solidFill>
              <a:srgbClr val="000000"/>
            </a:solidFill>
            <a:prstDash val="solid"/>
            <a:round/>
            <a:headEnd type="none" w="med" len="med"/>
            <a:tailEnd type="none" w="med" len="med"/>
          </a:ln>
        </p:spPr>
      </p:cxnSp>
      <p:cxnSp>
        <p:nvCxnSpPr>
          <p:cNvPr id="5805" name="Google Shape;5805;p32"/>
          <p:cNvCxnSpPr/>
          <p:nvPr/>
        </p:nvCxnSpPr>
        <p:spPr>
          <a:xfrm rot="10800000">
            <a:off x="8165418" y="2467932"/>
            <a:ext cx="9525" cy="363538"/>
          </a:xfrm>
          <a:prstGeom prst="straightConnector1">
            <a:avLst/>
          </a:prstGeom>
          <a:noFill/>
          <a:ln w="19050" cap="flat" cmpd="sng">
            <a:solidFill>
              <a:srgbClr val="000000"/>
            </a:solidFill>
            <a:prstDash val="solid"/>
            <a:round/>
            <a:headEnd type="none" w="med" len="med"/>
            <a:tailEnd type="none" w="med" len="med"/>
          </a:ln>
        </p:spPr>
      </p:cxnSp>
      <p:cxnSp>
        <p:nvCxnSpPr>
          <p:cNvPr id="5806" name="Google Shape;5806;p32"/>
          <p:cNvCxnSpPr/>
          <p:nvPr/>
        </p:nvCxnSpPr>
        <p:spPr>
          <a:xfrm rot="10800000" flipH="1">
            <a:off x="8684793" y="1917070"/>
            <a:ext cx="604838" cy="307975"/>
          </a:xfrm>
          <a:prstGeom prst="straightConnector1">
            <a:avLst/>
          </a:prstGeom>
          <a:noFill/>
          <a:ln w="19050" cap="flat" cmpd="sng">
            <a:solidFill>
              <a:srgbClr val="000000"/>
            </a:solidFill>
            <a:prstDash val="solid"/>
            <a:round/>
            <a:headEnd type="none" w="med" len="med"/>
            <a:tailEnd type="none" w="med" len="med"/>
          </a:ln>
        </p:spPr>
      </p:cxnSp>
      <p:sp>
        <p:nvSpPr>
          <p:cNvPr id="5807" name="Google Shape;5807;p32"/>
          <p:cNvSpPr/>
          <p:nvPr/>
        </p:nvSpPr>
        <p:spPr>
          <a:xfrm>
            <a:off x="5702481" y="2072645"/>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08" name="Google Shape;5808;p32"/>
          <p:cNvSpPr/>
          <p:nvPr/>
        </p:nvSpPr>
        <p:spPr>
          <a:xfrm>
            <a:off x="5864406" y="2072645"/>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09" name="Google Shape;5809;p32"/>
          <p:cNvSpPr/>
          <p:nvPr/>
        </p:nvSpPr>
        <p:spPr>
          <a:xfrm>
            <a:off x="6026331" y="2072645"/>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10" name="Google Shape;5810;p32"/>
          <p:cNvSpPr/>
          <p:nvPr/>
        </p:nvSpPr>
        <p:spPr>
          <a:xfrm>
            <a:off x="6188256" y="2072645"/>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11" name="Google Shape;5811;p32"/>
          <p:cNvSpPr/>
          <p:nvPr/>
        </p:nvSpPr>
        <p:spPr>
          <a:xfrm>
            <a:off x="6350181" y="2072645"/>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12" name="Google Shape;5812;p32"/>
          <p:cNvSpPr/>
          <p:nvPr/>
        </p:nvSpPr>
        <p:spPr>
          <a:xfrm>
            <a:off x="6721656" y="2072645"/>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13" name="Google Shape;5813;p32"/>
          <p:cNvSpPr/>
          <p:nvPr/>
        </p:nvSpPr>
        <p:spPr>
          <a:xfrm>
            <a:off x="7263981" y="2067882"/>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14" name="Google Shape;5814;p32"/>
          <p:cNvSpPr/>
          <p:nvPr/>
        </p:nvSpPr>
        <p:spPr>
          <a:xfrm>
            <a:off x="4062595" y="2529818"/>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cxnSp>
        <p:nvCxnSpPr>
          <p:cNvPr id="5815" name="Google Shape;5815;p32"/>
          <p:cNvCxnSpPr/>
          <p:nvPr/>
        </p:nvCxnSpPr>
        <p:spPr>
          <a:xfrm>
            <a:off x="6083481" y="1963107"/>
            <a:ext cx="1062037" cy="0"/>
          </a:xfrm>
          <a:prstGeom prst="straightConnector1">
            <a:avLst/>
          </a:prstGeom>
          <a:noFill/>
          <a:ln w="9525" cap="flat" cmpd="sng">
            <a:solidFill>
              <a:srgbClr val="000000"/>
            </a:solidFill>
            <a:prstDash val="solid"/>
            <a:round/>
            <a:headEnd type="none" w="med" len="med"/>
            <a:tailEnd type="triangle" w="med" len="med"/>
          </a:ln>
        </p:spPr>
      </p:cxnSp>
      <p:sp>
        <p:nvSpPr>
          <p:cNvPr id="5816" name="Google Shape;5816;p32"/>
          <p:cNvSpPr txBox="1"/>
          <p:nvPr/>
        </p:nvSpPr>
        <p:spPr>
          <a:xfrm>
            <a:off x="2827410" y="1545542"/>
            <a:ext cx="33374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2000"/>
              <a:buFont typeface="Calibri"/>
              <a:buNone/>
            </a:pPr>
            <a:r>
              <a:rPr lang="en-US" sz="2000" b="0" i="0" u="none" strike="noStrike" cap="none">
                <a:solidFill>
                  <a:srgbClr val="00B050"/>
                </a:solidFill>
                <a:latin typeface="Calibri"/>
                <a:ea typeface="Calibri"/>
                <a:cs typeface="Calibri"/>
                <a:sym typeface="Calibri"/>
              </a:rPr>
              <a:t>A</a:t>
            </a:r>
            <a:endParaRPr sz="2400" b="0" i="0" u="none" strike="noStrike" cap="none">
              <a:solidFill>
                <a:srgbClr val="00B050"/>
              </a:solidFill>
              <a:latin typeface="Calibri"/>
              <a:ea typeface="Calibri"/>
              <a:cs typeface="Calibri"/>
              <a:sym typeface="Calibri"/>
            </a:endParaRPr>
          </a:p>
        </p:txBody>
      </p:sp>
      <p:sp>
        <p:nvSpPr>
          <p:cNvPr id="5817" name="Google Shape;5817;p32"/>
          <p:cNvSpPr txBox="1"/>
          <p:nvPr/>
        </p:nvSpPr>
        <p:spPr>
          <a:xfrm>
            <a:off x="3133638" y="2494764"/>
            <a:ext cx="32412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000"/>
              <a:buFont typeface="Calibri"/>
              <a:buNone/>
            </a:pPr>
            <a:r>
              <a:rPr lang="en-US" sz="2000" b="0" i="0" u="none" strike="noStrike" cap="none">
                <a:solidFill>
                  <a:srgbClr val="000099"/>
                </a:solidFill>
                <a:latin typeface="Calibri"/>
                <a:ea typeface="Calibri"/>
                <a:cs typeface="Calibri"/>
                <a:sym typeface="Calibri"/>
              </a:rPr>
              <a:t>B</a:t>
            </a:r>
            <a:endParaRPr sz="2400" b="0" i="0" u="none" strike="noStrike" cap="none">
              <a:solidFill>
                <a:srgbClr val="000099"/>
              </a:solidFill>
              <a:latin typeface="Calibri"/>
              <a:ea typeface="Calibri"/>
              <a:cs typeface="Calibri"/>
              <a:sym typeface="Calibri"/>
            </a:endParaRPr>
          </a:p>
        </p:txBody>
      </p:sp>
      <p:sp>
        <p:nvSpPr>
          <p:cNvPr id="5818" name="Google Shape;5818;p32"/>
          <p:cNvSpPr txBox="1"/>
          <p:nvPr/>
        </p:nvSpPr>
        <p:spPr>
          <a:xfrm>
            <a:off x="9575296" y="1479154"/>
            <a:ext cx="32092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2000"/>
              <a:buFont typeface="Calibri"/>
              <a:buNone/>
            </a:pPr>
            <a:r>
              <a:rPr lang="en-US" sz="2000" b="0" i="0" u="none" strike="noStrike" cap="none">
                <a:solidFill>
                  <a:srgbClr val="00B050"/>
                </a:solidFill>
                <a:latin typeface="Calibri"/>
                <a:ea typeface="Calibri"/>
                <a:cs typeface="Calibri"/>
                <a:sym typeface="Calibri"/>
              </a:rPr>
              <a:t>C</a:t>
            </a:r>
            <a:endParaRPr sz="2400" b="0" i="0" u="none" strike="noStrike" cap="none">
              <a:solidFill>
                <a:srgbClr val="00B050"/>
              </a:solidFill>
              <a:latin typeface="Calibri"/>
              <a:ea typeface="Calibri"/>
              <a:cs typeface="Calibri"/>
              <a:sym typeface="Calibri"/>
            </a:endParaRPr>
          </a:p>
        </p:txBody>
      </p:sp>
      <p:sp>
        <p:nvSpPr>
          <p:cNvPr id="5819" name="Google Shape;5819;p32"/>
          <p:cNvSpPr txBox="1"/>
          <p:nvPr/>
        </p:nvSpPr>
        <p:spPr>
          <a:xfrm>
            <a:off x="3622531" y="1345724"/>
            <a:ext cx="156478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R</a:t>
            </a:r>
            <a:r>
              <a:rPr lang="en-US" sz="2000" b="0" i="0" u="none" strike="noStrike" cap="none">
                <a:solidFill>
                  <a:srgbClr val="000000"/>
                </a:solidFill>
                <a:latin typeface="Calibri"/>
                <a:ea typeface="Calibri"/>
                <a:cs typeface="Calibri"/>
                <a:sym typeface="Calibri"/>
              </a:rPr>
              <a:t> = 100 Mb/s</a:t>
            </a:r>
            <a:endParaRPr/>
          </a:p>
        </p:txBody>
      </p:sp>
      <p:sp>
        <p:nvSpPr>
          <p:cNvPr id="5820" name="Google Shape;5820;p32"/>
          <p:cNvSpPr txBox="1"/>
          <p:nvPr/>
        </p:nvSpPr>
        <p:spPr>
          <a:xfrm>
            <a:off x="5697718" y="2382932"/>
            <a:ext cx="149906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R</a:t>
            </a:r>
            <a:r>
              <a:rPr lang="en-US" sz="2000" b="0" i="0" u="none" strike="noStrike" cap="none">
                <a:solidFill>
                  <a:srgbClr val="000000"/>
                </a:solidFill>
                <a:latin typeface="Calibri"/>
                <a:ea typeface="Calibri"/>
                <a:cs typeface="Calibri"/>
                <a:sym typeface="Calibri"/>
              </a:rPr>
              <a:t> = 1.5 Mb/s</a:t>
            </a:r>
            <a:endParaRPr sz="2400" b="0" i="0" u="none" strike="noStrike" cap="none">
              <a:solidFill>
                <a:srgbClr val="00CC99"/>
              </a:solidFill>
              <a:latin typeface="Calibri"/>
              <a:ea typeface="Calibri"/>
              <a:cs typeface="Calibri"/>
              <a:sym typeface="Calibri"/>
            </a:endParaRPr>
          </a:p>
        </p:txBody>
      </p:sp>
      <p:sp>
        <p:nvSpPr>
          <p:cNvPr id="5821" name="Google Shape;5821;p32"/>
          <p:cNvSpPr txBox="1"/>
          <p:nvPr/>
        </p:nvSpPr>
        <p:spPr>
          <a:xfrm>
            <a:off x="8199018" y="2880682"/>
            <a:ext cx="1841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CC99"/>
              </a:solidFill>
              <a:latin typeface="Calibri"/>
              <a:ea typeface="Calibri"/>
              <a:cs typeface="Calibri"/>
              <a:sym typeface="Calibri"/>
            </a:endParaRPr>
          </a:p>
        </p:txBody>
      </p:sp>
      <p:cxnSp>
        <p:nvCxnSpPr>
          <p:cNvPr id="5822" name="Google Shape;5822;p32"/>
          <p:cNvCxnSpPr/>
          <p:nvPr/>
        </p:nvCxnSpPr>
        <p:spPr>
          <a:xfrm>
            <a:off x="8734606" y="3033082"/>
            <a:ext cx="984250" cy="0"/>
          </a:xfrm>
          <a:prstGeom prst="straightConnector1">
            <a:avLst/>
          </a:prstGeom>
          <a:noFill/>
          <a:ln w="19050" cap="flat" cmpd="sng">
            <a:solidFill>
              <a:srgbClr val="000000"/>
            </a:solidFill>
            <a:prstDash val="solid"/>
            <a:round/>
            <a:headEnd type="none" w="med" len="med"/>
            <a:tailEnd type="none" w="med" len="med"/>
          </a:ln>
        </p:spPr>
      </p:cxnSp>
      <p:cxnSp>
        <p:nvCxnSpPr>
          <p:cNvPr id="5823" name="Google Shape;5823;p32"/>
          <p:cNvCxnSpPr/>
          <p:nvPr/>
        </p:nvCxnSpPr>
        <p:spPr>
          <a:xfrm flipH="1">
            <a:off x="8244205" y="2736221"/>
            <a:ext cx="950175" cy="168376"/>
          </a:xfrm>
          <a:prstGeom prst="straightConnector1">
            <a:avLst/>
          </a:prstGeom>
          <a:noFill/>
          <a:ln w="19050" cap="flat" cmpd="sng">
            <a:solidFill>
              <a:srgbClr val="000000"/>
            </a:solidFill>
            <a:prstDash val="solid"/>
            <a:round/>
            <a:headEnd type="none" w="med" len="med"/>
            <a:tailEnd type="none" w="med" len="med"/>
          </a:ln>
        </p:spPr>
      </p:cxnSp>
      <p:sp>
        <p:nvSpPr>
          <p:cNvPr id="5824" name="Google Shape;5824;p32"/>
          <p:cNvSpPr txBox="1"/>
          <p:nvPr/>
        </p:nvSpPr>
        <p:spPr>
          <a:xfrm>
            <a:off x="9499682" y="2250194"/>
            <a:ext cx="40481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D</a:t>
            </a:r>
            <a:endParaRPr sz="2000" b="0" i="0" u="none" strike="noStrike" cap="none">
              <a:solidFill>
                <a:srgbClr val="00CC99"/>
              </a:solidFill>
              <a:latin typeface="Calibri"/>
              <a:ea typeface="Calibri"/>
              <a:cs typeface="Calibri"/>
              <a:sym typeface="Calibri"/>
            </a:endParaRPr>
          </a:p>
        </p:txBody>
      </p:sp>
      <p:sp>
        <p:nvSpPr>
          <p:cNvPr id="5825" name="Google Shape;5825;p32"/>
          <p:cNvSpPr txBox="1"/>
          <p:nvPr/>
        </p:nvSpPr>
        <p:spPr>
          <a:xfrm>
            <a:off x="10325847" y="2632972"/>
            <a:ext cx="3097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A8"/>
              </a:buClr>
              <a:buSzPts val="2000"/>
              <a:buFont typeface="Calibri"/>
              <a:buNone/>
            </a:pPr>
            <a:r>
              <a:rPr lang="en-US" sz="2000" b="0" i="0" u="none" strike="noStrike" cap="none">
                <a:solidFill>
                  <a:srgbClr val="0000A8"/>
                </a:solidFill>
                <a:latin typeface="Calibri"/>
                <a:ea typeface="Calibri"/>
                <a:cs typeface="Calibri"/>
                <a:sym typeface="Calibri"/>
              </a:rPr>
              <a:t>E</a:t>
            </a:r>
            <a:endParaRPr sz="2400" b="0" i="0" u="none" strike="noStrike" cap="none">
              <a:solidFill>
                <a:srgbClr val="0000A8"/>
              </a:solidFill>
              <a:latin typeface="Calibri"/>
              <a:ea typeface="Calibri"/>
              <a:cs typeface="Calibri"/>
              <a:sym typeface="Calibri"/>
            </a:endParaRPr>
          </a:p>
        </p:txBody>
      </p:sp>
      <p:sp>
        <p:nvSpPr>
          <p:cNvPr id="5826" name="Google Shape;5826;p32"/>
          <p:cNvSpPr txBox="1"/>
          <p:nvPr/>
        </p:nvSpPr>
        <p:spPr>
          <a:xfrm>
            <a:off x="3869197" y="3030215"/>
            <a:ext cx="2686586" cy="800732"/>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C00000"/>
              </a:buClr>
              <a:buSzPts val="1800"/>
              <a:buFont typeface="Calibri"/>
              <a:buNone/>
            </a:pPr>
            <a:r>
              <a:rPr lang="en-US" sz="1800" b="0" i="0" u="none" strike="noStrike" cap="none">
                <a:solidFill>
                  <a:srgbClr val="C00000"/>
                </a:solidFill>
                <a:latin typeface="Calibri"/>
                <a:ea typeface="Calibri"/>
                <a:cs typeface="Calibri"/>
                <a:sym typeface="Calibri"/>
              </a:rPr>
              <a:t>queue</a:t>
            </a:r>
            <a:r>
              <a:rPr lang="en-US" sz="1800" b="0" i="0" u="none" strike="noStrike" cap="none">
                <a:solidFill>
                  <a:srgbClr val="000000"/>
                </a:solidFill>
                <a:latin typeface="Calibri"/>
                <a:ea typeface="Calibri"/>
                <a:cs typeface="Calibri"/>
                <a:sym typeface="Calibri"/>
              </a:rPr>
              <a:t> of packets</a:t>
            </a:r>
            <a:endParaRPr/>
          </a:p>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waiting for transmission over output link</a:t>
            </a:r>
            <a:endParaRPr sz="1800" b="0" i="0" u="none" strike="noStrike" cap="none">
              <a:solidFill>
                <a:srgbClr val="00CC99"/>
              </a:solidFill>
              <a:latin typeface="Calibri"/>
              <a:ea typeface="Calibri"/>
              <a:cs typeface="Calibri"/>
              <a:sym typeface="Calibri"/>
            </a:endParaRPr>
          </a:p>
        </p:txBody>
      </p:sp>
      <p:pic>
        <p:nvPicPr>
          <p:cNvPr id="5827" name="Google Shape;5827;p32" descr="desktop_computer_stylized_medium"/>
          <p:cNvPicPr preferRelativeResize="0"/>
          <p:nvPr/>
        </p:nvPicPr>
        <p:blipFill rotWithShape="1">
          <a:blip r:embed="rId3">
            <a:alphaModFix/>
          </a:blip>
          <a:srcRect/>
          <a:stretch/>
        </p:blipFill>
        <p:spPr>
          <a:xfrm flipH="1">
            <a:off x="2866218" y="1537657"/>
            <a:ext cx="779463" cy="679450"/>
          </a:xfrm>
          <a:prstGeom prst="rect">
            <a:avLst/>
          </a:prstGeom>
          <a:noFill/>
          <a:ln>
            <a:noFill/>
          </a:ln>
        </p:spPr>
      </p:pic>
      <p:sp>
        <p:nvSpPr>
          <p:cNvPr id="5828" name="Google Shape;5828;p32"/>
          <p:cNvSpPr/>
          <p:nvPr/>
        </p:nvSpPr>
        <p:spPr>
          <a:xfrm flipH="1">
            <a:off x="3198344" y="1602835"/>
            <a:ext cx="379005" cy="31113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nvGrpSpPr>
          <p:cNvPr id="5829" name="Google Shape;5829;p32"/>
          <p:cNvGrpSpPr/>
          <p:nvPr/>
        </p:nvGrpSpPr>
        <p:grpSpPr>
          <a:xfrm>
            <a:off x="3157718" y="2512382"/>
            <a:ext cx="779463" cy="679450"/>
            <a:chOff x="-44" y="1473"/>
            <a:chExt cx="981" cy="1105"/>
          </a:xfrm>
        </p:grpSpPr>
        <p:pic>
          <p:nvPicPr>
            <p:cNvPr id="5830" name="Google Shape;5830;p3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831" name="Google Shape;5831;p3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grpSp>
        <p:nvGrpSpPr>
          <p:cNvPr id="5832" name="Google Shape;5832;p32"/>
          <p:cNvGrpSpPr/>
          <p:nvPr/>
        </p:nvGrpSpPr>
        <p:grpSpPr>
          <a:xfrm>
            <a:off x="9553756" y="2572707"/>
            <a:ext cx="779462" cy="679450"/>
            <a:chOff x="-44" y="1473"/>
            <a:chExt cx="981" cy="1105"/>
          </a:xfrm>
        </p:grpSpPr>
        <p:pic>
          <p:nvPicPr>
            <p:cNvPr id="5833" name="Google Shape;5833;p3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834" name="Google Shape;5834;p3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grpSp>
        <p:nvGrpSpPr>
          <p:cNvPr id="5835" name="Google Shape;5835;p32"/>
          <p:cNvGrpSpPr/>
          <p:nvPr/>
        </p:nvGrpSpPr>
        <p:grpSpPr>
          <a:xfrm>
            <a:off x="8918756" y="1380495"/>
            <a:ext cx="779462" cy="679450"/>
            <a:chOff x="-44" y="1473"/>
            <a:chExt cx="981" cy="1105"/>
          </a:xfrm>
        </p:grpSpPr>
        <p:pic>
          <p:nvPicPr>
            <p:cNvPr id="5836" name="Google Shape;5836;p3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837" name="Google Shape;5837;p3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grpSp>
        <p:nvGrpSpPr>
          <p:cNvPr id="5838" name="Google Shape;5838;p32"/>
          <p:cNvGrpSpPr/>
          <p:nvPr/>
        </p:nvGrpSpPr>
        <p:grpSpPr>
          <a:xfrm>
            <a:off x="7595249" y="2045192"/>
            <a:ext cx="1146494" cy="498545"/>
            <a:chOff x="7493876" y="2774731"/>
            <a:chExt cx="1481958" cy="894622"/>
          </a:xfrm>
        </p:grpSpPr>
        <p:sp>
          <p:nvSpPr>
            <p:cNvPr id="5839" name="Google Shape;5839;p3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840" name="Google Shape;5840;p3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841" name="Google Shape;5841;p32"/>
            <p:cNvGrpSpPr/>
            <p:nvPr/>
          </p:nvGrpSpPr>
          <p:grpSpPr>
            <a:xfrm>
              <a:off x="7713663" y="2848339"/>
              <a:ext cx="1042107" cy="425543"/>
              <a:chOff x="7786941" y="2884917"/>
              <a:chExt cx="897649" cy="353919"/>
            </a:xfrm>
          </p:grpSpPr>
          <p:sp>
            <p:nvSpPr>
              <p:cNvPr id="5842" name="Google Shape;5842;p3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43" name="Google Shape;5843;p3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44" name="Google Shape;5844;p3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45" name="Google Shape;5845;p3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846" name="Google Shape;5846;p32"/>
          <p:cNvGrpSpPr/>
          <p:nvPr/>
        </p:nvGrpSpPr>
        <p:grpSpPr>
          <a:xfrm>
            <a:off x="7621178" y="2733126"/>
            <a:ext cx="1146494" cy="498545"/>
            <a:chOff x="7493876" y="2774731"/>
            <a:chExt cx="1481958" cy="894622"/>
          </a:xfrm>
        </p:grpSpPr>
        <p:sp>
          <p:nvSpPr>
            <p:cNvPr id="5847" name="Google Shape;5847;p3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848" name="Google Shape;5848;p3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849" name="Google Shape;5849;p32"/>
            <p:cNvGrpSpPr/>
            <p:nvPr/>
          </p:nvGrpSpPr>
          <p:grpSpPr>
            <a:xfrm>
              <a:off x="7713663" y="2848339"/>
              <a:ext cx="1042107" cy="425543"/>
              <a:chOff x="7786941" y="2884917"/>
              <a:chExt cx="897649" cy="353919"/>
            </a:xfrm>
          </p:grpSpPr>
          <p:sp>
            <p:nvSpPr>
              <p:cNvPr id="5850" name="Google Shape;5850;p3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51" name="Google Shape;5851;p3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52" name="Google Shape;5852;p3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53" name="Google Shape;5853;p3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854" name="Google Shape;5854;p32"/>
          <p:cNvGrpSpPr/>
          <p:nvPr/>
        </p:nvGrpSpPr>
        <p:grpSpPr>
          <a:xfrm>
            <a:off x="4403089" y="2023615"/>
            <a:ext cx="1146494" cy="498545"/>
            <a:chOff x="7493876" y="2774731"/>
            <a:chExt cx="1481958" cy="894622"/>
          </a:xfrm>
        </p:grpSpPr>
        <p:sp>
          <p:nvSpPr>
            <p:cNvPr id="5855" name="Google Shape;5855;p3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856" name="Google Shape;5856;p3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857" name="Google Shape;5857;p32"/>
            <p:cNvGrpSpPr/>
            <p:nvPr/>
          </p:nvGrpSpPr>
          <p:grpSpPr>
            <a:xfrm>
              <a:off x="7713663" y="2848339"/>
              <a:ext cx="1042107" cy="425543"/>
              <a:chOff x="7786941" y="2884917"/>
              <a:chExt cx="897649" cy="353919"/>
            </a:xfrm>
          </p:grpSpPr>
          <p:sp>
            <p:nvSpPr>
              <p:cNvPr id="5858" name="Google Shape;5858;p3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59" name="Google Shape;5859;p3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60" name="Google Shape;5860;p3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61" name="Google Shape;5861;p3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5862" name="Google Shape;5862;p32"/>
          <p:cNvCxnSpPr/>
          <p:nvPr/>
        </p:nvCxnSpPr>
        <p:spPr>
          <a:xfrm>
            <a:off x="5538968" y="2190120"/>
            <a:ext cx="0" cy="228600"/>
          </a:xfrm>
          <a:prstGeom prst="straightConnector1">
            <a:avLst/>
          </a:prstGeom>
          <a:noFill/>
          <a:ln>
            <a:noFill/>
          </a:ln>
        </p:spPr>
      </p:cxnSp>
      <p:grpSp>
        <p:nvGrpSpPr>
          <p:cNvPr id="5863" name="Google Shape;5863;p32"/>
          <p:cNvGrpSpPr/>
          <p:nvPr/>
        </p:nvGrpSpPr>
        <p:grpSpPr>
          <a:xfrm>
            <a:off x="4857931" y="2148845"/>
            <a:ext cx="633412" cy="200025"/>
            <a:chOff x="1800" y="1425"/>
            <a:chExt cx="399" cy="126"/>
          </a:xfrm>
        </p:grpSpPr>
        <p:sp>
          <p:nvSpPr>
            <p:cNvPr id="5864" name="Google Shape;5864;p32"/>
            <p:cNvSpPr/>
            <p:nvPr/>
          </p:nvSpPr>
          <p:spPr>
            <a:xfrm>
              <a:off x="1800" y="1425"/>
              <a:ext cx="93" cy="126"/>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65" name="Google Shape;5865;p32"/>
            <p:cNvSpPr/>
            <p:nvPr/>
          </p:nvSpPr>
          <p:spPr>
            <a:xfrm>
              <a:off x="1902" y="1425"/>
              <a:ext cx="93" cy="126"/>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66" name="Google Shape;5866;p32"/>
            <p:cNvSpPr/>
            <p:nvPr/>
          </p:nvSpPr>
          <p:spPr>
            <a:xfrm>
              <a:off x="2004" y="1425"/>
              <a:ext cx="93" cy="126"/>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67" name="Google Shape;5867;p32"/>
            <p:cNvSpPr/>
            <p:nvPr/>
          </p:nvSpPr>
          <p:spPr>
            <a:xfrm>
              <a:off x="2106" y="1425"/>
              <a:ext cx="93" cy="126"/>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5868" name="Google Shape;5868;p32"/>
          <p:cNvSpPr/>
          <p:nvPr/>
        </p:nvSpPr>
        <p:spPr>
          <a:xfrm>
            <a:off x="3841032" y="1971158"/>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cxnSp>
        <p:nvCxnSpPr>
          <p:cNvPr id="5869" name="Google Shape;5869;p32"/>
          <p:cNvCxnSpPr/>
          <p:nvPr/>
        </p:nvCxnSpPr>
        <p:spPr>
          <a:xfrm>
            <a:off x="4022858" y="2133026"/>
            <a:ext cx="227109" cy="114187"/>
          </a:xfrm>
          <a:prstGeom prst="straightConnector1">
            <a:avLst/>
          </a:prstGeom>
          <a:noFill/>
          <a:ln w="9525" cap="flat" cmpd="sng">
            <a:solidFill>
              <a:srgbClr val="000000"/>
            </a:solidFill>
            <a:prstDash val="solid"/>
            <a:round/>
            <a:headEnd type="none" w="med" len="med"/>
            <a:tailEnd type="triangle" w="med" len="med"/>
          </a:ln>
        </p:spPr>
      </p:cxnSp>
      <p:cxnSp>
        <p:nvCxnSpPr>
          <p:cNvPr id="5870" name="Google Shape;5870;p32"/>
          <p:cNvCxnSpPr/>
          <p:nvPr/>
        </p:nvCxnSpPr>
        <p:spPr>
          <a:xfrm rot="10800000" flipH="1">
            <a:off x="4236079" y="2486552"/>
            <a:ext cx="248236" cy="155731"/>
          </a:xfrm>
          <a:prstGeom prst="straightConnector1">
            <a:avLst/>
          </a:prstGeom>
          <a:noFill/>
          <a:ln w="9525" cap="flat" cmpd="sng">
            <a:solidFill>
              <a:srgbClr val="000000"/>
            </a:solidFill>
            <a:prstDash val="solid"/>
            <a:round/>
            <a:headEnd type="none" w="med" len="med"/>
            <a:tailEnd type="triangle" w="med" len="med"/>
          </a:ln>
        </p:spPr>
      </p:cxnSp>
      <p:cxnSp>
        <p:nvCxnSpPr>
          <p:cNvPr id="5871" name="Google Shape;5871;p32"/>
          <p:cNvCxnSpPr/>
          <p:nvPr/>
        </p:nvCxnSpPr>
        <p:spPr>
          <a:xfrm rot="10800000" flipH="1">
            <a:off x="5112260" y="2401255"/>
            <a:ext cx="17133" cy="641957"/>
          </a:xfrm>
          <a:prstGeom prst="straightConnector1">
            <a:avLst/>
          </a:prstGeom>
          <a:noFill/>
          <a:ln w="9525" cap="flat" cmpd="sng">
            <a:solidFill>
              <a:srgbClr val="C00000"/>
            </a:solidFill>
            <a:prstDash val="solid"/>
            <a:round/>
            <a:headEnd type="none" w="med" len="med"/>
            <a:tailEnd type="none" w="med" len="med"/>
          </a:ln>
        </p:spPr>
      </p:cxnSp>
      <p:cxnSp>
        <p:nvCxnSpPr>
          <p:cNvPr id="5872" name="Google Shape;5872;p32"/>
          <p:cNvCxnSpPr/>
          <p:nvPr/>
        </p:nvCxnSpPr>
        <p:spPr>
          <a:xfrm rot="10800000">
            <a:off x="3757081" y="1665193"/>
            <a:ext cx="0" cy="221089"/>
          </a:xfrm>
          <a:prstGeom prst="straightConnector1">
            <a:avLst/>
          </a:prstGeom>
          <a:noFill/>
          <a:ln w="9525" cap="flat" cmpd="sng">
            <a:solidFill>
              <a:srgbClr val="000000"/>
            </a:solidFill>
            <a:prstDash val="solid"/>
            <a:round/>
            <a:headEnd type="none" w="med" len="med"/>
            <a:tailEnd type="none" w="med" len="med"/>
          </a:ln>
        </p:spPr>
      </p:cxnSp>
      <p:cxnSp>
        <p:nvCxnSpPr>
          <p:cNvPr id="5873" name="Google Shape;5873;p32"/>
          <p:cNvCxnSpPr/>
          <p:nvPr/>
        </p:nvCxnSpPr>
        <p:spPr>
          <a:xfrm rot="10800000">
            <a:off x="5850118" y="2346352"/>
            <a:ext cx="0" cy="120316"/>
          </a:xfrm>
          <a:prstGeom prst="straightConnector1">
            <a:avLst/>
          </a:prstGeom>
          <a:noFill/>
          <a:ln w="9525" cap="flat" cmpd="sng">
            <a:solidFill>
              <a:srgbClr val="000000"/>
            </a:solidFill>
            <a:prstDash val="solid"/>
            <a:round/>
            <a:headEnd type="none" w="med" len="med"/>
            <a:tailEnd type="none" w="med" len="med"/>
          </a:ln>
        </p:spPr>
      </p:cxnSp>
      <p:sp>
        <p:nvSpPr>
          <p:cNvPr id="5874" name="Google Shape;5874;p32"/>
          <p:cNvSpPr txBox="1">
            <a:spLocks noGrp="1"/>
          </p:cNvSpPr>
          <p:nvPr>
            <p:ph type="body" idx="1"/>
          </p:nvPr>
        </p:nvSpPr>
        <p:spPr>
          <a:xfrm>
            <a:off x="1353612" y="4213229"/>
            <a:ext cx="10347608" cy="223406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200"/>
              <a:buNone/>
            </a:pPr>
            <a:r>
              <a:rPr lang="en-US" sz="3200" i="1">
                <a:solidFill>
                  <a:srgbClr val="C00000"/>
                </a:solidFill>
              </a:rPr>
              <a:t>Packet queuing and loss: </a:t>
            </a:r>
            <a:r>
              <a:rPr lang="en-US" sz="3200"/>
              <a:t>i</a:t>
            </a:r>
            <a:r>
              <a:rPr lang="en-US"/>
              <a:t>f arrival rate (in bps) to link exceeds transmission rate (bps) of link for some period of time:</a:t>
            </a:r>
            <a:endParaRPr/>
          </a:p>
          <a:p>
            <a:pPr marL="287338" lvl="0" indent="-230188" algn="l" rtl="0">
              <a:lnSpc>
                <a:spcPct val="90000"/>
              </a:lnSpc>
              <a:spcBef>
                <a:spcPts val="1000"/>
              </a:spcBef>
              <a:spcAft>
                <a:spcPts val="0"/>
              </a:spcAft>
              <a:buSzPts val="2800"/>
              <a:buChar char="▪"/>
            </a:pPr>
            <a:r>
              <a:rPr lang="en-US"/>
              <a:t>packets will queue, waiting to be transmitted on output link </a:t>
            </a:r>
            <a:endParaRPr/>
          </a:p>
          <a:p>
            <a:pPr marL="287338" lvl="0" indent="-230188" algn="l" rtl="0">
              <a:lnSpc>
                <a:spcPct val="90000"/>
              </a:lnSpc>
              <a:spcBef>
                <a:spcPts val="1000"/>
              </a:spcBef>
              <a:spcAft>
                <a:spcPts val="0"/>
              </a:spcAft>
              <a:buSzPts val="2800"/>
              <a:buChar char="▪"/>
            </a:pPr>
            <a:r>
              <a:rPr lang="en-US"/>
              <a:t>packets can be dropped (lost) if memory (buffer) in router fills up</a:t>
            </a:r>
            <a:endParaRPr/>
          </a:p>
          <a:p>
            <a:pPr marL="352425" lvl="0" indent="-44450" algn="l" rtl="0">
              <a:lnSpc>
                <a:spcPct val="90000"/>
              </a:lnSpc>
              <a:spcBef>
                <a:spcPts val="1000"/>
              </a:spcBef>
              <a:spcAft>
                <a:spcPts val="0"/>
              </a:spcAft>
              <a:buSzPts val="2800"/>
              <a:buNone/>
            </a:pPr>
            <a:endParaRPr/>
          </a:p>
        </p:txBody>
      </p:sp>
      <p:sp>
        <p:nvSpPr>
          <p:cNvPr id="5875" name="Google Shape;5875;p3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4"/>
                                        </p:tgtEl>
                                        <p:attrNameLst>
                                          <p:attrName>style.visibility</p:attrName>
                                        </p:attrNameLst>
                                      </p:cBhvr>
                                      <p:to>
                                        <p:strVal val="visible"/>
                                      </p:to>
                                    </p:set>
                                    <p:animEffect transition="in" filter="fade">
                                      <p:cBhvr>
                                        <p:cTn id="7" dur="500"/>
                                        <p:tgtEl>
                                          <p:spTgt spid="5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80"/>
        <p:cNvGrpSpPr/>
        <p:nvPr/>
      </p:nvGrpSpPr>
      <p:grpSpPr>
        <a:xfrm>
          <a:off x="0" y="0"/>
          <a:ext cx="0" cy="0"/>
          <a:chOff x="0" y="0"/>
          <a:chExt cx="0" cy="0"/>
        </a:xfrm>
      </p:grpSpPr>
      <p:sp>
        <p:nvSpPr>
          <p:cNvPr id="5881" name="Google Shape;5881;p33"/>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A3"/>
              </a:buClr>
              <a:buSzPct val="100000"/>
              <a:buFont typeface="Calibri"/>
              <a:buNone/>
            </a:pPr>
            <a:r>
              <a:rPr lang="en-US"/>
              <a:t>Alternative to packet switching: circuit switching</a:t>
            </a:r>
            <a:endParaRPr/>
          </a:p>
        </p:txBody>
      </p:sp>
      <p:sp>
        <p:nvSpPr>
          <p:cNvPr id="5882" name="Google Shape;5882;p33"/>
          <p:cNvSpPr txBox="1">
            <a:spLocks noGrp="1"/>
          </p:cNvSpPr>
          <p:nvPr>
            <p:ph type="body" idx="1"/>
          </p:nvPr>
        </p:nvSpPr>
        <p:spPr>
          <a:xfrm>
            <a:off x="895788" y="1434849"/>
            <a:ext cx="5692665" cy="5310856"/>
          </a:xfrm>
          <a:prstGeom prst="rect">
            <a:avLst/>
          </a:prstGeom>
          <a:noFill/>
          <a:ln>
            <a:noFill/>
          </a:ln>
        </p:spPr>
        <p:txBody>
          <a:bodyPr spcFirstLastPara="1" wrap="square" lIns="91425" tIns="45700" rIns="91425" bIns="45700" anchor="t" anchorCtr="0">
            <a:normAutofit/>
          </a:bodyPr>
          <a:lstStyle/>
          <a:p>
            <a:pPr marL="11113" lvl="0" indent="-11113" algn="l" rtl="0">
              <a:lnSpc>
                <a:spcPct val="90000"/>
              </a:lnSpc>
              <a:spcBef>
                <a:spcPts val="0"/>
              </a:spcBef>
              <a:spcAft>
                <a:spcPts val="0"/>
              </a:spcAft>
              <a:buSzPts val="2800"/>
              <a:buNone/>
            </a:pPr>
            <a:r>
              <a:rPr lang="en-US">
                <a:solidFill>
                  <a:srgbClr val="C00000"/>
                </a:solidFill>
              </a:rPr>
              <a:t>end-end resources allocated to, reserved for “call” between source and destination</a:t>
            </a:r>
            <a:endParaRPr/>
          </a:p>
          <a:p>
            <a:pPr marL="352425" lvl="0" indent="-222250" algn="l" rtl="0">
              <a:lnSpc>
                <a:spcPct val="90000"/>
              </a:lnSpc>
              <a:spcBef>
                <a:spcPts val="1000"/>
              </a:spcBef>
              <a:spcAft>
                <a:spcPts val="0"/>
              </a:spcAft>
              <a:buSzPts val="2400"/>
              <a:buChar char="▪"/>
            </a:pPr>
            <a:r>
              <a:rPr lang="en-US" sz="2400"/>
              <a:t>in diagram, each link has four circuits. </a:t>
            </a:r>
            <a:endParaRPr/>
          </a:p>
          <a:p>
            <a:pPr marL="682625" lvl="1" indent="-225425" algn="l" rtl="0">
              <a:lnSpc>
                <a:spcPct val="90000"/>
              </a:lnSpc>
              <a:spcBef>
                <a:spcPts val="500"/>
              </a:spcBef>
              <a:spcAft>
                <a:spcPts val="0"/>
              </a:spcAft>
              <a:buSzPts val="2400"/>
              <a:buChar char="•"/>
            </a:pPr>
            <a:r>
              <a:rPr lang="en-US"/>
              <a:t>call gets 2</a:t>
            </a:r>
            <a:r>
              <a:rPr lang="en-US" baseline="30000"/>
              <a:t>nd</a:t>
            </a:r>
            <a:r>
              <a:rPr lang="en-US"/>
              <a:t> circuit in top link and 1</a:t>
            </a:r>
            <a:r>
              <a:rPr lang="en-US" baseline="30000"/>
              <a:t>st</a:t>
            </a:r>
            <a:r>
              <a:rPr lang="en-US"/>
              <a:t> circuit in right link.</a:t>
            </a:r>
            <a:endParaRPr/>
          </a:p>
          <a:p>
            <a:pPr marL="352425" lvl="0" indent="-222250" algn="l" rtl="0">
              <a:lnSpc>
                <a:spcPct val="90000"/>
              </a:lnSpc>
              <a:spcBef>
                <a:spcPts val="1000"/>
              </a:spcBef>
              <a:spcAft>
                <a:spcPts val="0"/>
              </a:spcAft>
              <a:buSzPts val="2400"/>
              <a:buChar char="▪"/>
            </a:pPr>
            <a:r>
              <a:rPr lang="en-US" sz="2400"/>
              <a:t>dedicated resources: no sharing</a:t>
            </a:r>
            <a:endParaRPr/>
          </a:p>
          <a:p>
            <a:pPr marL="682625" lvl="1" indent="-225425" algn="l" rtl="0">
              <a:lnSpc>
                <a:spcPct val="90000"/>
              </a:lnSpc>
              <a:spcBef>
                <a:spcPts val="500"/>
              </a:spcBef>
              <a:spcAft>
                <a:spcPts val="0"/>
              </a:spcAft>
              <a:buSzPts val="2400"/>
              <a:buChar char="•"/>
            </a:pPr>
            <a:r>
              <a:rPr lang="en-US"/>
              <a:t>circuit-like (guaranteed) performance</a:t>
            </a:r>
            <a:endParaRPr/>
          </a:p>
          <a:p>
            <a:pPr marL="352425" lvl="0" indent="-222250" algn="l" rtl="0">
              <a:lnSpc>
                <a:spcPct val="90000"/>
              </a:lnSpc>
              <a:spcBef>
                <a:spcPts val="1000"/>
              </a:spcBef>
              <a:spcAft>
                <a:spcPts val="0"/>
              </a:spcAft>
              <a:buSzPts val="2400"/>
              <a:buChar char="▪"/>
            </a:pPr>
            <a:r>
              <a:rPr lang="en-US" sz="2400"/>
              <a:t>circuit segment idle if not used by call </a:t>
            </a:r>
            <a:r>
              <a:rPr lang="en-US" sz="2400">
                <a:solidFill>
                  <a:srgbClr val="000099"/>
                </a:solidFill>
              </a:rPr>
              <a:t>(no sharing)</a:t>
            </a:r>
            <a:endParaRPr/>
          </a:p>
          <a:p>
            <a:pPr marL="174625" lvl="0" indent="0" algn="l" rtl="0">
              <a:lnSpc>
                <a:spcPct val="90000"/>
              </a:lnSpc>
              <a:spcBef>
                <a:spcPts val="1000"/>
              </a:spcBef>
              <a:spcAft>
                <a:spcPts val="0"/>
              </a:spcAft>
              <a:buSzPts val="2100"/>
              <a:buNone/>
            </a:pPr>
            <a:endParaRPr/>
          </a:p>
          <a:p>
            <a:pPr marL="352425" lvl="0" indent="-44450" algn="l" rtl="0">
              <a:lnSpc>
                <a:spcPct val="90000"/>
              </a:lnSpc>
              <a:spcBef>
                <a:spcPts val="1000"/>
              </a:spcBef>
              <a:spcAft>
                <a:spcPts val="0"/>
              </a:spcAft>
              <a:buSzPts val="2800"/>
              <a:buNone/>
            </a:pPr>
            <a:endParaRPr/>
          </a:p>
        </p:txBody>
      </p:sp>
      <p:sp>
        <p:nvSpPr>
          <p:cNvPr id="5883" name="Google Shape;5883;p33"/>
          <p:cNvSpPr/>
          <p:nvPr/>
        </p:nvSpPr>
        <p:spPr>
          <a:xfrm>
            <a:off x="8424977" y="2768303"/>
            <a:ext cx="1498678" cy="62755"/>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84" name="Google Shape;5884;p33"/>
          <p:cNvSpPr/>
          <p:nvPr/>
        </p:nvSpPr>
        <p:spPr>
          <a:xfrm>
            <a:off x="8424977" y="2831058"/>
            <a:ext cx="1498678" cy="62756"/>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85" name="Google Shape;5885;p33"/>
          <p:cNvSpPr/>
          <p:nvPr/>
        </p:nvSpPr>
        <p:spPr>
          <a:xfrm>
            <a:off x="8424977" y="2893815"/>
            <a:ext cx="1498678" cy="62755"/>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86" name="Google Shape;5886;p33"/>
          <p:cNvSpPr/>
          <p:nvPr/>
        </p:nvSpPr>
        <p:spPr>
          <a:xfrm>
            <a:off x="8424977" y="2956570"/>
            <a:ext cx="1498678" cy="62756"/>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887" name="Google Shape;5887;p33"/>
          <p:cNvGrpSpPr/>
          <p:nvPr/>
        </p:nvGrpSpPr>
        <p:grpSpPr>
          <a:xfrm rot="5400000">
            <a:off x="7286178" y="3665819"/>
            <a:ext cx="1446965" cy="261561"/>
            <a:chOff x="4865941" y="1169772"/>
            <a:chExt cx="1752599" cy="304799"/>
          </a:xfrm>
        </p:grpSpPr>
        <p:sp>
          <p:nvSpPr>
            <p:cNvPr id="5888" name="Google Shape;5888;p33"/>
            <p:cNvSpPr/>
            <p:nvPr/>
          </p:nvSpPr>
          <p:spPr>
            <a:xfrm>
              <a:off x="4865941" y="1169772"/>
              <a:ext cx="1752599" cy="7620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89" name="Google Shape;5889;p33"/>
            <p:cNvSpPr/>
            <p:nvPr/>
          </p:nvSpPr>
          <p:spPr>
            <a:xfrm>
              <a:off x="4865941" y="1245972"/>
              <a:ext cx="1752599" cy="7619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90" name="Google Shape;5890;p33"/>
            <p:cNvSpPr/>
            <p:nvPr/>
          </p:nvSpPr>
          <p:spPr>
            <a:xfrm>
              <a:off x="4865941" y="1322172"/>
              <a:ext cx="1752599" cy="7620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91" name="Google Shape;5891;p33"/>
            <p:cNvSpPr/>
            <p:nvPr/>
          </p:nvSpPr>
          <p:spPr>
            <a:xfrm>
              <a:off x="4865941" y="1398372"/>
              <a:ext cx="1752599" cy="7619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5892" name="Google Shape;5892;p33"/>
          <p:cNvGrpSpPr/>
          <p:nvPr/>
        </p:nvGrpSpPr>
        <p:grpSpPr>
          <a:xfrm>
            <a:off x="8509808" y="4656351"/>
            <a:ext cx="1479238" cy="251023"/>
            <a:chOff x="4876800" y="1143000"/>
            <a:chExt cx="1752600" cy="304800"/>
          </a:xfrm>
        </p:grpSpPr>
        <p:sp>
          <p:nvSpPr>
            <p:cNvPr id="5893" name="Google Shape;5893;p33"/>
            <p:cNvSpPr/>
            <p:nvPr/>
          </p:nvSpPr>
          <p:spPr>
            <a:xfrm>
              <a:off x="4876800" y="1143000"/>
              <a:ext cx="1752600" cy="7620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94" name="Google Shape;5894;p33"/>
            <p:cNvSpPr/>
            <p:nvPr/>
          </p:nvSpPr>
          <p:spPr>
            <a:xfrm>
              <a:off x="4876800" y="1219201"/>
              <a:ext cx="1752600" cy="7619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95" name="Google Shape;5895;p33"/>
            <p:cNvSpPr/>
            <p:nvPr/>
          </p:nvSpPr>
          <p:spPr>
            <a:xfrm>
              <a:off x="4876800" y="1295400"/>
              <a:ext cx="1752600" cy="7620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96" name="Google Shape;5896;p33"/>
            <p:cNvSpPr/>
            <p:nvPr/>
          </p:nvSpPr>
          <p:spPr>
            <a:xfrm>
              <a:off x="4876800" y="1371601"/>
              <a:ext cx="1752600" cy="7619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5897" name="Google Shape;5897;p33"/>
          <p:cNvSpPr/>
          <p:nvPr/>
        </p:nvSpPr>
        <p:spPr>
          <a:xfrm rot="5400000">
            <a:off x="9755990" y="3772869"/>
            <a:ext cx="1446966" cy="6539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98" name="Google Shape;5898;p33"/>
          <p:cNvSpPr/>
          <p:nvPr/>
        </p:nvSpPr>
        <p:spPr>
          <a:xfrm rot="5400000">
            <a:off x="9690600" y="3772869"/>
            <a:ext cx="1446966" cy="6539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99" name="Google Shape;5899;p33"/>
          <p:cNvSpPr/>
          <p:nvPr/>
        </p:nvSpPr>
        <p:spPr>
          <a:xfrm rot="5400000">
            <a:off x="9625209" y="3772869"/>
            <a:ext cx="1446966" cy="6539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00" name="Google Shape;5900;p33"/>
          <p:cNvSpPr/>
          <p:nvPr/>
        </p:nvSpPr>
        <p:spPr>
          <a:xfrm rot="5400000">
            <a:off x="9559819" y="3772869"/>
            <a:ext cx="1446966" cy="65390"/>
          </a:xfrm>
          <a:prstGeom prst="rect">
            <a:avLst/>
          </a:prstGeom>
          <a:solidFill>
            <a:srgbClr val="FF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901" name="Google Shape;5901;p33"/>
          <p:cNvGrpSpPr/>
          <p:nvPr/>
        </p:nvGrpSpPr>
        <p:grpSpPr>
          <a:xfrm>
            <a:off x="10013910" y="1711520"/>
            <a:ext cx="701622" cy="568387"/>
            <a:chOff x="-44" y="1473"/>
            <a:chExt cx="981" cy="1105"/>
          </a:xfrm>
        </p:grpSpPr>
        <p:pic>
          <p:nvPicPr>
            <p:cNvPr id="5902" name="Google Shape;5902;p3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903" name="Google Shape;5903;p3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5904" name="Google Shape;5904;p33"/>
          <p:cNvSpPr/>
          <p:nvPr/>
        </p:nvSpPr>
        <p:spPr>
          <a:xfrm rot="-8334563" flipH="1">
            <a:off x="10213493" y="4720899"/>
            <a:ext cx="581445" cy="64549"/>
          </a:xfrm>
          <a:prstGeom prst="rect">
            <a:avLst/>
          </a:prstGeom>
          <a:solidFill>
            <a:srgbClr val="00B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05" name="Google Shape;5905;p33"/>
          <p:cNvSpPr/>
          <p:nvPr/>
        </p:nvSpPr>
        <p:spPr>
          <a:xfrm>
            <a:off x="7105364" y="4795380"/>
            <a:ext cx="493905" cy="6833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06" name="Google Shape;5906;p33"/>
          <p:cNvSpPr/>
          <p:nvPr/>
        </p:nvSpPr>
        <p:spPr>
          <a:xfrm rot="5400000">
            <a:off x="7722581" y="2362276"/>
            <a:ext cx="513165" cy="69789"/>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07" name="Google Shape;5907;p33"/>
          <p:cNvSpPr/>
          <p:nvPr/>
        </p:nvSpPr>
        <p:spPr>
          <a:xfrm rot="5400000">
            <a:off x="7825925" y="5242087"/>
            <a:ext cx="493905" cy="6833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08" name="Google Shape;5908;p33"/>
          <p:cNvSpPr/>
          <p:nvPr/>
        </p:nvSpPr>
        <p:spPr>
          <a:xfrm rot="5400000">
            <a:off x="10201295" y="5217275"/>
            <a:ext cx="493905" cy="68330"/>
          </a:xfrm>
          <a:prstGeom prst="rect">
            <a:avLst/>
          </a:prstGeom>
          <a:solidFill>
            <a:srgbClr val="FF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09" name="Google Shape;5909;p33"/>
          <p:cNvSpPr/>
          <p:nvPr/>
        </p:nvSpPr>
        <p:spPr>
          <a:xfrm rot="10800000">
            <a:off x="10882518" y="4775822"/>
            <a:ext cx="493905" cy="6833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10" name="Google Shape;5910;p33"/>
          <p:cNvSpPr/>
          <p:nvPr/>
        </p:nvSpPr>
        <p:spPr>
          <a:xfrm>
            <a:off x="7002625" y="2887816"/>
            <a:ext cx="493905" cy="6833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11" name="Google Shape;5911;p33"/>
          <p:cNvSpPr/>
          <p:nvPr/>
        </p:nvSpPr>
        <p:spPr>
          <a:xfrm>
            <a:off x="10811014" y="2867389"/>
            <a:ext cx="493905" cy="6833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12" name="Google Shape;5912;p33"/>
          <p:cNvSpPr/>
          <p:nvPr/>
        </p:nvSpPr>
        <p:spPr>
          <a:xfrm rot="5400000">
            <a:off x="10115327" y="2348120"/>
            <a:ext cx="493905" cy="6833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913" name="Google Shape;5913;p33"/>
          <p:cNvGrpSpPr/>
          <p:nvPr/>
        </p:nvGrpSpPr>
        <p:grpSpPr>
          <a:xfrm>
            <a:off x="9946631" y="5393995"/>
            <a:ext cx="703389" cy="568387"/>
            <a:chOff x="-44" y="1473"/>
            <a:chExt cx="981" cy="1105"/>
          </a:xfrm>
        </p:grpSpPr>
        <p:pic>
          <p:nvPicPr>
            <p:cNvPr id="5914" name="Google Shape;5914;p3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915" name="Google Shape;5915;p3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5916" name="Google Shape;5916;p33"/>
          <p:cNvGrpSpPr/>
          <p:nvPr/>
        </p:nvGrpSpPr>
        <p:grpSpPr>
          <a:xfrm>
            <a:off x="7560992" y="1744853"/>
            <a:ext cx="703389" cy="568387"/>
            <a:chOff x="-44" y="1473"/>
            <a:chExt cx="981" cy="1105"/>
          </a:xfrm>
        </p:grpSpPr>
        <p:pic>
          <p:nvPicPr>
            <p:cNvPr id="5917" name="Google Shape;5917;p3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918" name="Google Shape;5918;p3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5919" name="Google Shape;5919;p33"/>
          <p:cNvGrpSpPr/>
          <p:nvPr/>
        </p:nvGrpSpPr>
        <p:grpSpPr>
          <a:xfrm>
            <a:off x="7484685" y="2654601"/>
            <a:ext cx="946204" cy="493906"/>
            <a:chOff x="7493876" y="2774731"/>
            <a:chExt cx="1481958" cy="894622"/>
          </a:xfrm>
        </p:grpSpPr>
        <p:sp>
          <p:nvSpPr>
            <p:cNvPr id="5920" name="Google Shape;5920;p3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921" name="Google Shape;5921;p3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922" name="Google Shape;5922;p33"/>
            <p:cNvGrpSpPr/>
            <p:nvPr/>
          </p:nvGrpSpPr>
          <p:grpSpPr>
            <a:xfrm>
              <a:off x="7713663" y="2848339"/>
              <a:ext cx="1042107" cy="425543"/>
              <a:chOff x="7786941" y="2884917"/>
              <a:chExt cx="897649" cy="353919"/>
            </a:xfrm>
          </p:grpSpPr>
          <p:sp>
            <p:nvSpPr>
              <p:cNvPr id="5923" name="Google Shape;5923;p3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24" name="Google Shape;5924;p3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25" name="Google Shape;5925;p3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26" name="Google Shape;5926;p3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927" name="Google Shape;5927;p33"/>
          <p:cNvGrpSpPr/>
          <p:nvPr/>
        </p:nvGrpSpPr>
        <p:grpSpPr>
          <a:xfrm>
            <a:off x="7567435" y="4520082"/>
            <a:ext cx="946204" cy="493906"/>
            <a:chOff x="7493876" y="2774731"/>
            <a:chExt cx="1481958" cy="894622"/>
          </a:xfrm>
        </p:grpSpPr>
        <p:sp>
          <p:nvSpPr>
            <p:cNvPr id="5928" name="Google Shape;5928;p3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929" name="Google Shape;5929;p3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930" name="Google Shape;5930;p33"/>
            <p:cNvGrpSpPr/>
            <p:nvPr/>
          </p:nvGrpSpPr>
          <p:grpSpPr>
            <a:xfrm>
              <a:off x="7713663" y="2848339"/>
              <a:ext cx="1042107" cy="425543"/>
              <a:chOff x="7786941" y="2884917"/>
              <a:chExt cx="897649" cy="353919"/>
            </a:xfrm>
          </p:grpSpPr>
          <p:sp>
            <p:nvSpPr>
              <p:cNvPr id="5931" name="Google Shape;5931;p3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32" name="Google Shape;5932;p3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33" name="Google Shape;5933;p3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34" name="Google Shape;5934;p3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935" name="Google Shape;5935;p33"/>
          <p:cNvGrpSpPr/>
          <p:nvPr/>
        </p:nvGrpSpPr>
        <p:grpSpPr>
          <a:xfrm>
            <a:off x="9940980" y="4520082"/>
            <a:ext cx="946204" cy="493906"/>
            <a:chOff x="7493876" y="2774731"/>
            <a:chExt cx="1481958" cy="894622"/>
          </a:xfrm>
        </p:grpSpPr>
        <p:sp>
          <p:nvSpPr>
            <p:cNvPr id="5936" name="Google Shape;5936;p3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937" name="Google Shape;5937;p3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938" name="Google Shape;5938;p33"/>
            <p:cNvGrpSpPr/>
            <p:nvPr/>
          </p:nvGrpSpPr>
          <p:grpSpPr>
            <a:xfrm>
              <a:off x="7713663" y="2848339"/>
              <a:ext cx="1042107" cy="425543"/>
              <a:chOff x="7786941" y="2884917"/>
              <a:chExt cx="897649" cy="353919"/>
            </a:xfrm>
          </p:grpSpPr>
          <p:sp>
            <p:nvSpPr>
              <p:cNvPr id="5939" name="Google Shape;5939;p3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40" name="Google Shape;5940;p3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41" name="Google Shape;5941;p3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42" name="Google Shape;5942;p3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943" name="Google Shape;5943;p33"/>
          <p:cNvGrpSpPr/>
          <p:nvPr/>
        </p:nvGrpSpPr>
        <p:grpSpPr>
          <a:xfrm>
            <a:off x="9889177" y="2634520"/>
            <a:ext cx="946204" cy="493906"/>
            <a:chOff x="7493876" y="2774731"/>
            <a:chExt cx="1481958" cy="894622"/>
          </a:xfrm>
        </p:grpSpPr>
        <p:sp>
          <p:nvSpPr>
            <p:cNvPr id="5944" name="Google Shape;5944;p3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945" name="Google Shape;5945;p3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946" name="Google Shape;5946;p33"/>
            <p:cNvGrpSpPr/>
            <p:nvPr/>
          </p:nvGrpSpPr>
          <p:grpSpPr>
            <a:xfrm>
              <a:off x="7713663" y="2848339"/>
              <a:ext cx="1042107" cy="425543"/>
              <a:chOff x="7786941" y="2884917"/>
              <a:chExt cx="897649" cy="353919"/>
            </a:xfrm>
          </p:grpSpPr>
          <p:sp>
            <p:nvSpPr>
              <p:cNvPr id="5947" name="Google Shape;5947;p3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48" name="Google Shape;5948;p3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49" name="Google Shape;5949;p3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50" name="Google Shape;5950;p3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5951" name="Google Shape;5951;p33"/>
          <p:cNvSpPr/>
          <p:nvPr/>
        </p:nvSpPr>
        <p:spPr>
          <a:xfrm rot="1634516">
            <a:off x="7940837" y="2709093"/>
            <a:ext cx="535922" cy="73182"/>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52" name="Google Shape;5952;p33"/>
          <p:cNvSpPr/>
          <p:nvPr/>
        </p:nvSpPr>
        <p:spPr>
          <a:xfrm rot="2101064">
            <a:off x="9817292" y="2970721"/>
            <a:ext cx="535922" cy="73182"/>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53" name="Google Shape;5953;p33"/>
          <p:cNvSpPr/>
          <p:nvPr/>
        </p:nvSpPr>
        <p:spPr>
          <a:xfrm rot="4253584">
            <a:off x="10096993" y="4729744"/>
            <a:ext cx="547683" cy="75781"/>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54" name="Google Shape;5954;p33"/>
          <p:cNvSpPr txBox="1"/>
          <p:nvPr/>
        </p:nvSpPr>
        <p:spPr>
          <a:xfrm>
            <a:off x="990600" y="6354126"/>
            <a:ext cx="9147175"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Check out the online interactive exercises for more examples: h</a:t>
            </a:r>
            <a:r>
              <a:rPr lang="en-US" sz="1200" b="0" i="0" u="none" strike="noStrike" cap="none">
                <a:solidFill>
                  <a:srgbClr val="000000"/>
                </a:solidFill>
                <a:latin typeface="Arial"/>
                <a:ea typeface="Arial"/>
                <a:cs typeface="Arial"/>
                <a:sym typeface="Arial"/>
              </a:rPr>
              <a:t>ttp://gaia.cs.umass.edu/kurose_ross/interactive</a:t>
            </a:r>
            <a:endParaRPr/>
          </a:p>
        </p:txBody>
      </p:sp>
      <p:sp>
        <p:nvSpPr>
          <p:cNvPr id="5955" name="Google Shape;5955;p33"/>
          <p:cNvSpPr txBox="1"/>
          <p:nvPr/>
        </p:nvSpPr>
        <p:spPr>
          <a:xfrm>
            <a:off x="893203" y="5522187"/>
            <a:ext cx="6884498" cy="904172"/>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commonly used in traditional telephone networks</a:t>
            </a:r>
            <a:endParaRPr/>
          </a:p>
          <a:p>
            <a:pPr marL="174625" marR="0" lvl="0" indent="0" algn="l" rtl="0">
              <a:lnSpc>
                <a:spcPct val="90000"/>
              </a:lnSpc>
              <a:spcBef>
                <a:spcPts val="1000"/>
              </a:spcBef>
              <a:spcAft>
                <a:spcPts val="0"/>
              </a:spcAft>
              <a:buClr>
                <a:srgbClr val="0000A3"/>
              </a:buClr>
              <a:buSzPts val="2100"/>
              <a:buFont typeface="Noto Sans Symbols"/>
              <a:buNone/>
            </a:pPr>
            <a:endParaRPr sz="2800" b="0" i="0" u="none" strike="noStrike" cap="none">
              <a:solidFill>
                <a:srgbClr val="000000"/>
              </a:solidFill>
              <a:latin typeface="Calibri"/>
              <a:ea typeface="Calibri"/>
              <a:cs typeface="Calibri"/>
              <a:sym typeface="Calibri"/>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5956" name="Google Shape;5956;p3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5">
                                            <p:txEl>
                                              <p:pRg st="0" end="0"/>
                                            </p:txEl>
                                          </p:spTgt>
                                        </p:tgtEl>
                                        <p:attrNameLst>
                                          <p:attrName>style.visibility</p:attrName>
                                        </p:attrNameLst>
                                      </p:cBhvr>
                                      <p:to>
                                        <p:strVal val="visible"/>
                                      </p:to>
                                    </p:set>
                                    <p:animEffect transition="in" filter="fade">
                                      <p:cBhvr>
                                        <p:cTn id="7" dur="500"/>
                                        <p:tgtEl>
                                          <p:spTgt spid="59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5">
                                            <p:txEl>
                                              <p:pRg st="1" end="1"/>
                                            </p:txEl>
                                          </p:spTgt>
                                        </p:tgtEl>
                                        <p:attrNameLst>
                                          <p:attrName>style.visibility</p:attrName>
                                        </p:attrNameLst>
                                      </p:cBhvr>
                                      <p:to>
                                        <p:strVal val="visible"/>
                                      </p:to>
                                    </p:set>
                                    <p:animEffect transition="in" filter="fade">
                                      <p:cBhvr>
                                        <p:cTn id="12" dur="500"/>
                                        <p:tgtEl>
                                          <p:spTgt spid="59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5">
                                            <p:txEl>
                                              <p:pRg st="2" end="2"/>
                                            </p:txEl>
                                          </p:spTgt>
                                        </p:tgtEl>
                                        <p:attrNameLst>
                                          <p:attrName>style.visibility</p:attrName>
                                        </p:attrNameLst>
                                      </p:cBhvr>
                                      <p:to>
                                        <p:strVal val="visible"/>
                                      </p:to>
                                    </p:set>
                                    <p:animEffect transition="in" filter="fade">
                                      <p:cBhvr>
                                        <p:cTn id="17" dur="500"/>
                                        <p:tgtEl>
                                          <p:spTgt spid="59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4"/>
                                        </p:tgtEl>
                                        <p:attrNameLst>
                                          <p:attrName>style.visibility</p:attrName>
                                        </p:attrNameLst>
                                      </p:cBhvr>
                                      <p:to>
                                        <p:strVal val="visible"/>
                                      </p:to>
                                    </p:set>
                                    <p:animEffect transition="in" filter="fade">
                                      <p:cBhvr>
                                        <p:cTn id="22" dur="500"/>
                                        <p:tgtEl>
                                          <p:spTgt spid="5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61"/>
        <p:cNvGrpSpPr/>
        <p:nvPr/>
      </p:nvGrpSpPr>
      <p:grpSpPr>
        <a:xfrm>
          <a:off x="0" y="0"/>
          <a:ext cx="0" cy="0"/>
          <a:chOff x="0" y="0"/>
          <a:chExt cx="0" cy="0"/>
        </a:xfrm>
      </p:grpSpPr>
      <p:sp>
        <p:nvSpPr>
          <p:cNvPr id="5962" name="Google Shape;5962;p34"/>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Circuit switching: FDM and TDM</a:t>
            </a:r>
            <a:endParaRPr/>
          </a:p>
        </p:txBody>
      </p:sp>
      <p:grpSp>
        <p:nvGrpSpPr>
          <p:cNvPr id="5963" name="Google Shape;5963;p34"/>
          <p:cNvGrpSpPr/>
          <p:nvPr/>
        </p:nvGrpSpPr>
        <p:grpSpPr>
          <a:xfrm>
            <a:off x="6233238" y="2058564"/>
            <a:ext cx="5507831" cy="1770857"/>
            <a:chOff x="1379" y="1353"/>
            <a:chExt cx="3469" cy="1116"/>
          </a:xfrm>
        </p:grpSpPr>
        <p:cxnSp>
          <p:nvCxnSpPr>
            <p:cNvPr id="5964" name="Google Shape;5964;p34"/>
            <p:cNvCxnSpPr/>
            <p:nvPr/>
          </p:nvCxnSpPr>
          <p:spPr>
            <a:xfrm rot="10800000">
              <a:off x="1728" y="1392"/>
              <a:ext cx="0" cy="816"/>
            </a:xfrm>
            <a:prstGeom prst="straightConnector1">
              <a:avLst/>
            </a:prstGeom>
            <a:noFill/>
            <a:ln w="38100" cap="flat" cmpd="sng">
              <a:solidFill>
                <a:schemeClr val="dk1"/>
              </a:solidFill>
              <a:prstDash val="solid"/>
              <a:round/>
              <a:headEnd type="none" w="med" len="med"/>
              <a:tailEnd type="triangle" w="med" len="med"/>
            </a:ln>
          </p:spPr>
        </p:cxnSp>
        <p:sp>
          <p:nvSpPr>
            <p:cNvPr id="5965" name="Google Shape;5965;p34"/>
            <p:cNvSpPr txBox="1"/>
            <p:nvPr/>
          </p:nvSpPr>
          <p:spPr>
            <a:xfrm rot="-5400000">
              <a:off x="1069" y="1662"/>
              <a:ext cx="910"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frequency</a:t>
              </a:r>
              <a:endParaRPr sz="2400" b="0" i="0" u="none" strike="noStrike" cap="none">
                <a:solidFill>
                  <a:srgbClr val="000000"/>
                </a:solidFill>
                <a:latin typeface="Calibri"/>
                <a:ea typeface="Calibri"/>
                <a:cs typeface="Calibri"/>
                <a:sym typeface="Calibri"/>
              </a:endParaRPr>
            </a:p>
          </p:txBody>
        </p:sp>
        <p:cxnSp>
          <p:nvCxnSpPr>
            <p:cNvPr id="5966" name="Google Shape;5966;p34"/>
            <p:cNvCxnSpPr/>
            <p:nvPr/>
          </p:nvCxnSpPr>
          <p:spPr>
            <a:xfrm>
              <a:off x="1728" y="2208"/>
              <a:ext cx="3120" cy="0"/>
            </a:xfrm>
            <a:prstGeom prst="straightConnector1">
              <a:avLst/>
            </a:prstGeom>
            <a:noFill/>
            <a:ln w="38100" cap="flat" cmpd="sng">
              <a:solidFill>
                <a:schemeClr val="dk1"/>
              </a:solidFill>
              <a:prstDash val="solid"/>
              <a:round/>
              <a:headEnd type="none" w="med" len="med"/>
              <a:tailEnd type="triangle" w="med" len="med"/>
            </a:ln>
          </p:spPr>
        </p:cxnSp>
        <p:sp>
          <p:nvSpPr>
            <p:cNvPr id="5967" name="Google Shape;5967;p34"/>
            <p:cNvSpPr txBox="1"/>
            <p:nvPr/>
          </p:nvSpPr>
          <p:spPr>
            <a:xfrm>
              <a:off x="4376" y="2216"/>
              <a:ext cx="418"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time</a:t>
              </a:r>
              <a:endParaRPr sz="2000" b="0" i="1" u="none" strike="noStrike" cap="none">
                <a:solidFill>
                  <a:srgbClr val="000000"/>
                </a:solidFill>
                <a:latin typeface="Calibri"/>
                <a:ea typeface="Calibri"/>
                <a:cs typeface="Calibri"/>
                <a:sym typeface="Calibri"/>
              </a:endParaRPr>
            </a:p>
          </p:txBody>
        </p:sp>
        <p:sp>
          <p:nvSpPr>
            <p:cNvPr id="5968" name="Google Shape;5968;p34"/>
            <p:cNvSpPr/>
            <p:nvPr/>
          </p:nvSpPr>
          <p:spPr>
            <a:xfrm>
              <a:off x="1776" y="1584"/>
              <a:ext cx="2880" cy="576"/>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5969" name="Google Shape;5969;p34"/>
          <p:cNvSpPr/>
          <p:nvPr/>
        </p:nvSpPr>
        <p:spPr>
          <a:xfrm>
            <a:off x="6851569" y="2438770"/>
            <a:ext cx="4572000" cy="228600"/>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70" name="Google Shape;5970;p34"/>
          <p:cNvSpPr/>
          <p:nvPr/>
        </p:nvSpPr>
        <p:spPr>
          <a:xfrm>
            <a:off x="6851569" y="2667370"/>
            <a:ext cx="4572000" cy="228600"/>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71" name="Google Shape;5971;p34"/>
          <p:cNvSpPr/>
          <p:nvPr/>
        </p:nvSpPr>
        <p:spPr>
          <a:xfrm>
            <a:off x="6851569" y="2895970"/>
            <a:ext cx="4572000" cy="228600"/>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72" name="Google Shape;5972;p34"/>
          <p:cNvSpPr/>
          <p:nvPr/>
        </p:nvSpPr>
        <p:spPr>
          <a:xfrm>
            <a:off x="6851569" y="3124570"/>
            <a:ext cx="4572000" cy="228600"/>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5973" name="Google Shape;5973;p34"/>
          <p:cNvGrpSpPr/>
          <p:nvPr/>
        </p:nvGrpSpPr>
        <p:grpSpPr>
          <a:xfrm>
            <a:off x="6249113" y="4360441"/>
            <a:ext cx="5479256" cy="1739107"/>
            <a:chOff x="1397" y="2977"/>
            <a:chExt cx="3452" cy="1096"/>
          </a:xfrm>
        </p:grpSpPr>
        <p:cxnSp>
          <p:nvCxnSpPr>
            <p:cNvPr id="5974" name="Google Shape;5974;p34"/>
            <p:cNvCxnSpPr/>
            <p:nvPr/>
          </p:nvCxnSpPr>
          <p:spPr>
            <a:xfrm rot="10800000">
              <a:off x="1728" y="2977"/>
              <a:ext cx="0" cy="816"/>
            </a:xfrm>
            <a:prstGeom prst="straightConnector1">
              <a:avLst/>
            </a:prstGeom>
            <a:noFill/>
            <a:ln w="38100" cap="flat" cmpd="sng">
              <a:solidFill>
                <a:schemeClr val="dk1"/>
              </a:solidFill>
              <a:prstDash val="solid"/>
              <a:round/>
              <a:headEnd type="none" w="med" len="med"/>
              <a:tailEnd type="triangle" w="med" len="med"/>
            </a:ln>
          </p:spPr>
        </p:cxnSp>
        <p:sp>
          <p:nvSpPr>
            <p:cNvPr id="5975" name="Google Shape;5975;p34"/>
            <p:cNvSpPr txBox="1"/>
            <p:nvPr/>
          </p:nvSpPr>
          <p:spPr>
            <a:xfrm rot="-5400000">
              <a:off x="1087" y="3286"/>
              <a:ext cx="910"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frequency</a:t>
              </a:r>
              <a:endParaRPr sz="2400" b="0" i="0" u="none" strike="noStrike" cap="none">
                <a:solidFill>
                  <a:srgbClr val="000000"/>
                </a:solidFill>
                <a:latin typeface="Calibri"/>
                <a:ea typeface="Calibri"/>
                <a:cs typeface="Calibri"/>
                <a:sym typeface="Calibri"/>
              </a:endParaRPr>
            </a:p>
          </p:txBody>
        </p:sp>
        <p:cxnSp>
          <p:nvCxnSpPr>
            <p:cNvPr id="5976" name="Google Shape;5976;p34"/>
            <p:cNvCxnSpPr/>
            <p:nvPr/>
          </p:nvCxnSpPr>
          <p:spPr>
            <a:xfrm>
              <a:off x="1728" y="3793"/>
              <a:ext cx="3120" cy="0"/>
            </a:xfrm>
            <a:prstGeom prst="straightConnector1">
              <a:avLst/>
            </a:prstGeom>
            <a:noFill/>
            <a:ln w="38100" cap="flat" cmpd="sng">
              <a:solidFill>
                <a:schemeClr val="dk1"/>
              </a:solidFill>
              <a:prstDash val="solid"/>
              <a:round/>
              <a:headEnd type="none" w="med" len="med"/>
              <a:tailEnd type="triangle" w="med" len="med"/>
            </a:ln>
          </p:spPr>
        </p:cxnSp>
        <p:sp>
          <p:nvSpPr>
            <p:cNvPr id="5977" name="Google Shape;5977;p34"/>
            <p:cNvSpPr txBox="1"/>
            <p:nvPr/>
          </p:nvSpPr>
          <p:spPr>
            <a:xfrm>
              <a:off x="4385" y="3820"/>
              <a:ext cx="418"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time</a:t>
              </a:r>
              <a:endParaRPr sz="2000" b="0" i="1" u="none" strike="noStrike" cap="none">
                <a:solidFill>
                  <a:srgbClr val="000000"/>
                </a:solidFill>
                <a:latin typeface="Calibri"/>
                <a:ea typeface="Calibri"/>
                <a:cs typeface="Calibri"/>
                <a:sym typeface="Calibri"/>
              </a:endParaRPr>
            </a:p>
          </p:txBody>
        </p:sp>
        <p:sp>
          <p:nvSpPr>
            <p:cNvPr id="5978" name="Google Shape;5978;p34"/>
            <p:cNvSpPr/>
            <p:nvPr/>
          </p:nvSpPr>
          <p:spPr>
            <a:xfrm>
              <a:off x="1776" y="3168"/>
              <a:ext cx="2880" cy="576"/>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grpSp>
        <p:nvGrpSpPr>
          <p:cNvPr id="5979" name="Google Shape;5979;p34"/>
          <p:cNvGrpSpPr/>
          <p:nvPr/>
        </p:nvGrpSpPr>
        <p:grpSpPr>
          <a:xfrm>
            <a:off x="6851569" y="4664445"/>
            <a:ext cx="3886200" cy="914400"/>
            <a:chOff x="1776" y="3168"/>
            <a:chExt cx="2448" cy="576"/>
          </a:xfrm>
        </p:grpSpPr>
        <p:sp>
          <p:nvSpPr>
            <p:cNvPr id="5980" name="Google Shape;5980;p34"/>
            <p:cNvSpPr/>
            <p:nvPr/>
          </p:nvSpPr>
          <p:spPr>
            <a:xfrm>
              <a:off x="1776" y="3168"/>
              <a:ext cx="144" cy="576"/>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81" name="Google Shape;5981;p34"/>
            <p:cNvSpPr/>
            <p:nvPr/>
          </p:nvSpPr>
          <p:spPr>
            <a:xfrm>
              <a:off x="2352" y="3168"/>
              <a:ext cx="144" cy="576"/>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82" name="Google Shape;5982;p34"/>
            <p:cNvSpPr/>
            <p:nvPr/>
          </p:nvSpPr>
          <p:spPr>
            <a:xfrm>
              <a:off x="2928" y="3168"/>
              <a:ext cx="144" cy="576"/>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83" name="Google Shape;5983;p34"/>
            <p:cNvSpPr/>
            <p:nvPr/>
          </p:nvSpPr>
          <p:spPr>
            <a:xfrm>
              <a:off x="3504" y="3168"/>
              <a:ext cx="144" cy="576"/>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84" name="Google Shape;5984;p34"/>
            <p:cNvSpPr/>
            <p:nvPr/>
          </p:nvSpPr>
          <p:spPr>
            <a:xfrm>
              <a:off x="4080" y="3168"/>
              <a:ext cx="144" cy="576"/>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grpSp>
        <p:nvGrpSpPr>
          <p:cNvPr id="5985" name="Google Shape;5985;p34"/>
          <p:cNvGrpSpPr/>
          <p:nvPr/>
        </p:nvGrpSpPr>
        <p:grpSpPr>
          <a:xfrm>
            <a:off x="7080169" y="4664445"/>
            <a:ext cx="3886200" cy="914400"/>
            <a:chOff x="1920" y="3168"/>
            <a:chExt cx="2448" cy="576"/>
          </a:xfrm>
        </p:grpSpPr>
        <p:sp>
          <p:nvSpPr>
            <p:cNvPr id="5986" name="Google Shape;5986;p34"/>
            <p:cNvSpPr/>
            <p:nvPr/>
          </p:nvSpPr>
          <p:spPr>
            <a:xfrm>
              <a:off x="1920" y="3168"/>
              <a:ext cx="144" cy="576"/>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87" name="Google Shape;5987;p34"/>
            <p:cNvSpPr/>
            <p:nvPr/>
          </p:nvSpPr>
          <p:spPr>
            <a:xfrm>
              <a:off x="2496" y="3168"/>
              <a:ext cx="144" cy="576"/>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88" name="Google Shape;5988;p34"/>
            <p:cNvSpPr/>
            <p:nvPr/>
          </p:nvSpPr>
          <p:spPr>
            <a:xfrm>
              <a:off x="3072" y="3168"/>
              <a:ext cx="144" cy="576"/>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89" name="Google Shape;5989;p34"/>
            <p:cNvSpPr/>
            <p:nvPr/>
          </p:nvSpPr>
          <p:spPr>
            <a:xfrm>
              <a:off x="3648" y="3168"/>
              <a:ext cx="144" cy="576"/>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90" name="Google Shape;5990;p34"/>
            <p:cNvSpPr/>
            <p:nvPr/>
          </p:nvSpPr>
          <p:spPr>
            <a:xfrm>
              <a:off x="4224" y="3168"/>
              <a:ext cx="144" cy="576"/>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grpSp>
        <p:nvGrpSpPr>
          <p:cNvPr id="5991" name="Google Shape;5991;p34"/>
          <p:cNvGrpSpPr/>
          <p:nvPr/>
        </p:nvGrpSpPr>
        <p:grpSpPr>
          <a:xfrm>
            <a:off x="7308769" y="4664445"/>
            <a:ext cx="3886200" cy="914400"/>
            <a:chOff x="2064" y="3168"/>
            <a:chExt cx="2448" cy="576"/>
          </a:xfrm>
        </p:grpSpPr>
        <p:sp>
          <p:nvSpPr>
            <p:cNvPr id="5992" name="Google Shape;5992;p34"/>
            <p:cNvSpPr/>
            <p:nvPr/>
          </p:nvSpPr>
          <p:spPr>
            <a:xfrm>
              <a:off x="2064" y="3168"/>
              <a:ext cx="144" cy="576"/>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93" name="Google Shape;5993;p34"/>
            <p:cNvSpPr/>
            <p:nvPr/>
          </p:nvSpPr>
          <p:spPr>
            <a:xfrm>
              <a:off x="2640" y="3168"/>
              <a:ext cx="144" cy="576"/>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94" name="Google Shape;5994;p34"/>
            <p:cNvSpPr/>
            <p:nvPr/>
          </p:nvSpPr>
          <p:spPr>
            <a:xfrm>
              <a:off x="3216" y="3168"/>
              <a:ext cx="144" cy="576"/>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95" name="Google Shape;5995;p34"/>
            <p:cNvSpPr/>
            <p:nvPr/>
          </p:nvSpPr>
          <p:spPr>
            <a:xfrm>
              <a:off x="3792" y="3168"/>
              <a:ext cx="144" cy="576"/>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96" name="Google Shape;5996;p34"/>
            <p:cNvSpPr/>
            <p:nvPr/>
          </p:nvSpPr>
          <p:spPr>
            <a:xfrm>
              <a:off x="4368" y="3168"/>
              <a:ext cx="144" cy="576"/>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grpSp>
        <p:nvGrpSpPr>
          <p:cNvPr id="5997" name="Google Shape;5997;p34"/>
          <p:cNvGrpSpPr/>
          <p:nvPr/>
        </p:nvGrpSpPr>
        <p:grpSpPr>
          <a:xfrm>
            <a:off x="7537369" y="4664445"/>
            <a:ext cx="3886200" cy="914400"/>
            <a:chOff x="2208" y="3168"/>
            <a:chExt cx="2448" cy="576"/>
          </a:xfrm>
        </p:grpSpPr>
        <p:sp>
          <p:nvSpPr>
            <p:cNvPr id="5998" name="Google Shape;5998;p34"/>
            <p:cNvSpPr/>
            <p:nvPr/>
          </p:nvSpPr>
          <p:spPr>
            <a:xfrm>
              <a:off x="2208" y="3168"/>
              <a:ext cx="144" cy="576"/>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99" name="Google Shape;5999;p34"/>
            <p:cNvSpPr/>
            <p:nvPr/>
          </p:nvSpPr>
          <p:spPr>
            <a:xfrm>
              <a:off x="2784" y="3168"/>
              <a:ext cx="144" cy="576"/>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6000" name="Google Shape;6000;p34"/>
            <p:cNvSpPr/>
            <p:nvPr/>
          </p:nvSpPr>
          <p:spPr>
            <a:xfrm>
              <a:off x="3360" y="3168"/>
              <a:ext cx="144" cy="576"/>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6001" name="Google Shape;6001;p34"/>
            <p:cNvSpPr/>
            <p:nvPr/>
          </p:nvSpPr>
          <p:spPr>
            <a:xfrm>
              <a:off x="3936" y="3168"/>
              <a:ext cx="144" cy="576"/>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6002" name="Google Shape;6002;p34"/>
            <p:cNvSpPr/>
            <p:nvPr/>
          </p:nvSpPr>
          <p:spPr>
            <a:xfrm>
              <a:off x="4512" y="3168"/>
              <a:ext cx="144" cy="576"/>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grpSp>
        <p:nvGrpSpPr>
          <p:cNvPr id="6003" name="Google Shape;6003;p34"/>
          <p:cNvGrpSpPr/>
          <p:nvPr/>
        </p:nvGrpSpPr>
        <p:grpSpPr>
          <a:xfrm>
            <a:off x="6851569" y="2667370"/>
            <a:ext cx="4572000" cy="457200"/>
            <a:chOff x="1776" y="1728"/>
            <a:chExt cx="2880" cy="288"/>
          </a:xfrm>
        </p:grpSpPr>
        <p:cxnSp>
          <p:nvCxnSpPr>
            <p:cNvPr id="6004" name="Google Shape;6004;p34"/>
            <p:cNvCxnSpPr/>
            <p:nvPr/>
          </p:nvCxnSpPr>
          <p:spPr>
            <a:xfrm>
              <a:off x="1776" y="1728"/>
              <a:ext cx="2880" cy="0"/>
            </a:xfrm>
            <a:prstGeom prst="straightConnector1">
              <a:avLst/>
            </a:prstGeom>
            <a:noFill/>
            <a:ln w="9525" cap="flat" cmpd="sng">
              <a:solidFill>
                <a:schemeClr val="dk1"/>
              </a:solidFill>
              <a:prstDash val="solid"/>
              <a:round/>
              <a:headEnd type="none" w="med" len="med"/>
              <a:tailEnd type="none" w="med" len="med"/>
            </a:ln>
          </p:spPr>
        </p:cxnSp>
        <p:cxnSp>
          <p:nvCxnSpPr>
            <p:cNvPr id="6005" name="Google Shape;6005;p34"/>
            <p:cNvCxnSpPr/>
            <p:nvPr/>
          </p:nvCxnSpPr>
          <p:spPr>
            <a:xfrm>
              <a:off x="1776" y="1872"/>
              <a:ext cx="2880" cy="0"/>
            </a:xfrm>
            <a:prstGeom prst="straightConnector1">
              <a:avLst/>
            </a:prstGeom>
            <a:noFill/>
            <a:ln w="9525" cap="flat" cmpd="sng">
              <a:solidFill>
                <a:schemeClr val="dk1"/>
              </a:solidFill>
              <a:prstDash val="solid"/>
              <a:round/>
              <a:headEnd type="none" w="med" len="med"/>
              <a:tailEnd type="none" w="med" len="med"/>
            </a:ln>
          </p:spPr>
        </p:cxnSp>
        <p:cxnSp>
          <p:nvCxnSpPr>
            <p:cNvPr id="6006" name="Google Shape;6006;p34"/>
            <p:cNvCxnSpPr/>
            <p:nvPr/>
          </p:nvCxnSpPr>
          <p:spPr>
            <a:xfrm>
              <a:off x="1776" y="2016"/>
              <a:ext cx="2880" cy="0"/>
            </a:xfrm>
            <a:prstGeom prst="straightConnector1">
              <a:avLst/>
            </a:prstGeom>
            <a:noFill/>
            <a:ln w="9525" cap="flat" cmpd="sng">
              <a:solidFill>
                <a:schemeClr val="dk1"/>
              </a:solidFill>
              <a:prstDash val="solid"/>
              <a:round/>
              <a:headEnd type="none" w="med" len="med"/>
              <a:tailEnd type="none" w="med" len="med"/>
            </a:ln>
          </p:spPr>
        </p:cxnSp>
      </p:grpSp>
      <p:grpSp>
        <p:nvGrpSpPr>
          <p:cNvPr id="6007" name="Google Shape;6007;p34"/>
          <p:cNvGrpSpPr/>
          <p:nvPr/>
        </p:nvGrpSpPr>
        <p:grpSpPr>
          <a:xfrm>
            <a:off x="7080169" y="4664445"/>
            <a:ext cx="4114800" cy="914400"/>
            <a:chOff x="1920" y="3168"/>
            <a:chExt cx="2592" cy="576"/>
          </a:xfrm>
        </p:grpSpPr>
        <p:cxnSp>
          <p:nvCxnSpPr>
            <p:cNvPr id="6008" name="Google Shape;6008;p34"/>
            <p:cNvCxnSpPr/>
            <p:nvPr/>
          </p:nvCxnSpPr>
          <p:spPr>
            <a:xfrm>
              <a:off x="1920"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09" name="Google Shape;6009;p34"/>
            <p:cNvCxnSpPr/>
            <p:nvPr/>
          </p:nvCxnSpPr>
          <p:spPr>
            <a:xfrm>
              <a:off x="2064"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0" name="Google Shape;6010;p34"/>
            <p:cNvCxnSpPr/>
            <p:nvPr/>
          </p:nvCxnSpPr>
          <p:spPr>
            <a:xfrm>
              <a:off x="2208"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1" name="Google Shape;6011;p34"/>
            <p:cNvCxnSpPr/>
            <p:nvPr/>
          </p:nvCxnSpPr>
          <p:spPr>
            <a:xfrm>
              <a:off x="2352"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2" name="Google Shape;6012;p34"/>
            <p:cNvCxnSpPr/>
            <p:nvPr/>
          </p:nvCxnSpPr>
          <p:spPr>
            <a:xfrm>
              <a:off x="2496"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3" name="Google Shape;6013;p34"/>
            <p:cNvCxnSpPr/>
            <p:nvPr/>
          </p:nvCxnSpPr>
          <p:spPr>
            <a:xfrm>
              <a:off x="2640"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4" name="Google Shape;6014;p34"/>
            <p:cNvCxnSpPr/>
            <p:nvPr/>
          </p:nvCxnSpPr>
          <p:spPr>
            <a:xfrm>
              <a:off x="2784"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5" name="Google Shape;6015;p34"/>
            <p:cNvCxnSpPr/>
            <p:nvPr/>
          </p:nvCxnSpPr>
          <p:spPr>
            <a:xfrm>
              <a:off x="2928"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6" name="Google Shape;6016;p34"/>
            <p:cNvCxnSpPr/>
            <p:nvPr/>
          </p:nvCxnSpPr>
          <p:spPr>
            <a:xfrm>
              <a:off x="3072"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7" name="Google Shape;6017;p34"/>
            <p:cNvCxnSpPr/>
            <p:nvPr/>
          </p:nvCxnSpPr>
          <p:spPr>
            <a:xfrm>
              <a:off x="3216"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8" name="Google Shape;6018;p34"/>
            <p:cNvCxnSpPr/>
            <p:nvPr/>
          </p:nvCxnSpPr>
          <p:spPr>
            <a:xfrm>
              <a:off x="3360"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9" name="Google Shape;6019;p34"/>
            <p:cNvCxnSpPr/>
            <p:nvPr/>
          </p:nvCxnSpPr>
          <p:spPr>
            <a:xfrm>
              <a:off x="3504"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20" name="Google Shape;6020;p34"/>
            <p:cNvCxnSpPr/>
            <p:nvPr/>
          </p:nvCxnSpPr>
          <p:spPr>
            <a:xfrm>
              <a:off x="3648"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21" name="Google Shape;6021;p34"/>
            <p:cNvCxnSpPr/>
            <p:nvPr/>
          </p:nvCxnSpPr>
          <p:spPr>
            <a:xfrm>
              <a:off x="3792"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22" name="Google Shape;6022;p34"/>
            <p:cNvCxnSpPr/>
            <p:nvPr/>
          </p:nvCxnSpPr>
          <p:spPr>
            <a:xfrm>
              <a:off x="3936"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23" name="Google Shape;6023;p34"/>
            <p:cNvCxnSpPr/>
            <p:nvPr/>
          </p:nvCxnSpPr>
          <p:spPr>
            <a:xfrm>
              <a:off x="4080"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24" name="Google Shape;6024;p34"/>
            <p:cNvCxnSpPr/>
            <p:nvPr/>
          </p:nvCxnSpPr>
          <p:spPr>
            <a:xfrm>
              <a:off x="4224"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25" name="Google Shape;6025;p34"/>
            <p:cNvCxnSpPr/>
            <p:nvPr/>
          </p:nvCxnSpPr>
          <p:spPr>
            <a:xfrm>
              <a:off x="4368"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26" name="Google Shape;6026;p34"/>
            <p:cNvCxnSpPr/>
            <p:nvPr/>
          </p:nvCxnSpPr>
          <p:spPr>
            <a:xfrm>
              <a:off x="4512" y="3168"/>
              <a:ext cx="0" cy="576"/>
            </a:xfrm>
            <a:prstGeom prst="straightConnector1">
              <a:avLst/>
            </a:prstGeom>
            <a:noFill/>
            <a:ln w="9525" cap="flat" cmpd="sng">
              <a:solidFill>
                <a:schemeClr val="dk1"/>
              </a:solidFill>
              <a:prstDash val="solid"/>
              <a:round/>
              <a:headEnd type="none" w="med" len="med"/>
              <a:tailEnd type="none" w="med" len="med"/>
            </a:ln>
          </p:spPr>
        </p:cxnSp>
      </p:grpSp>
      <p:grpSp>
        <p:nvGrpSpPr>
          <p:cNvPr id="6027" name="Google Shape;6027;p34"/>
          <p:cNvGrpSpPr/>
          <p:nvPr/>
        </p:nvGrpSpPr>
        <p:grpSpPr>
          <a:xfrm>
            <a:off x="6851569" y="2553070"/>
            <a:ext cx="4572000" cy="685800"/>
            <a:chOff x="1776" y="1656"/>
            <a:chExt cx="2880" cy="432"/>
          </a:xfrm>
        </p:grpSpPr>
        <p:cxnSp>
          <p:nvCxnSpPr>
            <p:cNvPr id="6028" name="Google Shape;6028;p34"/>
            <p:cNvCxnSpPr/>
            <p:nvPr/>
          </p:nvCxnSpPr>
          <p:spPr>
            <a:xfrm>
              <a:off x="1776" y="1656"/>
              <a:ext cx="2880" cy="0"/>
            </a:xfrm>
            <a:prstGeom prst="straightConnector1">
              <a:avLst/>
            </a:prstGeom>
            <a:noFill/>
            <a:ln w="9525" cap="flat" cmpd="sng">
              <a:solidFill>
                <a:schemeClr val="dk1"/>
              </a:solidFill>
              <a:prstDash val="dash"/>
              <a:round/>
              <a:headEnd type="none" w="med" len="med"/>
              <a:tailEnd type="none" w="med" len="med"/>
            </a:ln>
          </p:spPr>
        </p:cxnSp>
        <p:cxnSp>
          <p:nvCxnSpPr>
            <p:cNvPr id="6029" name="Google Shape;6029;p34"/>
            <p:cNvCxnSpPr/>
            <p:nvPr/>
          </p:nvCxnSpPr>
          <p:spPr>
            <a:xfrm>
              <a:off x="1776" y="1800"/>
              <a:ext cx="2880" cy="0"/>
            </a:xfrm>
            <a:prstGeom prst="straightConnector1">
              <a:avLst/>
            </a:prstGeom>
            <a:noFill/>
            <a:ln w="9525" cap="flat" cmpd="sng">
              <a:solidFill>
                <a:schemeClr val="dk1"/>
              </a:solidFill>
              <a:prstDash val="dash"/>
              <a:round/>
              <a:headEnd type="none" w="med" len="med"/>
              <a:tailEnd type="none" w="med" len="med"/>
            </a:ln>
          </p:spPr>
        </p:cxnSp>
        <p:cxnSp>
          <p:nvCxnSpPr>
            <p:cNvPr id="6030" name="Google Shape;6030;p34"/>
            <p:cNvCxnSpPr/>
            <p:nvPr/>
          </p:nvCxnSpPr>
          <p:spPr>
            <a:xfrm>
              <a:off x="1776" y="1944"/>
              <a:ext cx="2880" cy="0"/>
            </a:xfrm>
            <a:prstGeom prst="straightConnector1">
              <a:avLst/>
            </a:prstGeom>
            <a:noFill/>
            <a:ln w="9525" cap="flat" cmpd="sng">
              <a:solidFill>
                <a:schemeClr val="dk1"/>
              </a:solidFill>
              <a:prstDash val="dash"/>
              <a:round/>
              <a:headEnd type="none" w="med" len="med"/>
              <a:tailEnd type="none" w="med" len="med"/>
            </a:ln>
          </p:spPr>
        </p:cxnSp>
        <p:cxnSp>
          <p:nvCxnSpPr>
            <p:cNvPr id="6031" name="Google Shape;6031;p34"/>
            <p:cNvCxnSpPr/>
            <p:nvPr/>
          </p:nvCxnSpPr>
          <p:spPr>
            <a:xfrm>
              <a:off x="1776" y="2088"/>
              <a:ext cx="2880" cy="0"/>
            </a:xfrm>
            <a:prstGeom prst="straightConnector1">
              <a:avLst/>
            </a:prstGeom>
            <a:noFill/>
            <a:ln w="9525" cap="flat" cmpd="sng">
              <a:solidFill>
                <a:schemeClr val="dk1"/>
              </a:solidFill>
              <a:prstDash val="dash"/>
              <a:round/>
              <a:headEnd type="none" w="med" len="med"/>
              <a:tailEnd type="none" w="med" len="med"/>
            </a:ln>
          </p:spPr>
        </p:cxnSp>
      </p:grpSp>
      <p:grpSp>
        <p:nvGrpSpPr>
          <p:cNvPr id="6032" name="Google Shape;6032;p34"/>
          <p:cNvGrpSpPr/>
          <p:nvPr/>
        </p:nvGrpSpPr>
        <p:grpSpPr>
          <a:xfrm>
            <a:off x="6965869" y="4664445"/>
            <a:ext cx="4343400" cy="914400"/>
            <a:chOff x="1848" y="3168"/>
            <a:chExt cx="2736" cy="576"/>
          </a:xfrm>
        </p:grpSpPr>
        <p:cxnSp>
          <p:nvCxnSpPr>
            <p:cNvPr id="6033" name="Google Shape;6033;p34"/>
            <p:cNvCxnSpPr/>
            <p:nvPr/>
          </p:nvCxnSpPr>
          <p:spPr>
            <a:xfrm>
              <a:off x="1848"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34" name="Google Shape;6034;p34"/>
            <p:cNvCxnSpPr/>
            <p:nvPr/>
          </p:nvCxnSpPr>
          <p:spPr>
            <a:xfrm>
              <a:off x="1992"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35" name="Google Shape;6035;p34"/>
            <p:cNvCxnSpPr/>
            <p:nvPr/>
          </p:nvCxnSpPr>
          <p:spPr>
            <a:xfrm>
              <a:off x="2136"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36" name="Google Shape;6036;p34"/>
            <p:cNvCxnSpPr/>
            <p:nvPr/>
          </p:nvCxnSpPr>
          <p:spPr>
            <a:xfrm>
              <a:off x="2280"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37" name="Google Shape;6037;p34"/>
            <p:cNvCxnSpPr/>
            <p:nvPr/>
          </p:nvCxnSpPr>
          <p:spPr>
            <a:xfrm>
              <a:off x="2424"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38" name="Google Shape;6038;p34"/>
            <p:cNvCxnSpPr/>
            <p:nvPr/>
          </p:nvCxnSpPr>
          <p:spPr>
            <a:xfrm>
              <a:off x="2568"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39" name="Google Shape;6039;p34"/>
            <p:cNvCxnSpPr/>
            <p:nvPr/>
          </p:nvCxnSpPr>
          <p:spPr>
            <a:xfrm>
              <a:off x="2712"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0" name="Google Shape;6040;p34"/>
            <p:cNvCxnSpPr/>
            <p:nvPr/>
          </p:nvCxnSpPr>
          <p:spPr>
            <a:xfrm>
              <a:off x="2856"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1" name="Google Shape;6041;p34"/>
            <p:cNvCxnSpPr/>
            <p:nvPr/>
          </p:nvCxnSpPr>
          <p:spPr>
            <a:xfrm>
              <a:off x="3000"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2" name="Google Shape;6042;p34"/>
            <p:cNvCxnSpPr/>
            <p:nvPr/>
          </p:nvCxnSpPr>
          <p:spPr>
            <a:xfrm>
              <a:off x="3144"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3" name="Google Shape;6043;p34"/>
            <p:cNvCxnSpPr/>
            <p:nvPr/>
          </p:nvCxnSpPr>
          <p:spPr>
            <a:xfrm>
              <a:off x="3288"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4" name="Google Shape;6044;p34"/>
            <p:cNvCxnSpPr/>
            <p:nvPr/>
          </p:nvCxnSpPr>
          <p:spPr>
            <a:xfrm>
              <a:off x="3432"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5" name="Google Shape;6045;p34"/>
            <p:cNvCxnSpPr/>
            <p:nvPr/>
          </p:nvCxnSpPr>
          <p:spPr>
            <a:xfrm>
              <a:off x="3576"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6" name="Google Shape;6046;p34"/>
            <p:cNvCxnSpPr/>
            <p:nvPr/>
          </p:nvCxnSpPr>
          <p:spPr>
            <a:xfrm>
              <a:off x="3720"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7" name="Google Shape;6047;p34"/>
            <p:cNvCxnSpPr/>
            <p:nvPr/>
          </p:nvCxnSpPr>
          <p:spPr>
            <a:xfrm>
              <a:off x="3864"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8" name="Google Shape;6048;p34"/>
            <p:cNvCxnSpPr/>
            <p:nvPr/>
          </p:nvCxnSpPr>
          <p:spPr>
            <a:xfrm>
              <a:off x="4008"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9" name="Google Shape;6049;p34"/>
            <p:cNvCxnSpPr/>
            <p:nvPr/>
          </p:nvCxnSpPr>
          <p:spPr>
            <a:xfrm>
              <a:off x="4152"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50" name="Google Shape;6050;p34"/>
            <p:cNvCxnSpPr/>
            <p:nvPr/>
          </p:nvCxnSpPr>
          <p:spPr>
            <a:xfrm>
              <a:off x="4296"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51" name="Google Shape;6051;p34"/>
            <p:cNvCxnSpPr/>
            <p:nvPr/>
          </p:nvCxnSpPr>
          <p:spPr>
            <a:xfrm>
              <a:off x="4440"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52" name="Google Shape;6052;p34"/>
            <p:cNvCxnSpPr/>
            <p:nvPr/>
          </p:nvCxnSpPr>
          <p:spPr>
            <a:xfrm>
              <a:off x="4584" y="3168"/>
              <a:ext cx="0" cy="576"/>
            </a:xfrm>
            <a:prstGeom prst="straightConnector1">
              <a:avLst/>
            </a:prstGeom>
            <a:noFill/>
            <a:ln w="9525" cap="flat" cmpd="sng">
              <a:solidFill>
                <a:schemeClr val="dk1"/>
              </a:solidFill>
              <a:prstDash val="dash"/>
              <a:round/>
              <a:headEnd type="none" w="med" len="med"/>
              <a:tailEnd type="none" w="med" len="med"/>
            </a:ln>
          </p:spPr>
        </p:cxnSp>
      </p:grpSp>
      <p:grpSp>
        <p:nvGrpSpPr>
          <p:cNvPr id="6053" name="Google Shape;6053;p34"/>
          <p:cNvGrpSpPr/>
          <p:nvPr/>
        </p:nvGrpSpPr>
        <p:grpSpPr>
          <a:xfrm>
            <a:off x="8985169" y="1632322"/>
            <a:ext cx="2438400" cy="523876"/>
            <a:chOff x="3648" y="266"/>
            <a:chExt cx="1536" cy="330"/>
          </a:xfrm>
        </p:grpSpPr>
        <p:sp>
          <p:nvSpPr>
            <p:cNvPr id="6054" name="Google Shape;6054;p34"/>
            <p:cNvSpPr txBox="1"/>
            <p:nvPr/>
          </p:nvSpPr>
          <p:spPr>
            <a:xfrm>
              <a:off x="3648" y="266"/>
              <a:ext cx="767" cy="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4 users</a:t>
              </a:r>
              <a:endParaRPr sz="2800" b="0" i="0" u="none" strike="noStrike" cap="none">
                <a:solidFill>
                  <a:srgbClr val="000000"/>
                </a:solidFill>
                <a:latin typeface="Calibri"/>
                <a:ea typeface="Calibri"/>
                <a:cs typeface="Calibri"/>
                <a:sym typeface="Calibri"/>
              </a:endParaRPr>
            </a:p>
          </p:txBody>
        </p:sp>
        <p:sp>
          <p:nvSpPr>
            <p:cNvPr id="6055" name="Google Shape;6055;p34"/>
            <p:cNvSpPr/>
            <p:nvPr/>
          </p:nvSpPr>
          <p:spPr>
            <a:xfrm>
              <a:off x="4464" y="352"/>
              <a:ext cx="144" cy="144"/>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6056" name="Google Shape;6056;p34"/>
            <p:cNvSpPr/>
            <p:nvPr/>
          </p:nvSpPr>
          <p:spPr>
            <a:xfrm>
              <a:off x="4656" y="352"/>
              <a:ext cx="144" cy="144"/>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6057" name="Google Shape;6057;p34"/>
            <p:cNvSpPr/>
            <p:nvPr/>
          </p:nvSpPr>
          <p:spPr>
            <a:xfrm>
              <a:off x="4848" y="352"/>
              <a:ext cx="144" cy="144"/>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6058" name="Google Shape;6058;p34"/>
            <p:cNvSpPr/>
            <p:nvPr/>
          </p:nvSpPr>
          <p:spPr>
            <a:xfrm>
              <a:off x="5040" y="352"/>
              <a:ext cx="144" cy="144"/>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6059" name="Google Shape;6059;p34"/>
          <p:cNvSpPr txBox="1">
            <a:spLocks noGrp="1"/>
          </p:cNvSpPr>
          <p:nvPr>
            <p:ph type="body" idx="1"/>
          </p:nvPr>
        </p:nvSpPr>
        <p:spPr>
          <a:xfrm>
            <a:off x="768431" y="1448157"/>
            <a:ext cx="5265052" cy="1980843"/>
          </a:xfrm>
          <a:prstGeom prst="rect">
            <a:avLst/>
          </a:prstGeom>
          <a:noFill/>
          <a:ln>
            <a:noFill/>
          </a:ln>
        </p:spPr>
        <p:txBody>
          <a:bodyPr spcFirstLastPara="1" wrap="square" lIns="91425" tIns="45700" rIns="91425" bIns="45700" anchor="t" anchorCtr="0">
            <a:normAutofit/>
          </a:bodyPr>
          <a:lstStyle/>
          <a:p>
            <a:pPr marL="11113" lvl="0" indent="-11113" algn="l" rtl="0">
              <a:lnSpc>
                <a:spcPct val="90000"/>
              </a:lnSpc>
              <a:spcBef>
                <a:spcPts val="0"/>
              </a:spcBef>
              <a:spcAft>
                <a:spcPts val="0"/>
              </a:spcAft>
              <a:buSzPts val="2400"/>
              <a:buNone/>
            </a:pPr>
            <a:r>
              <a:rPr lang="en-US" sz="2400">
                <a:solidFill>
                  <a:srgbClr val="CC0000"/>
                </a:solidFill>
              </a:rPr>
              <a:t>F</a:t>
            </a:r>
            <a:r>
              <a:rPr lang="en-US">
                <a:solidFill>
                  <a:srgbClr val="CC0000"/>
                </a:solidFill>
              </a:rPr>
              <a:t>requency Division Multiplexing </a:t>
            </a:r>
            <a:r>
              <a:rPr lang="en-US" sz="2400">
                <a:solidFill>
                  <a:srgbClr val="CC0000"/>
                </a:solidFill>
              </a:rPr>
              <a:t>(FDM)</a:t>
            </a:r>
            <a:endParaRPr sz="2400">
              <a:solidFill>
                <a:srgbClr val="CC0000"/>
              </a:solidFill>
            </a:endParaRPr>
          </a:p>
          <a:p>
            <a:pPr marL="352425" lvl="0" indent="-222250" algn="l" rtl="0">
              <a:lnSpc>
                <a:spcPct val="90000"/>
              </a:lnSpc>
              <a:spcBef>
                <a:spcPts val="400"/>
              </a:spcBef>
              <a:spcAft>
                <a:spcPts val="0"/>
              </a:spcAft>
              <a:buSzPts val="2400"/>
              <a:buChar char="▪"/>
            </a:pPr>
            <a:r>
              <a:rPr lang="en-US" sz="2400"/>
              <a:t>optical, electromagnetic frequencies divided into (narrow) frequency bands</a:t>
            </a:r>
            <a:endParaRPr/>
          </a:p>
          <a:p>
            <a:pPr marL="352425" lvl="0" indent="-44450" algn="l" rtl="0">
              <a:lnSpc>
                <a:spcPct val="90000"/>
              </a:lnSpc>
              <a:spcBef>
                <a:spcPts val="1000"/>
              </a:spcBef>
              <a:spcAft>
                <a:spcPts val="0"/>
              </a:spcAft>
              <a:buSzPts val="2800"/>
              <a:buNone/>
            </a:pPr>
            <a:endParaRPr/>
          </a:p>
        </p:txBody>
      </p:sp>
      <p:sp>
        <p:nvSpPr>
          <p:cNvPr id="6060" name="Google Shape;6060;p34"/>
          <p:cNvSpPr txBox="1"/>
          <p:nvPr/>
        </p:nvSpPr>
        <p:spPr>
          <a:xfrm>
            <a:off x="851118" y="4389639"/>
            <a:ext cx="5276102" cy="2468361"/>
          </a:xfrm>
          <a:prstGeom prst="rect">
            <a:avLst/>
          </a:prstGeom>
          <a:noFill/>
          <a:ln>
            <a:noFill/>
          </a:ln>
        </p:spPr>
        <p:txBody>
          <a:bodyPr spcFirstLastPara="1" wrap="square" lIns="91425" tIns="45700" rIns="91425" bIns="45700" anchor="t" anchorCtr="0">
            <a:normAutofit/>
          </a:bodyPr>
          <a:lstStyle/>
          <a:p>
            <a:pPr marL="11113" marR="0" lvl="0" indent="-11113"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CC0000"/>
                </a:solidFill>
                <a:latin typeface="Calibri"/>
                <a:ea typeface="Calibri"/>
                <a:cs typeface="Calibri"/>
                <a:sym typeface="Calibri"/>
              </a:rPr>
              <a:t>Time</a:t>
            </a:r>
            <a:r>
              <a:rPr lang="en-US" sz="2400" b="0" i="0" u="none" strike="noStrike" cap="none">
                <a:solidFill>
                  <a:srgbClr val="CC0000"/>
                </a:solidFill>
                <a:latin typeface="Calibri"/>
                <a:ea typeface="Calibri"/>
                <a:cs typeface="Calibri"/>
                <a:sym typeface="Calibri"/>
              </a:rPr>
              <a:t> </a:t>
            </a:r>
            <a:r>
              <a:rPr lang="en-US" sz="2800" b="0" i="0" u="none" strike="noStrike" cap="none">
                <a:solidFill>
                  <a:srgbClr val="CC0000"/>
                </a:solidFill>
                <a:latin typeface="Calibri"/>
                <a:ea typeface="Calibri"/>
                <a:cs typeface="Calibri"/>
                <a:sym typeface="Calibri"/>
              </a:rPr>
              <a:t>Division Multiplexing </a:t>
            </a:r>
            <a:r>
              <a:rPr lang="en-US" sz="2400" b="0" i="0" u="none" strike="noStrike" cap="none">
                <a:solidFill>
                  <a:srgbClr val="CC0000"/>
                </a:solidFill>
                <a:latin typeface="Calibri"/>
                <a:ea typeface="Calibri"/>
                <a:cs typeface="Calibri"/>
                <a:sym typeface="Calibri"/>
              </a:rPr>
              <a:t>(TDM)</a:t>
            </a:r>
            <a:endParaRPr sz="2400" b="0" i="0" u="none" strike="noStrike" cap="none">
              <a:solidFill>
                <a:srgbClr val="CC0000"/>
              </a:solidFill>
              <a:latin typeface="Calibri"/>
              <a:ea typeface="Calibri"/>
              <a:cs typeface="Calibri"/>
              <a:sym typeface="Calibri"/>
            </a:endParaRPr>
          </a:p>
          <a:p>
            <a:pPr marL="352425" marR="0" lvl="0" indent="-222250" algn="l" rtl="0">
              <a:lnSpc>
                <a:spcPct val="90000"/>
              </a:lnSpc>
              <a:spcBef>
                <a:spcPts val="6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time divided into slots</a:t>
            </a:r>
            <a:endParaRPr/>
          </a:p>
        </p:txBody>
      </p:sp>
      <p:sp>
        <p:nvSpPr>
          <p:cNvPr id="6061" name="Google Shape;6061;p34"/>
          <p:cNvSpPr txBox="1"/>
          <p:nvPr/>
        </p:nvSpPr>
        <p:spPr>
          <a:xfrm>
            <a:off x="758125" y="3253122"/>
            <a:ext cx="5265052" cy="1039909"/>
          </a:xfrm>
          <a:prstGeom prst="rect">
            <a:avLst/>
          </a:prstGeom>
          <a:noFill/>
          <a:ln>
            <a:noFill/>
          </a:ln>
        </p:spPr>
        <p:txBody>
          <a:bodyPr spcFirstLastPara="1" wrap="square" lIns="91425" tIns="45700" rIns="91425" bIns="45700" anchor="t" anchorCtr="0">
            <a:normAutofit fontScale="92500" lnSpcReduction="10000"/>
          </a:bodyPr>
          <a:lstStyle/>
          <a:p>
            <a:pPr marL="352425" marR="0" lvl="0" indent="-222250" algn="l" rtl="0">
              <a:lnSpc>
                <a:spcPct val="90000"/>
              </a:lnSpc>
              <a:spcBef>
                <a:spcPts val="0"/>
              </a:spcBef>
              <a:spcAft>
                <a:spcPts val="0"/>
              </a:spcAft>
              <a:buClr>
                <a:srgbClr val="0000A3"/>
              </a:buClr>
              <a:buSzPct val="100000"/>
              <a:buFont typeface="Noto Sans Symbols"/>
              <a:buChar char="▪"/>
            </a:pPr>
            <a:r>
              <a:rPr lang="en-US" sz="2600" b="0" i="0" u="none" strike="noStrike" cap="none">
                <a:solidFill>
                  <a:srgbClr val="000000"/>
                </a:solidFill>
                <a:latin typeface="Calibri"/>
                <a:ea typeface="Calibri"/>
                <a:cs typeface="Calibri"/>
                <a:sym typeface="Calibri"/>
              </a:rPr>
              <a:t>each call allocated its own band, can transmit at max rate of that narrow band </a:t>
            </a:r>
            <a:endParaRPr sz="2600" b="0" i="0" u="none" strike="noStrike" cap="none">
              <a:solidFill>
                <a:srgbClr val="000000"/>
              </a:solidFill>
              <a:latin typeface="Calibri"/>
              <a:ea typeface="Calibri"/>
              <a:cs typeface="Calibri"/>
              <a:sym typeface="Calibri"/>
            </a:endParaRPr>
          </a:p>
          <a:p>
            <a:pPr marL="352425" marR="0" lvl="0" indent="-57784" algn="l" rtl="0">
              <a:lnSpc>
                <a:spcPct val="90000"/>
              </a:lnSpc>
              <a:spcBef>
                <a:spcPts val="1000"/>
              </a:spcBef>
              <a:spcAft>
                <a:spcPts val="0"/>
              </a:spcAft>
              <a:buClr>
                <a:srgbClr val="0000A3"/>
              </a:buClr>
              <a:buSzPct val="100000"/>
              <a:buFont typeface="Noto Sans Symbols"/>
              <a:buNone/>
            </a:pPr>
            <a:endParaRPr sz="2800" b="0" i="0" u="none" strike="noStrike" cap="none">
              <a:solidFill>
                <a:srgbClr val="000000"/>
              </a:solidFill>
              <a:latin typeface="Calibri"/>
              <a:ea typeface="Calibri"/>
              <a:cs typeface="Calibri"/>
              <a:sym typeface="Calibri"/>
            </a:endParaRPr>
          </a:p>
        </p:txBody>
      </p:sp>
      <p:sp>
        <p:nvSpPr>
          <p:cNvPr id="6062" name="Google Shape;6062;p34"/>
          <p:cNvSpPr txBox="1"/>
          <p:nvPr/>
        </p:nvSpPr>
        <p:spPr>
          <a:xfrm>
            <a:off x="848536" y="5261674"/>
            <a:ext cx="5276102" cy="2468361"/>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each call allocated periodic slot(s), can transmit at maximum rate of (wider) frequency band (only)  during its time slot(s)</a:t>
            </a:r>
            <a:endParaRPr sz="2800" b="0" i="0" u="none" strike="noStrike" cap="none">
              <a:solidFill>
                <a:srgbClr val="000000"/>
              </a:solidFill>
              <a:latin typeface="Calibri"/>
              <a:ea typeface="Calibri"/>
              <a:cs typeface="Calibri"/>
              <a:sym typeface="Calibri"/>
            </a:endParaRPr>
          </a:p>
        </p:txBody>
      </p:sp>
      <p:sp>
        <p:nvSpPr>
          <p:cNvPr id="6063" name="Google Shape;6063;p3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003"/>
                                        </p:tgtEl>
                                        <p:attrNameLst>
                                          <p:attrName>style.visibility</p:attrName>
                                        </p:attrNameLst>
                                      </p:cBhvr>
                                      <p:to>
                                        <p:strVal val="visible"/>
                                      </p:to>
                                    </p:set>
                                    <p:animEffect transition="in" filter="fade">
                                      <p:cBhvr>
                                        <p:cTn id="7" dur="500"/>
                                        <p:tgtEl>
                                          <p:spTgt spid="60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61"/>
                                        </p:tgtEl>
                                        <p:attrNameLst>
                                          <p:attrName>style.visibility</p:attrName>
                                        </p:attrNameLst>
                                      </p:cBhvr>
                                      <p:to>
                                        <p:strVal val="visible"/>
                                      </p:to>
                                    </p:set>
                                    <p:animEffect transition="in" filter="fade">
                                      <p:cBhvr>
                                        <p:cTn id="12" dur="500"/>
                                        <p:tgtEl>
                                          <p:spTgt spid="60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69"/>
                                        </p:tgtEl>
                                        <p:attrNameLst>
                                          <p:attrName>style.visibility</p:attrName>
                                        </p:attrNameLst>
                                      </p:cBhvr>
                                      <p:to>
                                        <p:strVal val="visible"/>
                                      </p:to>
                                    </p:set>
                                    <p:animEffect transition="in" filter="fade">
                                      <p:cBhvr>
                                        <p:cTn id="17" dur="500"/>
                                        <p:tgtEl>
                                          <p:spTgt spid="596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970"/>
                                        </p:tgtEl>
                                        <p:attrNameLst>
                                          <p:attrName>style.visibility</p:attrName>
                                        </p:attrNameLst>
                                      </p:cBhvr>
                                      <p:to>
                                        <p:strVal val="visible"/>
                                      </p:to>
                                    </p:set>
                                    <p:animEffect transition="in" filter="fade">
                                      <p:cBhvr>
                                        <p:cTn id="21" dur="500"/>
                                        <p:tgtEl>
                                          <p:spTgt spid="5970"/>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5971"/>
                                        </p:tgtEl>
                                        <p:attrNameLst>
                                          <p:attrName>style.visibility</p:attrName>
                                        </p:attrNameLst>
                                      </p:cBhvr>
                                      <p:to>
                                        <p:strVal val="visible"/>
                                      </p:to>
                                    </p:set>
                                    <p:animEffect transition="in" filter="fade">
                                      <p:cBhvr>
                                        <p:cTn id="25" dur="500"/>
                                        <p:tgtEl>
                                          <p:spTgt spid="5971"/>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5972"/>
                                        </p:tgtEl>
                                        <p:attrNameLst>
                                          <p:attrName>style.visibility</p:attrName>
                                        </p:attrNameLst>
                                      </p:cBhvr>
                                      <p:to>
                                        <p:strVal val="visible"/>
                                      </p:to>
                                    </p:set>
                                    <p:animEffect transition="in" filter="fade">
                                      <p:cBhvr>
                                        <p:cTn id="29" dur="500"/>
                                        <p:tgtEl>
                                          <p:spTgt spid="597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973"/>
                                        </p:tgtEl>
                                        <p:attrNameLst>
                                          <p:attrName>style.visibility</p:attrName>
                                        </p:attrNameLst>
                                      </p:cBhvr>
                                      <p:to>
                                        <p:strVal val="visible"/>
                                      </p:to>
                                    </p:set>
                                  </p:childTnLst>
                                </p:cTn>
                              </p:par>
                              <p:par>
                                <p:cTn id="34" presetID="10" presetClass="entr" presetSubtype="0" fill="hold" nodeType="withEffect">
                                  <p:stCondLst>
                                    <p:cond delay="0"/>
                                  </p:stCondLst>
                                  <p:childTnLst>
                                    <p:set>
                                      <p:cBhvr>
                                        <p:cTn id="35" dur="1" fill="hold">
                                          <p:stCondLst>
                                            <p:cond delay="0"/>
                                          </p:stCondLst>
                                        </p:cTn>
                                        <p:tgtEl>
                                          <p:spTgt spid="6060"/>
                                        </p:tgtEl>
                                        <p:attrNameLst>
                                          <p:attrName>style.visibility</p:attrName>
                                        </p:attrNameLst>
                                      </p:cBhvr>
                                      <p:to>
                                        <p:strVal val="visible"/>
                                      </p:to>
                                    </p:set>
                                    <p:animEffect transition="in" filter="fade">
                                      <p:cBhvr>
                                        <p:cTn id="36" dur="500"/>
                                        <p:tgtEl>
                                          <p:spTgt spid="606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007"/>
                                        </p:tgtEl>
                                        <p:attrNameLst>
                                          <p:attrName>style.visibility</p:attrName>
                                        </p:attrNameLst>
                                      </p:cBhvr>
                                      <p:to>
                                        <p:strVal val="visible"/>
                                      </p:to>
                                    </p:set>
                                    <p:animEffect transition="in" filter="fade">
                                      <p:cBhvr>
                                        <p:cTn id="41" dur="500"/>
                                        <p:tgtEl>
                                          <p:spTgt spid="600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062"/>
                                        </p:tgtEl>
                                        <p:attrNameLst>
                                          <p:attrName>style.visibility</p:attrName>
                                        </p:attrNameLst>
                                      </p:cBhvr>
                                      <p:to>
                                        <p:strVal val="visible"/>
                                      </p:to>
                                    </p:set>
                                    <p:animEffect transition="in" filter="fade">
                                      <p:cBhvr>
                                        <p:cTn id="46" dur="500"/>
                                        <p:tgtEl>
                                          <p:spTgt spid="606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979"/>
                                        </p:tgtEl>
                                        <p:attrNameLst>
                                          <p:attrName>style.visibility</p:attrName>
                                        </p:attrNameLst>
                                      </p:cBhvr>
                                      <p:to>
                                        <p:strVal val="visible"/>
                                      </p:to>
                                    </p:set>
                                    <p:animEffect transition="in" filter="fade">
                                      <p:cBhvr>
                                        <p:cTn id="51" dur="500"/>
                                        <p:tgtEl>
                                          <p:spTgt spid="5979"/>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5985"/>
                                        </p:tgtEl>
                                        <p:attrNameLst>
                                          <p:attrName>style.visibility</p:attrName>
                                        </p:attrNameLst>
                                      </p:cBhvr>
                                      <p:to>
                                        <p:strVal val="visible"/>
                                      </p:to>
                                    </p:set>
                                    <p:animEffect transition="in" filter="fade">
                                      <p:cBhvr>
                                        <p:cTn id="55" dur="500"/>
                                        <p:tgtEl>
                                          <p:spTgt spid="5985"/>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5991"/>
                                        </p:tgtEl>
                                        <p:attrNameLst>
                                          <p:attrName>style.visibility</p:attrName>
                                        </p:attrNameLst>
                                      </p:cBhvr>
                                      <p:to>
                                        <p:strVal val="visible"/>
                                      </p:to>
                                    </p:set>
                                    <p:animEffect transition="in" filter="fade">
                                      <p:cBhvr>
                                        <p:cTn id="59" dur="500"/>
                                        <p:tgtEl>
                                          <p:spTgt spid="5991"/>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5997"/>
                                        </p:tgtEl>
                                        <p:attrNameLst>
                                          <p:attrName>style.visibility</p:attrName>
                                        </p:attrNameLst>
                                      </p:cBhvr>
                                      <p:to>
                                        <p:strVal val="visible"/>
                                      </p:to>
                                    </p:set>
                                    <p:animEffect transition="in" filter="fade">
                                      <p:cBhvr>
                                        <p:cTn id="63" dur="500"/>
                                        <p:tgtEl>
                                          <p:spTgt spid="599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027"/>
                                        </p:tgtEl>
                                        <p:attrNameLst>
                                          <p:attrName>style.visibility</p:attrName>
                                        </p:attrNameLst>
                                      </p:cBhvr>
                                      <p:to>
                                        <p:strVal val="visible"/>
                                      </p:to>
                                    </p:set>
                                    <p:animEffect transition="in" filter="fade">
                                      <p:cBhvr>
                                        <p:cTn id="68" dur="500"/>
                                        <p:tgtEl>
                                          <p:spTgt spid="60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032"/>
                                        </p:tgtEl>
                                        <p:attrNameLst>
                                          <p:attrName>style.visibility</p:attrName>
                                        </p:attrNameLst>
                                      </p:cBhvr>
                                      <p:to>
                                        <p:strVal val="visible"/>
                                      </p:to>
                                    </p:set>
                                    <p:animEffect transition="in" filter="fade">
                                      <p:cBhvr>
                                        <p:cTn id="73" dur="500"/>
                                        <p:tgtEl>
                                          <p:spTgt spid="6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sp>
        <p:nvSpPr>
          <p:cNvPr id="6069" name="Google Shape;6069;p35"/>
          <p:cNvSpPr txBox="1">
            <a:spLocks noGrp="1"/>
          </p:cNvSpPr>
          <p:nvPr>
            <p:ph type="title"/>
          </p:nvPr>
        </p:nvSpPr>
        <p:spPr>
          <a:xfrm>
            <a:off x="838200" y="244222"/>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Packet switching versus circuit switching</a:t>
            </a:r>
            <a:endParaRPr/>
          </a:p>
        </p:txBody>
      </p:sp>
      <p:sp>
        <p:nvSpPr>
          <p:cNvPr id="6070" name="Google Shape;6070;p35"/>
          <p:cNvSpPr txBox="1"/>
          <p:nvPr/>
        </p:nvSpPr>
        <p:spPr>
          <a:xfrm>
            <a:off x="1798051" y="1331088"/>
            <a:ext cx="4938590" cy="1938185"/>
          </a:xfrm>
          <a:prstGeom prst="rect">
            <a:avLst/>
          </a:prstGeom>
          <a:noFill/>
          <a:ln>
            <a:noFill/>
          </a:ln>
        </p:spPr>
        <p:txBody>
          <a:bodyPr spcFirstLastPara="1" wrap="square" lIns="91425" tIns="45700" rIns="91425" bIns="45700" anchor="t" anchorCtr="0">
            <a:normAutofit lnSpcReduction="10000"/>
          </a:bodyPr>
          <a:lstStyle/>
          <a:p>
            <a:pPr marL="231775" marR="0" lvl="0" indent="-231775" algn="l" rtl="0">
              <a:lnSpc>
                <a:spcPct val="90000"/>
              </a:lnSpc>
              <a:spcBef>
                <a:spcPts val="0"/>
              </a:spcBef>
              <a:spcAft>
                <a:spcPts val="0"/>
              </a:spcAft>
              <a:buClr>
                <a:srgbClr val="0000A3"/>
              </a:buClr>
              <a:buSzPts val="2100"/>
              <a:buFont typeface="Noto Sans Symbols"/>
              <a:buNone/>
            </a:pPr>
            <a:r>
              <a:rPr lang="en-US" sz="2800" b="0" i="0" u="none" strike="noStrike" cap="none">
                <a:solidFill>
                  <a:srgbClr val="000000"/>
                </a:solidFill>
                <a:latin typeface="Calibri"/>
                <a:ea typeface="Calibri"/>
                <a:cs typeface="Calibri"/>
                <a:sym typeface="Calibri"/>
              </a:rPr>
              <a:t>example:</a:t>
            </a:r>
            <a:endParaRPr/>
          </a:p>
          <a:p>
            <a:pPr marL="228600" marR="0" lvl="0" indent="-228600" algn="l" rtl="0">
              <a:lnSpc>
                <a:spcPct val="90000"/>
              </a:lnSpc>
              <a:spcBef>
                <a:spcPts val="6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1 Gb/s link</a:t>
            </a:r>
            <a:endParaRPr/>
          </a:p>
          <a:p>
            <a:pPr marL="228600" marR="0" lvl="0" indent="-228600" algn="l" rtl="0">
              <a:lnSpc>
                <a:spcPct val="90000"/>
              </a:lnSpc>
              <a:spcBef>
                <a:spcPts val="6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each user: </a:t>
            </a:r>
            <a:endParaRPr/>
          </a:p>
          <a:p>
            <a:pPr marL="514350" marR="0" lvl="1" indent="-217487" algn="l" rtl="0">
              <a:lnSpc>
                <a:spcPct val="90000"/>
              </a:lnSpc>
              <a:spcBef>
                <a:spcPts val="600"/>
              </a:spcBef>
              <a:spcAft>
                <a:spcPts val="0"/>
              </a:spcAft>
              <a:buClr>
                <a:srgbClr val="0000A8"/>
              </a:buClr>
              <a:buSzPts val="2000"/>
              <a:buFont typeface="Arial"/>
              <a:buChar char="•"/>
            </a:pPr>
            <a:r>
              <a:rPr lang="en-US" sz="2000" b="0" i="0" u="none" strike="noStrike" cap="none">
                <a:solidFill>
                  <a:srgbClr val="000000"/>
                </a:solidFill>
                <a:latin typeface="Calibri"/>
                <a:ea typeface="Calibri"/>
                <a:cs typeface="Calibri"/>
                <a:sym typeface="Calibri"/>
              </a:rPr>
              <a:t>100 Mb/s when “active”</a:t>
            </a:r>
            <a:endParaRPr/>
          </a:p>
          <a:p>
            <a:pPr marL="514350" marR="0" lvl="1" indent="-217487" algn="l" rtl="0">
              <a:lnSpc>
                <a:spcPct val="90000"/>
              </a:lnSpc>
              <a:spcBef>
                <a:spcPts val="600"/>
              </a:spcBef>
              <a:spcAft>
                <a:spcPts val="0"/>
              </a:spcAft>
              <a:buClr>
                <a:srgbClr val="0000A8"/>
              </a:buClr>
              <a:buSzPts val="2000"/>
              <a:buFont typeface="Arial"/>
              <a:buChar char="•"/>
            </a:pPr>
            <a:r>
              <a:rPr lang="en-US" sz="2000" b="0" i="0" u="none" strike="noStrike" cap="none">
                <a:solidFill>
                  <a:srgbClr val="000000"/>
                </a:solidFill>
                <a:latin typeface="Calibri"/>
                <a:ea typeface="Calibri"/>
                <a:cs typeface="Calibri"/>
                <a:sym typeface="Calibri"/>
              </a:rPr>
              <a:t>active 10% of time</a:t>
            </a:r>
            <a:endParaRPr/>
          </a:p>
          <a:p>
            <a:pPr marL="566738" marR="0" lvl="1" indent="-92075" algn="l" rtl="0">
              <a:lnSpc>
                <a:spcPct val="90000"/>
              </a:lnSpc>
              <a:spcBef>
                <a:spcPts val="500"/>
              </a:spcBef>
              <a:spcAft>
                <a:spcPts val="0"/>
              </a:spcAft>
              <a:buClr>
                <a:srgbClr val="0000A8"/>
              </a:buClr>
              <a:buSzPts val="2000"/>
              <a:buFont typeface="Arial"/>
              <a:buNone/>
            </a:pPr>
            <a:endParaRPr sz="2000" b="0" i="0" u="none" strike="noStrike" cap="none">
              <a:solidFill>
                <a:srgbClr val="000000"/>
              </a:solidFill>
              <a:latin typeface="Calibri"/>
              <a:ea typeface="Calibri"/>
              <a:cs typeface="Calibri"/>
              <a:sym typeface="Calibri"/>
            </a:endParaRPr>
          </a:p>
          <a:p>
            <a:pPr marL="231775" marR="0" lvl="0" indent="-79375"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a:ea typeface="Calibri"/>
              <a:cs typeface="Calibri"/>
              <a:sym typeface="Calibri"/>
            </a:endParaRPr>
          </a:p>
        </p:txBody>
      </p:sp>
      <p:sp>
        <p:nvSpPr>
          <p:cNvPr id="6071" name="Google Shape;6071;p35"/>
          <p:cNvSpPr txBox="1"/>
          <p:nvPr/>
        </p:nvSpPr>
        <p:spPr>
          <a:xfrm>
            <a:off x="770020" y="3313964"/>
            <a:ext cx="11085095" cy="6096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400"/>
              <a:buFont typeface="Noto Sans Symbols"/>
              <a:buNone/>
            </a:pPr>
            <a:r>
              <a:rPr lang="en-US" sz="2400" b="0" i="1" u="none" strike="noStrike" cap="none">
                <a:solidFill>
                  <a:srgbClr val="CC0000"/>
                </a:solidFill>
                <a:latin typeface="Calibri"/>
                <a:ea typeface="Calibri"/>
                <a:cs typeface="Calibri"/>
                <a:sym typeface="Calibri"/>
              </a:rPr>
              <a:t>Q: </a:t>
            </a:r>
            <a:r>
              <a:rPr lang="en-US" sz="2400" b="0" i="0" u="none" strike="noStrike" cap="none">
                <a:solidFill>
                  <a:srgbClr val="000000"/>
                </a:solidFill>
                <a:latin typeface="Calibri"/>
                <a:ea typeface="Calibri"/>
                <a:cs typeface="Calibri"/>
                <a:sym typeface="Calibri"/>
              </a:rPr>
              <a:t>how many users can use this network under circuit-switching and packet switching?</a:t>
            </a:r>
            <a:endParaRPr/>
          </a:p>
        </p:txBody>
      </p:sp>
      <p:sp>
        <p:nvSpPr>
          <p:cNvPr id="6072" name="Google Shape;6072;p35"/>
          <p:cNvSpPr txBox="1"/>
          <p:nvPr/>
        </p:nvSpPr>
        <p:spPr>
          <a:xfrm>
            <a:off x="876491" y="6199144"/>
            <a:ext cx="9147175"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Check out the online interactive exercises for more examples: h</a:t>
            </a:r>
            <a:r>
              <a:rPr lang="en-US" sz="1200" b="0" i="0" u="none" strike="noStrike" cap="none">
                <a:solidFill>
                  <a:srgbClr val="000000"/>
                </a:solidFill>
                <a:latin typeface="Arial"/>
                <a:ea typeface="Arial"/>
                <a:cs typeface="Arial"/>
                <a:sym typeface="Arial"/>
              </a:rPr>
              <a:t>ttp://gaia.cs.umass.edu/kurose_ross/interactive</a:t>
            </a:r>
            <a:endParaRPr/>
          </a:p>
        </p:txBody>
      </p:sp>
      <p:grpSp>
        <p:nvGrpSpPr>
          <p:cNvPr id="6073" name="Google Shape;6073;p35"/>
          <p:cNvGrpSpPr/>
          <p:nvPr/>
        </p:nvGrpSpPr>
        <p:grpSpPr>
          <a:xfrm>
            <a:off x="5274718" y="1427105"/>
            <a:ext cx="4284372" cy="1665011"/>
            <a:chOff x="6463839" y="2201136"/>
            <a:chExt cx="5112300" cy="2005013"/>
          </a:xfrm>
        </p:grpSpPr>
        <p:cxnSp>
          <p:nvCxnSpPr>
            <p:cNvPr id="6074" name="Google Shape;6074;p35"/>
            <p:cNvCxnSpPr/>
            <p:nvPr/>
          </p:nvCxnSpPr>
          <p:spPr>
            <a:xfrm>
              <a:off x="7197264" y="2684966"/>
              <a:ext cx="838200" cy="457200"/>
            </a:xfrm>
            <a:prstGeom prst="straightConnector1">
              <a:avLst/>
            </a:prstGeom>
            <a:noFill/>
            <a:ln w="28575" cap="flat" cmpd="sng">
              <a:solidFill>
                <a:srgbClr val="000099"/>
              </a:solidFill>
              <a:prstDash val="solid"/>
              <a:round/>
              <a:headEnd type="none" w="med" len="med"/>
              <a:tailEnd type="none" w="med" len="med"/>
            </a:ln>
          </p:spPr>
        </p:cxnSp>
        <p:cxnSp>
          <p:nvCxnSpPr>
            <p:cNvPr id="6075" name="Google Shape;6075;p35"/>
            <p:cNvCxnSpPr/>
            <p:nvPr/>
          </p:nvCxnSpPr>
          <p:spPr>
            <a:xfrm>
              <a:off x="8027887" y="3142166"/>
              <a:ext cx="2038350" cy="0"/>
            </a:xfrm>
            <a:prstGeom prst="straightConnector1">
              <a:avLst/>
            </a:prstGeom>
            <a:noFill/>
            <a:ln w="28575" cap="flat" cmpd="sng">
              <a:solidFill>
                <a:srgbClr val="0000A8"/>
              </a:solidFill>
              <a:prstDash val="solid"/>
              <a:round/>
              <a:headEnd type="none" w="med" len="med"/>
              <a:tailEnd type="triangle" w="med" len="med"/>
            </a:ln>
          </p:spPr>
        </p:cxnSp>
        <p:cxnSp>
          <p:nvCxnSpPr>
            <p:cNvPr id="6076" name="Google Shape;6076;p35"/>
            <p:cNvCxnSpPr/>
            <p:nvPr/>
          </p:nvCxnSpPr>
          <p:spPr>
            <a:xfrm>
              <a:off x="8027887" y="3317507"/>
              <a:ext cx="2038350" cy="0"/>
            </a:xfrm>
            <a:prstGeom prst="straightConnector1">
              <a:avLst/>
            </a:prstGeom>
            <a:noFill/>
            <a:ln w="28575" cap="flat" cmpd="sng">
              <a:solidFill>
                <a:srgbClr val="0000A8"/>
              </a:solidFill>
              <a:prstDash val="solid"/>
              <a:round/>
              <a:headEnd type="none" w="med" len="med"/>
              <a:tailEnd type="triangle" w="med" len="med"/>
            </a:ln>
          </p:spPr>
        </p:cxnSp>
        <p:cxnSp>
          <p:nvCxnSpPr>
            <p:cNvPr id="6077" name="Google Shape;6077;p35"/>
            <p:cNvCxnSpPr/>
            <p:nvPr/>
          </p:nvCxnSpPr>
          <p:spPr>
            <a:xfrm rot="10800000" flipH="1">
              <a:off x="7273464" y="3317507"/>
              <a:ext cx="761999" cy="609599"/>
            </a:xfrm>
            <a:prstGeom prst="straightConnector1">
              <a:avLst/>
            </a:prstGeom>
            <a:noFill/>
            <a:ln w="28575" cap="flat" cmpd="sng">
              <a:solidFill>
                <a:srgbClr val="000099"/>
              </a:solidFill>
              <a:prstDash val="solid"/>
              <a:round/>
              <a:headEnd type="none" w="med" len="med"/>
              <a:tailEnd type="none" w="med" len="med"/>
            </a:ln>
          </p:spPr>
        </p:cxnSp>
        <p:sp>
          <p:nvSpPr>
            <p:cNvPr id="6078" name="Google Shape;6078;p35"/>
            <p:cNvSpPr txBox="1"/>
            <p:nvPr/>
          </p:nvSpPr>
          <p:spPr>
            <a:xfrm>
              <a:off x="6979492" y="2909443"/>
              <a:ext cx="876970" cy="681952"/>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99"/>
                </a:buClr>
                <a:buSzPts val="1800"/>
                <a:buFont typeface="Calibri"/>
                <a:buNone/>
              </a:pPr>
              <a:r>
                <a:rPr lang="en-US" sz="1800" b="0" i="1" u="none" strike="noStrike" cap="none">
                  <a:solidFill>
                    <a:srgbClr val="000099"/>
                  </a:solidFill>
                  <a:latin typeface="Calibri"/>
                  <a:ea typeface="Calibri"/>
                  <a:cs typeface="Calibri"/>
                  <a:sym typeface="Calibri"/>
                </a:rPr>
                <a:t>N</a:t>
              </a:r>
              <a:r>
                <a:rPr lang="en-US" sz="1800" b="0" i="0" u="none" strike="noStrike" cap="none">
                  <a:solidFill>
                    <a:srgbClr val="000099"/>
                  </a:solidFill>
                  <a:latin typeface="Calibri"/>
                  <a:ea typeface="Calibri"/>
                  <a:cs typeface="Calibri"/>
                  <a:sym typeface="Calibri"/>
                </a:rPr>
                <a:t> </a:t>
              </a:r>
              <a:endParaRPr/>
            </a:p>
            <a:p>
              <a:pPr marL="0" marR="0" lvl="0" indent="0" algn="ctr" rtl="0">
                <a:lnSpc>
                  <a:spcPct val="80000"/>
                </a:lnSpc>
                <a:spcBef>
                  <a:spcPts val="0"/>
                </a:spcBef>
                <a:spcAft>
                  <a:spcPts val="0"/>
                </a:spcAft>
                <a:buClr>
                  <a:srgbClr val="000099"/>
                </a:buClr>
                <a:buSzPts val="2000"/>
                <a:buFont typeface="Calibri"/>
                <a:buNone/>
              </a:pPr>
              <a:r>
                <a:rPr lang="en-US" sz="2000" b="0" i="0" u="none" strike="noStrike" cap="none">
                  <a:solidFill>
                    <a:srgbClr val="000099"/>
                  </a:solidFill>
                  <a:latin typeface="Calibri"/>
                  <a:ea typeface="Calibri"/>
                  <a:cs typeface="Calibri"/>
                  <a:sym typeface="Calibri"/>
                </a:rPr>
                <a:t>users</a:t>
              </a:r>
              <a:endParaRPr/>
            </a:p>
          </p:txBody>
        </p:sp>
        <p:sp>
          <p:nvSpPr>
            <p:cNvPr id="6079" name="Google Shape;6079;p35"/>
            <p:cNvSpPr txBox="1"/>
            <p:nvPr/>
          </p:nvSpPr>
          <p:spPr>
            <a:xfrm>
              <a:off x="10245005" y="3251831"/>
              <a:ext cx="133113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1 Gbps link</a:t>
              </a:r>
              <a:endParaRPr/>
            </a:p>
          </p:txBody>
        </p:sp>
        <p:cxnSp>
          <p:nvCxnSpPr>
            <p:cNvPr id="6080" name="Google Shape;6080;p35"/>
            <p:cNvCxnSpPr/>
            <p:nvPr/>
          </p:nvCxnSpPr>
          <p:spPr>
            <a:xfrm>
              <a:off x="9308639" y="3234599"/>
              <a:ext cx="1409700" cy="0"/>
            </a:xfrm>
            <a:prstGeom prst="straightConnector1">
              <a:avLst/>
            </a:prstGeom>
            <a:noFill/>
            <a:ln w="44450" cap="flat" cmpd="sng">
              <a:solidFill>
                <a:schemeClr val="dk1"/>
              </a:solidFill>
              <a:prstDash val="solid"/>
              <a:round/>
              <a:headEnd type="none" w="med" len="med"/>
              <a:tailEnd type="none" w="med" len="med"/>
            </a:ln>
          </p:spPr>
        </p:cxnSp>
        <p:sp>
          <p:nvSpPr>
            <p:cNvPr id="6081" name="Google Shape;6081;p35"/>
            <p:cNvSpPr txBox="1"/>
            <p:nvPr/>
          </p:nvSpPr>
          <p:spPr>
            <a:xfrm rot="5273514">
              <a:off x="6621034" y="2903648"/>
              <a:ext cx="736600" cy="519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a:t>
              </a:r>
              <a:endParaRPr/>
            </a:p>
          </p:txBody>
        </p:sp>
        <p:grpSp>
          <p:nvGrpSpPr>
            <p:cNvPr id="6082" name="Google Shape;6082;p35"/>
            <p:cNvGrpSpPr/>
            <p:nvPr/>
          </p:nvGrpSpPr>
          <p:grpSpPr>
            <a:xfrm>
              <a:off x="6463839" y="2201136"/>
              <a:ext cx="779462" cy="679450"/>
              <a:chOff x="-44" y="1473"/>
              <a:chExt cx="981" cy="1105"/>
            </a:xfrm>
          </p:grpSpPr>
          <p:pic>
            <p:nvPicPr>
              <p:cNvPr id="6083" name="Google Shape;6083;p3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6084" name="Google Shape;6084;p3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6085" name="Google Shape;6085;p35"/>
            <p:cNvGrpSpPr/>
            <p:nvPr/>
          </p:nvGrpSpPr>
          <p:grpSpPr>
            <a:xfrm>
              <a:off x="6468601" y="3526699"/>
              <a:ext cx="779463" cy="679450"/>
              <a:chOff x="-44" y="1473"/>
              <a:chExt cx="981" cy="1105"/>
            </a:xfrm>
          </p:grpSpPr>
          <p:pic>
            <p:nvPicPr>
              <p:cNvPr id="6086" name="Google Shape;6086;p3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6087" name="Google Shape;6087;p3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6088" name="Google Shape;6088;p35"/>
            <p:cNvGrpSpPr/>
            <p:nvPr/>
          </p:nvGrpSpPr>
          <p:grpSpPr>
            <a:xfrm>
              <a:off x="8273141" y="2958864"/>
              <a:ext cx="1158784" cy="572412"/>
              <a:chOff x="7493876" y="2774731"/>
              <a:chExt cx="1481958" cy="894622"/>
            </a:xfrm>
          </p:grpSpPr>
          <p:sp>
            <p:nvSpPr>
              <p:cNvPr id="6089" name="Google Shape;6089;p3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090" name="Google Shape;6090;p3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091" name="Google Shape;6091;p35"/>
              <p:cNvGrpSpPr/>
              <p:nvPr/>
            </p:nvGrpSpPr>
            <p:grpSpPr>
              <a:xfrm>
                <a:off x="7713663" y="2848339"/>
                <a:ext cx="1042107" cy="425543"/>
                <a:chOff x="7786941" y="2884917"/>
                <a:chExt cx="897649" cy="353919"/>
              </a:xfrm>
            </p:grpSpPr>
            <p:sp>
              <p:nvSpPr>
                <p:cNvPr id="6092" name="Google Shape;6092;p3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93" name="Google Shape;6093;p3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94" name="Google Shape;6094;p3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95" name="Google Shape;6095;p3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sp>
        <p:nvSpPr>
          <p:cNvPr id="6096" name="Google Shape;6096;p35"/>
          <p:cNvSpPr txBox="1"/>
          <p:nvPr/>
        </p:nvSpPr>
        <p:spPr>
          <a:xfrm>
            <a:off x="908221" y="3603662"/>
            <a:ext cx="4938590" cy="964254"/>
          </a:xfrm>
          <a:prstGeom prst="rect">
            <a:avLst/>
          </a:prstGeom>
          <a:noFill/>
          <a:ln>
            <a:noFill/>
          </a:ln>
        </p:spPr>
        <p:txBody>
          <a:bodyPr spcFirstLastPara="1" wrap="square" lIns="91425" tIns="45700" rIns="91425" bIns="45700" anchor="t" anchorCtr="0">
            <a:normAutofit/>
          </a:bodyPr>
          <a:lstStyle/>
          <a:p>
            <a:pPr marL="566738" marR="0" lvl="1" indent="-92075" algn="l" rtl="0">
              <a:lnSpc>
                <a:spcPct val="90000"/>
              </a:lnSpc>
              <a:spcBef>
                <a:spcPts val="0"/>
              </a:spcBef>
              <a:spcAft>
                <a:spcPts val="0"/>
              </a:spcAft>
              <a:buClr>
                <a:srgbClr val="0000A8"/>
              </a:buClr>
              <a:buSzPts val="2000"/>
              <a:buFont typeface="Arial"/>
              <a:buNone/>
            </a:pPr>
            <a:endParaRPr sz="2000" b="0" i="0" u="none" strike="noStrike" cap="none">
              <a:solidFill>
                <a:srgbClr val="000000"/>
              </a:solidFill>
              <a:latin typeface="Calibri"/>
              <a:ea typeface="Calibri"/>
              <a:cs typeface="Calibri"/>
              <a:sym typeface="Calibri"/>
            </a:endParaRPr>
          </a:p>
          <a:p>
            <a:pPr marL="231775" marR="0" lvl="0" indent="-231775" algn="l" rtl="0">
              <a:lnSpc>
                <a:spcPct val="90000"/>
              </a:lnSpc>
              <a:spcBef>
                <a:spcPts val="1000"/>
              </a:spcBef>
              <a:spcAft>
                <a:spcPts val="0"/>
              </a:spcAft>
              <a:buClr>
                <a:srgbClr val="0000A3"/>
              </a:buClr>
              <a:buSzPts val="2800"/>
              <a:buFont typeface="Noto Sans Symbols"/>
              <a:buChar char="▪"/>
            </a:pPr>
            <a:r>
              <a:rPr lang="en-US" sz="2800" b="0" i="1" u="none" strike="noStrike" cap="none">
                <a:solidFill>
                  <a:srgbClr val="CC0000"/>
                </a:solidFill>
                <a:latin typeface="Calibri"/>
                <a:ea typeface="Calibri"/>
                <a:cs typeface="Calibri"/>
                <a:sym typeface="Calibri"/>
              </a:rPr>
              <a:t>circuit-switching:</a:t>
            </a:r>
            <a:r>
              <a:rPr lang="en-US" sz="2800" b="0" i="0" u="none" strike="noStrike" cap="none">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10 users</a:t>
            </a:r>
            <a:endParaRPr/>
          </a:p>
          <a:p>
            <a:pPr marL="231775" marR="0" lvl="0" indent="-79375"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a:ea typeface="Calibri"/>
              <a:cs typeface="Calibri"/>
              <a:sym typeface="Calibri"/>
            </a:endParaRPr>
          </a:p>
        </p:txBody>
      </p:sp>
      <p:grpSp>
        <p:nvGrpSpPr>
          <p:cNvPr id="6097" name="Google Shape;6097;p35"/>
          <p:cNvGrpSpPr/>
          <p:nvPr/>
        </p:nvGrpSpPr>
        <p:grpSpPr>
          <a:xfrm>
            <a:off x="914111" y="4198445"/>
            <a:ext cx="10214966" cy="2164114"/>
            <a:chOff x="949766" y="3703137"/>
            <a:chExt cx="10214966" cy="2164114"/>
          </a:xfrm>
        </p:grpSpPr>
        <p:grpSp>
          <p:nvGrpSpPr>
            <p:cNvPr id="6098" name="Google Shape;6098;p35"/>
            <p:cNvGrpSpPr/>
            <p:nvPr/>
          </p:nvGrpSpPr>
          <p:grpSpPr>
            <a:xfrm>
              <a:off x="6219664" y="4101095"/>
              <a:ext cx="4945068" cy="1295399"/>
              <a:chOff x="2915" y="2642"/>
              <a:chExt cx="3115" cy="816"/>
            </a:xfrm>
          </p:grpSpPr>
          <p:sp>
            <p:nvSpPr>
              <p:cNvPr id="6099" name="Google Shape;6099;p35"/>
              <p:cNvSpPr txBox="1"/>
              <p:nvPr/>
            </p:nvSpPr>
            <p:spPr>
              <a:xfrm>
                <a:off x="2915" y="2642"/>
                <a:ext cx="3115" cy="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800"/>
                  <a:buFont typeface="Calibri"/>
                  <a:buNone/>
                </a:pPr>
                <a:r>
                  <a:rPr lang="en-US" sz="2800" b="0" i="1" u="none" strike="noStrike" cap="none">
                    <a:solidFill>
                      <a:srgbClr val="CC0000"/>
                    </a:solidFill>
                    <a:latin typeface="Calibri"/>
                    <a:ea typeface="Calibri"/>
                    <a:cs typeface="Calibri"/>
                    <a:sym typeface="Calibri"/>
                  </a:rPr>
                  <a:t>Q:</a:t>
                </a:r>
                <a:r>
                  <a:rPr lang="en-US" sz="2800" b="0" i="0" u="none" strike="noStrike" cap="none">
                    <a:solidFill>
                      <a:srgbClr val="000000"/>
                    </a:solidFill>
                    <a:latin typeface="Calibri"/>
                    <a:ea typeface="Calibri"/>
                    <a:cs typeface="Calibri"/>
                    <a:sym typeface="Calibri"/>
                  </a:rPr>
                  <a:t> how did we get value 0.0004?</a:t>
                </a:r>
                <a:endParaRPr/>
              </a:p>
            </p:txBody>
          </p:sp>
          <p:sp>
            <p:nvSpPr>
              <p:cNvPr id="6100" name="Google Shape;6100;p35"/>
              <p:cNvSpPr txBox="1"/>
              <p:nvPr/>
            </p:nvSpPr>
            <p:spPr>
              <a:xfrm>
                <a:off x="2930" y="2935"/>
                <a:ext cx="2986" cy="5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800"/>
                  <a:buFont typeface="Calibri"/>
                  <a:buNone/>
                </a:pPr>
                <a:r>
                  <a:rPr lang="en-US" sz="2800" b="0" i="1" u="none" strike="noStrike" cap="none">
                    <a:solidFill>
                      <a:srgbClr val="CC0000"/>
                    </a:solidFill>
                    <a:latin typeface="Calibri"/>
                    <a:ea typeface="Calibri"/>
                    <a:cs typeface="Calibri"/>
                    <a:sym typeface="Calibri"/>
                  </a:rPr>
                  <a:t>A:</a:t>
                </a:r>
                <a:r>
                  <a:rPr lang="en-US" sz="2800" b="0" i="0" u="none" strike="noStrike" cap="none">
                    <a:solidFill>
                      <a:srgbClr val="000000"/>
                    </a:solidFill>
                    <a:latin typeface="Calibri"/>
                    <a:ea typeface="Calibri"/>
                    <a:cs typeface="Calibri"/>
                    <a:sym typeface="Calibri"/>
                  </a:rPr>
                  <a:t> HW problem </a:t>
                </a:r>
                <a:r>
                  <a:rPr lang="en-US" sz="2000" b="0" i="0" u="none" strike="noStrike" cap="none">
                    <a:solidFill>
                      <a:srgbClr val="000000"/>
                    </a:solidFill>
                    <a:latin typeface="Calibri"/>
                    <a:ea typeface="Calibri"/>
                    <a:cs typeface="Calibri"/>
                    <a:sym typeface="Calibri"/>
                  </a:rPr>
                  <a:t>(for those with course in probability only)</a:t>
                </a:r>
                <a:endParaRPr sz="2800" b="0" i="0" u="none" strike="noStrike" cap="none">
                  <a:solidFill>
                    <a:srgbClr val="000000"/>
                  </a:solidFill>
                  <a:latin typeface="Calibri"/>
                  <a:ea typeface="Calibri"/>
                  <a:cs typeface="Calibri"/>
                  <a:sym typeface="Calibri"/>
                </a:endParaRPr>
              </a:p>
            </p:txBody>
          </p:sp>
        </p:grpSp>
        <p:sp>
          <p:nvSpPr>
            <p:cNvPr id="6101" name="Google Shape;6101;p35"/>
            <p:cNvSpPr txBox="1"/>
            <p:nvPr/>
          </p:nvSpPr>
          <p:spPr>
            <a:xfrm>
              <a:off x="949766" y="3703137"/>
              <a:ext cx="4938590" cy="2164114"/>
            </a:xfrm>
            <a:prstGeom prst="rect">
              <a:avLst/>
            </a:prstGeom>
            <a:noFill/>
            <a:ln>
              <a:noFill/>
            </a:ln>
          </p:spPr>
          <p:txBody>
            <a:bodyPr spcFirstLastPara="1" wrap="square" lIns="91425" tIns="45700" rIns="91425" bIns="45700" anchor="t" anchorCtr="0">
              <a:normAutofit/>
            </a:bodyPr>
            <a:lstStyle/>
            <a:p>
              <a:pPr marL="566738" marR="0" lvl="1" indent="-92075" algn="l" rtl="0">
                <a:lnSpc>
                  <a:spcPct val="90000"/>
                </a:lnSpc>
                <a:spcBef>
                  <a:spcPts val="0"/>
                </a:spcBef>
                <a:spcAft>
                  <a:spcPts val="0"/>
                </a:spcAft>
                <a:buClr>
                  <a:srgbClr val="0000A8"/>
                </a:buClr>
                <a:buSzPts val="2000"/>
                <a:buFont typeface="Arial"/>
                <a:buNone/>
              </a:pPr>
              <a:endParaRPr sz="2000" b="0" i="0" u="none" strike="noStrike" cap="none">
                <a:solidFill>
                  <a:srgbClr val="000000"/>
                </a:solidFill>
                <a:latin typeface="Calibri"/>
                <a:ea typeface="Calibri"/>
                <a:cs typeface="Calibri"/>
                <a:sym typeface="Calibri"/>
              </a:endParaRPr>
            </a:p>
            <a:p>
              <a:pPr marL="231775" marR="0" lvl="0" indent="-231775" algn="l" rtl="0">
                <a:lnSpc>
                  <a:spcPct val="90000"/>
                </a:lnSpc>
                <a:spcBef>
                  <a:spcPts val="1000"/>
                </a:spcBef>
                <a:spcAft>
                  <a:spcPts val="0"/>
                </a:spcAft>
                <a:buClr>
                  <a:srgbClr val="0000A3"/>
                </a:buClr>
                <a:buSzPts val="2800"/>
                <a:buFont typeface="Noto Sans Symbols"/>
                <a:buChar char="▪"/>
              </a:pPr>
              <a:r>
                <a:rPr lang="en-US" sz="2800" b="0" i="1" u="none" strike="noStrike" cap="none">
                  <a:solidFill>
                    <a:srgbClr val="CC0000"/>
                  </a:solidFill>
                  <a:latin typeface="Calibri"/>
                  <a:ea typeface="Calibri"/>
                  <a:cs typeface="Calibri"/>
                  <a:sym typeface="Calibri"/>
                </a:rPr>
                <a:t>packet switching:</a:t>
              </a:r>
              <a:r>
                <a:rPr lang="en-US" sz="2800" b="0" i="0" u="none" strike="noStrike" cap="none">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with 35 users, probability &gt; 10 active at same time is less than .0004 *</a:t>
              </a:r>
              <a:endParaRPr/>
            </a:p>
            <a:p>
              <a:pPr marL="231775" marR="0" lvl="0" indent="-79375"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a:ea typeface="Calibri"/>
                <a:cs typeface="Calibri"/>
                <a:sym typeface="Calibri"/>
              </a:endParaRPr>
            </a:p>
          </p:txBody>
        </p:sp>
      </p:grpSp>
      <p:sp>
        <p:nvSpPr>
          <p:cNvPr id="6102" name="Google Shape;6102;p3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96"/>
                                        </p:tgtEl>
                                        <p:attrNameLst>
                                          <p:attrName>style.visibility</p:attrName>
                                        </p:attrNameLst>
                                      </p:cBhvr>
                                      <p:to>
                                        <p:strVal val="visible"/>
                                      </p:to>
                                    </p:set>
                                    <p:animEffect transition="in" filter="fade">
                                      <p:cBhvr>
                                        <p:cTn id="7" dur="500"/>
                                        <p:tgtEl>
                                          <p:spTgt spid="60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97"/>
                                        </p:tgtEl>
                                        <p:attrNameLst>
                                          <p:attrName>style.visibility</p:attrName>
                                        </p:attrNameLst>
                                      </p:cBhvr>
                                      <p:to>
                                        <p:strVal val="visible"/>
                                      </p:to>
                                    </p:set>
                                    <p:animEffect transition="in" filter="fade">
                                      <p:cBhvr>
                                        <p:cTn id="12" dur="500"/>
                                        <p:tgtEl>
                                          <p:spTgt spid="60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72"/>
                                        </p:tgtEl>
                                        <p:attrNameLst>
                                          <p:attrName>style.visibility</p:attrName>
                                        </p:attrNameLst>
                                      </p:cBhvr>
                                      <p:to>
                                        <p:strVal val="visible"/>
                                      </p:to>
                                    </p:set>
                                    <p:animEffect transition="in" filter="fade">
                                      <p:cBhvr>
                                        <p:cTn id="17" dur="500"/>
                                        <p:tgtEl>
                                          <p:spTgt spid="6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865A503-7452-8E1B-4820-7CBBCC60F7FE}"/>
              </a:ext>
            </a:extLst>
          </p:cNvPr>
          <p:cNvSpPr>
            <a:spLocks noGrp="1"/>
          </p:cNvSpPr>
          <p:nvPr>
            <p:ph type="body" idx="1"/>
          </p:nvPr>
        </p:nvSpPr>
        <p:spPr/>
        <p:txBody>
          <a:bodyPr>
            <a:normAutofit fontScale="92500" lnSpcReduction="10000"/>
          </a:bodyPr>
          <a:lstStyle/>
          <a:p>
            <a:pPr marL="114300" indent="0">
              <a:buNone/>
            </a:pPr>
            <a:r>
              <a:rPr lang="en-US" sz="2400" dirty="0"/>
              <a:t>Assume n people in the networked system. </a:t>
            </a:r>
          </a:p>
          <a:p>
            <a:pPr marL="114300" indent="0">
              <a:buNone/>
            </a:pPr>
            <a:endParaRPr lang="en-US" sz="2400" dirty="0"/>
          </a:p>
          <a:p>
            <a:pPr marL="114300" indent="0">
              <a:buNone/>
            </a:pPr>
            <a:r>
              <a:rPr lang="en-US" sz="2400" dirty="0"/>
              <a:t>Let P(k) be the probability of k persons transmitting data simultaneously: </a:t>
            </a:r>
          </a:p>
          <a:p>
            <a:pPr marL="114300" indent="0">
              <a:buNone/>
            </a:pPr>
            <a:endParaRPr lang="en-US" sz="2400" dirty="0"/>
          </a:p>
          <a:p>
            <a:pPr marL="114300" indent="0">
              <a:buNone/>
            </a:pPr>
            <a:r>
              <a:rPr lang="en-US" sz="2400" dirty="0"/>
              <a:t>P(k) = c(n, k) * (0.1)^k * (1-0.1)^ (n-k) [select k person from n, k are transmitting while n-k are not transmitting]</a:t>
            </a:r>
          </a:p>
          <a:p>
            <a:pPr marL="114300" indent="0">
              <a:buNone/>
            </a:pPr>
            <a:endParaRPr lang="en-US" sz="2400" dirty="0"/>
          </a:p>
          <a:p>
            <a:pPr marL="114300" indent="0">
              <a:buNone/>
            </a:pPr>
            <a:r>
              <a:rPr lang="en-US" sz="2400" dirty="0"/>
              <a:t>The probability of no collision  in the system p(no collision) = </a:t>
            </a:r>
          </a:p>
          <a:p>
            <a:pPr marL="114300" indent="0">
              <a:buNone/>
            </a:pPr>
            <a:r>
              <a:rPr lang="en-US" sz="2400" dirty="0"/>
              <a:t>P(0) + P(1) … + P(10) (at most 10 persons can transmit data at the same time)</a:t>
            </a:r>
          </a:p>
          <a:p>
            <a:pPr marL="114300" indent="0">
              <a:buNone/>
            </a:pPr>
            <a:endParaRPr lang="en-US" sz="2400" dirty="0"/>
          </a:p>
          <a:p>
            <a:pPr marL="114300" indent="0">
              <a:buNone/>
            </a:pPr>
            <a:r>
              <a:rPr lang="en-US" sz="2400" dirty="0"/>
              <a:t>Chance of collision = 1 -  p(no collision)</a:t>
            </a:r>
          </a:p>
          <a:p>
            <a:pPr marL="114300" indent="0">
              <a:buNone/>
            </a:pPr>
            <a:endParaRPr lang="en-US" sz="2400" dirty="0"/>
          </a:p>
          <a:p>
            <a:pPr marL="114300" indent="0">
              <a:buNone/>
            </a:pPr>
            <a:endParaRPr lang="en-US" sz="2400" dirty="0"/>
          </a:p>
          <a:p>
            <a:pPr marL="114300" indent="0">
              <a:buNone/>
            </a:pPr>
            <a:endParaRPr lang="en-US" sz="2400" dirty="0"/>
          </a:p>
        </p:txBody>
      </p:sp>
      <p:sp>
        <p:nvSpPr>
          <p:cNvPr id="7" name="Title 6">
            <a:extLst>
              <a:ext uri="{FF2B5EF4-FFF2-40B4-BE49-F238E27FC236}">
                <a16:creationId xmlns:a16="http://schemas.microsoft.com/office/drawing/2014/main" id="{D732B387-0A66-DB7F-BB67-E6CD1D06031D}"/>
              </a:ext>
            </a:extLst>
          </p:cNvPr>
          <p:cNvSpPr>
            <a:spLocks noGrp="1"/>
          </p:cNvSpPr>
          <p:nvPr>
            <p:ph type="title"/>
          </p:nvPr>
        </p:nvSpPr>
        <p:spPr/>
        <p:txBody>
          <a:bodyPr/>
          <a:lstStyle/>
          <a:p>
            <a:r>
              <a:rPr lang="en-US" dirty="0"/>
              <a:t>Solution</a:t>
            </a:r>
          </a:p>
        </p:txBody>
      </p:sp>
      <p:sp>
        <p:nvSpPr>
          <p:cNvPr id="5" name="Slide Number Placeholder 4">
            <a:extLst>
              <a:ext uri="{FF2B5EF4-FFF2-40B4-BE49-F238E27FC236}">
                <a16:creationId xmlns:a16="http://schemas.microsoft.com/office/drawing/2014/main" id="{C8273CAB-069C-0D1F-5DF0-05F1ED12FE49}"/>
              </a:ext>
            </a:extLst>
          </p:cNvPr>
          <p:cNvSpPr>
            <a:spLocks noGrp="1"/>
          </p:cNvSpPr>
          <p:nvPr>
            <p:ph type="sldNum" idx="12"/>
          </p:nvPr>
        </p:nvSpPr>
        <p:spPr/>
        <p:txBody>
          <a:bodyPr/>
          <a:lstStyle/>
          <a:p>
            <a:pPr marL="0" lvl="0" indent="0" algn="r" rtl="0">
              <a:spcBef>
                <a:spcPts val="0"/>
              </a:spcBef>
              <a:spcAft>
                <a:spcPts val="0"/>
              </a:spcAft>
              <a:buNone/>
            </a:pPr>
            <a:r>
              <a:rPr lang="en-US"/>
              <a:t>Introduction: 1-</a:t>
            </a:r>
            <a:fld id="{00000000-1234-1234-1234-123412341234}" type="slidenum">
              <a:rPr lang="en-US" smtClean="0"/>
              <a:t>36</a:t>
            </a:fld>
            <a:endParaRPr/>
          </a:p>
        </p:txBody>
      </p:sp>
    </p:spTree>
    <p:extLst>
      <p:ext uri="{BB962C8B-B14F-4D97-AF65-F5344CB8AC3E}">
        <p14:creationId xmlns:p14="http://schemas.microsoft.com/office/powerpoint/2010/main" val="3816766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07"/>
        <p:cNvGrpSpPr/>
        <p:nvPr/>
      </p:nvGrpSpPr>
      <p:grpSpPr>
        <a:xfrm>
          <a:off x="0" y="0"/>
          <a:ext cx="0" cy="0"/>
          <a:chOff x="0" y="0"/>
          <a:chExt cx="0" cy="0"/>
        </a:xfrm>
      </p:grpSpPr>
      <p:sp>
        <p:nvSpPr>
          <p:cNvPr id="6108" name="Google Shape;6108;p36"/>
          <p:cNvSpPr txBox="1">
            <a:spLocks noGrp="1"/>
          </p:cNvSpPr>
          <p:nvPr>
            <p:ph type="title"/>
          </p:nvPr>
        </p:nvSpPr>
        <p:spPr>
          <a:xfrm>
            <a:off x="838200" y="244222"/>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Packet switching versus circuit switching</a:t>
            </a:r>
            <a:endParaRPr/>
          </a:p>
        </p:txBody>
      </p:sp>
      <p:sp>
        <p:nvSpPr>
          <p:cNvPr id="6109" name="Google Shape;6109;p36"/>
          <p:cNvSpPr txBox="1"/>
          <p:nvPr/>
        </p:nvSpPr>
        <p:spPr>
          <a:xfrm>
            <a:off x="867714" y="1869451"/>
            <a:ext cx="10470588" cy="4648200"/>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great for “bursty” data – sometimes has data to send, but at other times not</a:t>
            </a:r>
            <a:endParaRPr/>
          </a:p>
          <a:p>
            <a:pPr marL="682625" marR="0" lvl="1" indent="-22542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resource sharing</a:t>
            </a:r>
            <a:endParaRPr/>
          </a:p>
          <a:p>
            <a:pPr marL="682625" marR="0" lvl="1" indent="-22542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simpler, no call setup</a:t>
            </a:r>
            <a:endParaRPr sz="2000" b="0" i="0" u="none" strike="noStrike" cap="none">
              <a:solidFill>
                <a:srgbClr val="000000"/>
              </a:solidFill>
              <a:latin typeface="Calibri"/>
              <a:ea typeface="Calibri"/>
              <a:cs typeface="Calibri"/>
              <a:sym typeface="Calibri"/>
            </a:endParaRPr>
          </a:p>
          <a:p>
            <a:pPr marL="287338" marR="0" lvl="0" indent="-287338"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CC0000"/>
                </a:solidFill>
                <a:latin typeface="Calibri"/>
                <a:ea typeface="Calibri"/>
                <a:cs typeface="Calibri"/>
                <a:sym typeface="Calibri"/>
              </a:rPr>
              <a:t>excessive congestion possible:</a:t>
            </a:r>
            <a:r>
              <a:rPr lang="en-US" sz="2400" b="0" i="0" u="none" strike="noStrike" cap="none">
                <a:solidFill>
                  <a:srgbClr val="000000"/>
                </a:solidFill>
                <a:latin typeface="Calibri"/>
                <a:ea typeface="Calibri"/>
                <a:cs typeface="Calibri"/>
                <a:sym typeface="Calibri"/>
              </a:rPr>
              <a:t> packet delay and loss due to buffer overflow</a:t>
            </a:r>
            <a:endParaRPr/>
          </a:p>
          <a:p>
            <a:pPr marL="682625" marR="0" lvl="1" indent="-22542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protocols needed for reliable data transfer, congestion control</a:t>
            </a:r>
            <a:endParaRPr sz="2000" b="0" i="0" u="none" strike="noStrike" cap="none">
              <a:solidFill>
                <a:srgbClr val="000000"/>
              </a:solidFill>
              <a:latin typeface="Calibri"/>
              <a:ea typeface="Calibri"/>
              <a:cs typeface="Calibri"/>
              <a:sym typeface="Calibri"/>
            </a:endParaRPr>
          </a:p>
          <a:p>
            <a:pPr marL="287338" marR="0" lvl="0" indent="-287338" algn="l" rtl="0">
              <a:lnSpc>
                <a:spcPct val="90000"/>
              </a:lnSpc>
              <a:spcBef>
                <a:spcPts val="1000"/>
              </a:spcBef>
              <a:spcAft>
                <a:spcPts val="0"/>
              </a:spcAft>
              <a:buClr>
                <a:srgbClr val="0000A3"/>
              </a:buClr>
              <a:buSzPts val="2400"/>
              <a:buFont typeface="Noto Sans Symbols"/>
              <a:buChar char="▪"/>
            </a:pPr>
            <a:r>
              <a:rPr lang="en-US" sz="2400" b="0" i="1" u="none" strike="noStrike" cap="none">
                <a:solidFill>
                  <a:srgbClr val="CC0000"/>
                </a:solidFill>
                <a:latin typeface="Calibri"/>
                <a:ea typeface="Calibri"/>
                <a:cs typeface="Calibri"/>
                <a:sym typeface="Calibri"/>
              </a:rPr>
              <a:t>Q:</a:t>
            </a:r>
            <a:r>
              <a:rPr lang="en-US" sz="2400" b="0" i="0" u="none" strike="noStrike" cap="none">
                <a:solidFill>
                  <a:srgbClr val="CC0000"/>
                </a:solidFill>
                <a:latin typeface="Calibri"/>
                <a:ea typeface="Calibri"/>
                <a:cs typeface="Calibri"/>
                <a:sym typeface="Calibri"/>
              </a:rPr>
              <a:t> How to provide circuit-like behavior with packet-switching?</a:t>
            </a:r>
            <a:endParaRPr/>
          </a:p>
          <a:p>
            <a:pPr marL="682625" marR="0" lvl="1" indent="-22542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“It’s complicated.” We’ll study various techniques that try to make packet switching as “circuit-like” as possible.</a:t>
            </a:r>
            <a:endParaRPr/>
          </a:p>
        </p:txBody>
      </p:sp>
      <p:sp>
        <p:nvSpPr>
          <p:cNvPr id="6110" name="Google Shape;6110;p36"/>
          <p:cNvSpPr txBox="1"/>
          <p:nvPr/>
        </p:nvSpPr>
        <p:spPr>
          <a:xfrm>
            <a:off x="726050" y="1206091"/>
            <a:ext cx="7620000" cy="6096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000000"/>
                </a:solidFill>
                <a:latin typeface="Calibri"/>
                <a:ea typeface="Calibri"/>
                <a:cs typeface="Calibri"/>
                <a:sym typeface="Calibri"/>
              </a:rPr>
              <a:t>Is packet switching a “slam dunk winner”?</a:t>
            </a:r>
            <a:endParaRPr sz="3200" b="0" i="0" u="none" strike="noStrike" cap="none">
              <a:solidFill>
                <a:srgbClr val="000000"/>
              </a:solidFill>
              <a:latin typeface="Calibri"/>
              <a:ea typeface="Calibri"/>
              <a:cs typeface="Calibri"/>
              <a:sym typeface="Calibri"/>
            </a:endParaRPr>
          </a:p>
        </p:txBody>
      </p:sp>
      <p:sp>
        <p:nvSpPr>
          <p:cNvPr id="6111" name="Google Shape;6111;p36"/>
          <p:cNvSpPr txBox="1"/>
          <p:nvPr/>
        </p:nvSpPr>
        <p:spPr>
          <a:xfrm>
            <a:off x="989983" y="5381704"/>
            <a:ext cx="10471332"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800"/>
              <a:buFont typeface="Calibri"/>
              <a:buNone/>
            </a:pPr>
            <a:r>
              <a:rPr lang="en-US" sz="2800" b="0" i="1" u="none" strike="noStrike" cap="none">
                <a:solidFill>
                  <a:srgbClr val="CC0000"/>
                </a:solidFill>
                <a:latin typeface="Calibri"/>
                <a:ea typeface="Calibri"/>
                <a:cs typeface="Calibri"/>
                <a:sym typeface="Calibri"/>
              </a:rPr>
              <a:t>Q:</a:t>
            </a:r>
            <a:r>
              <a:rPr lang="en-US" sz="2800" b="0" i="0" u="none" strike="noStrike" cap="none">
                <a:solidFill>
                  <a:srgbClr val="000000"/>
                </a:solidFill>
                <a:latin typeface="Calibri"/>
                <a:ea typeface="Calibri"/>
                <a:cs typeface="Calibri"/>
                <a:sym typeface="Calibri"/>
              </a:rPr>
              <a:t>  human analogies of reserved resources (circuit switching) versus on-demand allocation (packet switching)?</a:t>
            </a:r>
            <a:endParaRPr/>
          </a:p>
        </p:txBody>
      </p:sp>
      <p:sp>
        <p:nvSpPr>
          <p:cNvPr id="6112" name="Google Shape;6112;p3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9">
                                            <p:txEl>
                                              <p:pRg st="0" end="0"/>
                                            </p:txEl>
                                          </p:spTgt>
                                        </p:tgtEl>
                                        <p:attrNameLst>
                                          <p:attrName>style.visibility</p:attrName>
                                        </p:attrNameLst>
                                      </p:cBhvr>
                                      <p:to>
                                        <p:strVal val="visible"/>
                                      </p:to>
                                    </p:set>
                                    <p:animEffect transition="in" filter="fade">
                                      <p:cBhvr>
                                        <p:cTn id="7" dur="500"/>
                                        <p:tgtEl>
                                          <p:spTgt spid="61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09">
                                            <p:txEl>
                                              <p:pRg st="1" end="1"/>
                                            </p:txEl>
                                          </p:spTgt>
                                        </p:tgtEl>
                                        <p:attrNameLst>
                                          <p:attrName>style.visibility</p:attrName>
                                        </p:attrNameLst>
                                      </p:cBhvr>
                                      <p:to>
                                        <p:strVal val="visible"/>
                                      </p:to>
                                    </p:set>
                                    <p:animEffect transition="in" filter="fade">
                                      <p:cBhvr>
                                        <p:cTn id="12" dur="500"/>
                                        <p:tgtEl>
                                          <p:spTgt spid="61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09">
                                            <p:txEl>
                                              <p:pRg st="2" end="2"/>
                                            </p:txEl>
                                          </p:spTgt>
                                        </p:tgtEl>
                                        <p:attrNameLst>
                                          <p:attrName>style.visibility</p:attrName>
                                        </p:attrNameLst>
                                      </p:cBhvr>
                                      <p:to>
                                        <p:strVal val="visible"/>
                                      </p:to>
                                    </p:set>
                                    <p:animEffect transition="in" filter="fade">
                                      <p:cBhvr>
                                        <p:cTn id="17" dur="500"/>
                                        <p:tgtEl>
                                          <p:spTgt spid="61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09">
                                            <p:txEl>
                                              <p:pRg st="3" end="3"/>
                                            </p:txEl>
                                          </p:spTgt>
                                        </p:tgtEl>
                                        <p:attrNameLst>
                                          <p:attrName>style.visibility</p:attrName>
                                        </p:attrNameLst>
                                      </p:cBhvr>
                                      <p:to>
                                        <p:strVal val="visible"/>
                                      </p:to>
                                    </p:set>
                                    <p:animEffect transition="in" filter="fade">
                                      <p:cBhvr>
                                        <p:cTn id="22" dur="500"/>
                                        <p:tgtEl>
                                          <p:spTgt spid="610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09">
                                            <p:txEl>
                                              <p:pRg st="4" end="4"/>
                                            </p:txEl>
                                          </p:spTgt>
                                        </p:tgtEl>
                                        <p:attrNameLst>
                                          <p:attrName>style.visibility</p:attrName>
                                        </p:attrNameLst>
                                      </p:cBhvr>
                                      <p:to>
                                        <p:strVal val="visible"/>
                                      </p:to>
                                    </p:set>
                                    <p:animEffect transition="in" filter="fade">
                                      <p:cBhvr>
                                        <p:cTn id="27" dur="500"/>
                                        <p:tgtEl>
                                          <p:spTgt spid="610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09">
                                            <p:txEl>
                                              <p:pRg st="5" end="5"/>
                                            </p:txEl>
                                          </p:spTgt>
                                        </p:tgtEl>
                                        <p:attrNameLst>
                                          <p:attrName>style.visibility</p:attrName>
                                        </p:attrNameLst>
                                      </p:cBhvr>
                                      <p:to>
                                        <p:strVal val="visible"/>
                                      </p:to>
                                    </p:set>
                                    <p:animEffect transition="in" filter="fade">
                                      <p:cBhvr>
                                        <p:cTn id="32" dur="500"/>
                                        <p:tgtEl>
                                          <p:spTgt spid="610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09">
                                            <p:txEl>
                                              <p:pRg st="6" end="6"/>
                                            </p:txEl>
                                          </p:spTgt>
                                        </p:tgtEl>
                                        <p:attrNameLst>
                                          <p:attrName>style.visibility</p:attrName>
                                        </p:attrNameLst>
                                      </p:cBhvr>
                                      <p:to>
                                        <p:strVal val="visible"/>
                                      </p:to>
                                    </p:set>
                                    <p:animEffect transition="in" filter="fade">
                                      <p:cBhvr>
                                        <p:cTn id="37" dur="500"/>
                                        <p:tgtEl>
                                          <p:spTgt spid="610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11"/>
                                        </p:tgtEl>
                                        <p:attrNameLst>
                                          <p:attrName>style.visibility</p:attrName>
                                        </p:attrNameLst>
                                      </p:cBhvr>
                                      <p:to>
                                        <p:strVal val="visible"/>
                                      </p:to>
                                    </p:set>
                                    <p:animEffect transition="in" filter="fade">
                                      <p:cBhvr>
                                        <p:cTn id="42" dur="500"/>
                                        <p:tgtEl>
                                          <p:spTgt spid="6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17"/>
        <p:cNvGrpSpPr/>
        <p:nvPr/>
      </p:nvGrpSpPr>
      <p:grpSpPr>
        <a:xfrm>
          <a:off x="0" y="0"/>
          <a:ext cx="0" cy="0"/>
          <a:chOff x="0" y="0"/>
          <a:chExt cx="0" cy="0"/>
        </a:xfrm>
      </p:grpSpPr>
      <p:sp>
        <p:nvSpPr>
          <p:cNvPr id="6118" name="Google Shape;6118;p37"/>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sp>
        <p:nvSpPr>
          <p:cNvPr id="6119" name="Google Shape;6119;p37"/>
          <p:cNvSpPr txBox="1">
            <a:spLocks noGrp="1"/>
          </p:cNvSpPr>
          <p:nvPr>
            <p:ph type="body" idx="1"/>
          </p:nvPr>
        </p:nvSpPr>
        <p:spPr>
          <a:xfrm>
            <a:off x="676092" y="1485150"/>
            <a:ext cx="6220653" cy="4776165"/>
          </a:xfrm>
          <a:prstGeom prst="rect">
            <a:avLst/>
          </a:prstGeom>
          <a:noFill/>
          <a:ln>
            <a:noFill/>
          </a:ln>
        </p:spPr>
        <p:txBody>
          <a:bodyPr spcFirstLastPara="1" wrap="square" lIns="91425" tIns="45700" rIns="91425" bIns="45700" anchor="t" anchorCtr="0">
            <a:normAutofit/>
          </a:bodyPr>
          <a:lstStyle/>
          <a:p>
            <a:pPr marL="466725" lvl="0" indent="-336550" algn="l" rtl="0">
              <a:lnSpc>
                <a:spcPct val="90000"/>
              </a:lnSpc>
              <a:spcBef>
                <a:spcPts val="0"/>
              </a:spcBef>
              <a:spcAft>
                <a:spcPts val="0"/>
              </a:spcAft>
              <a:buClr>
                <a:srgbClr val="000099"/>
              </a:buClr>
              <a:buSzPts val="3000"/>
              <a:buChar char="▪"/>
            </a:pPr>
            <a:r>
              <a:rPr lang="en-US" sz="3000"/>
              <a:t>hosts connect to Internet via </a:t>
            </a:r>
            <a:r>
              <a:rPr lang="en-US" sz="3000">
                <a:solidFill>
                  <a:srgbClr val="C00000"/>
                </a:solidFill>
              </a:rPr>
              <a:t>access </a:t>
            </a:r>
            <a:r>
              <a:rPr lang="en-US" sz="3000"/>
              <a:t>Internet Service Providers (ISPs)</a:t>
            </a:r>
            <a:endParaRPr/>
          </a:p>
          <a:p>
            <a:pPr marL="466725" lvl="0" indent="-336550" algn="l" rtl="0">
              <a:lnSpc>
                <a:spcPct val="90000"/>
              </a:lnSpc>
              <a:spcBef>
                <a:spcPts val="600"/>
              </a:spcBef>
              <a:spcAft>
                <a:spcPts val="0"/>
              </a:spcAft>
              <a:buClr>
                <a:srgbClr val="000099"/>
              </a:buClr>
              <a:buSzPts val="3000"/>
              <a:buChar char="▪"/>
            </a:pPr>
            <a:r>
              <a:rPr lang="en-US" sz="3000"/>
              <a:t>access ISPs in turn must be interconnected</a:t>
            </a:r>
            <a:endParaRPr/>
          </a:p>
          <a:p>
            <a:pPr marL="847725" lvl="2" indent="-269875" algn="l" rtl="0">
              <a:lnSpc>
                <a:spcPct val="85000"/>
              </a:lnSpc>
              <a:spcBef>
                <a:spcPts val="560"/>
              </a:spcBef>
              <a:spcAft>
                <a:spcPts val="0"/>
              </a:spcAft>
              <a:buClr>
                <a:srgbClr val="000099"/>
              </a:buClr>
              <a:buSzPts val="2800"/>
              <a:buChar char="•"/>
            </a:pPr>
            <a:r>
              <a:rPr lang="en-US" sz="2800"/>
              <a:t>so that </a:t>
            </a:r>
            <a:r>
              <a:rPr lang="en-US" sz="2800" i="1"/>
              <a:t>any</a:t>
            </a:r>
            <a:r>
              <a:rPr lang="en-US" sz="2800"/>
              <a:t> two hosts </a:t>
            </a:r>
            <a:r>
              <a:rPr lang="en-US" sz="2800" i="1"/>
              <a:t>(anywhere!) </a:t>
            </a:r>
            <a:r>
              <a:rPr lang="en-US" sz="2800"/>
              <a:t>can send packets to each other</a:t>
            </a:r>
            <a:endParaRPr/>
          </a:p>
          <a:p>
            <a:pPr marL="466725" lvl="0" indent="-336550" algn="l" rtl="0">
              <a:lnSpc>
                <a:spcPct val="85000"/>
              </a:lnSpc>
              <a:spcBef>
                <a:spcPts val="600"/>
              </a:spcBef>
              <a:spcAft>
                <a:spcPts val="0"/>
              </a:spcAft>
              <a:buClr>
                <a:srgbClr val="000099"/>
              </a:buClr>
              <a:buSzPts val="3000"/>
              <a:buChar char="▪"/>
            </a:pPr>
            <a:r>
              <a:rPr lang="en-US" sz="3000"/>
              <a:t>resulting network of networks is very complex</a:t>
            </a:r>
            <a:endParaRPr/>
          </a:p>
          <a:p>
            <a:pPr marL="847725" lvl="2" indent="-269875" algn="l" rtl="0">
              <a:lnSpc>
                <a:spcPct val="85000"/>
              </a:lnSpc>
              <a:spcBef>
                <a:spcPts val="560"/>
              </a:spcBef>
              <a:spcAft>
                <a:spcPts val="0"/>
              </a:spcAft>
              <a:buClr>
                <a:srgbClr val="000099"/>
              </a:buClr>
              <a:buSzPts val="2800"/>
              <a:buChar char="•"/>
            </a:pPr>
            <a:r>
              <a:rPr lang="en-US" sz="2800"/>
              <a:t>evolution driven by </a:t>
            </a:r>
            <a:r>
              <a:rPr lang="en-US" sz="2800">
                <a:solidFill>
                  <a:srgbClr val="C00000"/>
                </a:solidFill>
              </a:rPr>
              <a:t>economics,</a:t>
            </a:r>
            <a:r>
              <a:rPr lang="en-US" sz="2800"/>
              <a:t> </a:t>
            </a:r>
            <a:r>
              <a:rPr lang="en-US" sz="2800">
                <a:solidFill>
                  <a:srgbClr val="C00000"/>
                </a:solidFill>
              </a:rPr>
              <a:t>national policies</a:t>
            </a:r>
            <a:endParaRPr/>
          </a:p>
          <a:p>
            <a:pPr marL="352425" lvl="0" indent="-44450" algn="l" rtl="0">
              <a:lnSpc>
                <a:spcPct val="90000"/>
              </a:lnSpc>
              <a:spcBef>
                <a:spcPts val="1000"/>
              </a:spcBef>
              <a:spcAft>
                <a:spcPts val="0"/>
              </a:spcAft>
              <a:buSzPts val="2800"/>
              <a:buNone/>
            </a:pPr>
            <a:endParaRPr/>
          </a:p>
        </p:txBody>
      </p:sp>
      <p:sp>
        <p:nvSpPr>
          <p:cNvPr id="6120" name="Google Shape;6120;p37"/>
          <p:cNvSpPr txBox="1"/>
          <p:nvPr/>
        </p:nvSpPr>
        <p:spPr>
          <a:xfrm>
            <a:off x="645762" y="6138841"/>
            <a:ext cx="11732217" cy="541926"/>
          </a:xfrm>
          <a:prstGeom prst="rect">
            <a:avLst/>
          </a:prstGeom>
          <a:noFill/>
          <a:ln>
            <a:noFill/>
          </a:ln>
        </p:spPr>
        <p:txBody>
          <a:bodyPr spcFirstLastPara="1" wrap="square" lIns="91425" tIns="45700" rIns="91425" bIns="45700" anchor="t" anchorCtr="0">
            <a:normAutofit/>
          </a:bodyPr>
          <a:lstStyle/>
          <a:p>
            <a:pPr marL="130175" marR="0" lvl="0" indent="0" algn="l" rtl="0">
              <a:lnSpc>
                <a:spcPct val="85000"/>
              </a:lnSpc>
              <a:spcBef>
                <a:spcPts val="0"/>
              </a:spcBef>
              <a:spcAft>
                <a:spcPts val="0"/>
              </a:spcAft>
              <a:buClr>
                <a:srgbClr val="000099"/>
              </a:buClr>
              <a:buSzPts val="3000"/>
              <a:buFont typeface="Noto Sans Symbols"/>
              <a:buNone/>
            </a:pPr>
            <a:r>
              <a:rPr lang="en-US" sz="3000" b="0" i="1" u="none" strike="noStrike" cap="none">
                <a:solidFill>
                  <a:srgbClr val="0000A3"/>
                </a:solidFill>
                <a:latin typeface="Calibri"/>
                <a:ea typeface="Calibri"/>
                <a:cs typeface="Calibri"/>
                <a:sym typeface="Calibri"/>
              </a:rPr>
              <a:t>Let’s take a stepwise approach to describe current Internet structure</a:t>
            </a:r>
            <a:endParaRPr sz="3000" b="0" i="1" u="none" strike="noStrike" cap="none">
              <a:solidFill>
                <a:srgbClr val="0000A3"/>
              </a:solidFill>
              <a:latin typeface="Calibri"/>
              <a:ea typeface="Calibri"/>
              <a:cs typeface="Calibri"/>
              <a:sym typeface="Calibri"/>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grpSp>
        <p:nvGrpSpPr>
          <p:cNvPr id="6121" name="Google Shape;6121;p37"/>
          <p:cNvGrpSpPr/>
          <p:nvPr/>
        </p:nvGrpSpPr>
        <p:grpSpPr>
          <a:xfrm>
            <a:off x="6864725" y="1395473"/>
            <a:ext cx="4866085" cy="4498682"/>
            <a:chOff x="6864725" y="1395473"/>
            <a:chExt cx="4866085" cy="4498682"/>
          </a:xfrm>
        </p:grpSpPr>
        <p:sp>
          <p:nvSpPr>
            <p:cNvPr id="6122" name="Google Shape;6122;p37"/>
            <p:cNvSpPr/>
            <p:nvPr/>
          </p:nvSpPr>
          <p:spPr>
            <a:xfrm>
              <a:off x="7439074" y="3460091"/>
              <a:ext cx="986999" cy="669622"/>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123" name="Google Shape;6123;p37"/>
            <p:cNvSpPr/>
            <p:nvPr/>
          </p:nvSpPr>
          <p:spPr>
            <a:xfrm>
              <a:off x="8985188" y="2972790"/>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24" name="Google Shape;6124;p37"/>
            <p:cNvSpPr/>
            <p:nvPr/>
          </p:nvSpPr>
          <p:spPr>
            <a:xfrm>
              <a:off x="7274076" y="1733047"/>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125" name="Google Shape;6125;p37"/>
            <p:cNvSpPr/>
            <p:nvPr/>
          </p:nvSpPr>
          <p:spPr>
            <a:xfrm>
              <a:off x="7205350" y="3196263"/>
              <a:ext cx="1458912" cy="317850"/>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a:ea typeface="Arial"/>
                <a:cs typeface="Arial"/>
                <a:sym typeface="Arial"/>
              </a:endParaRPr>
            </a:p>
          </p:txBody>
        </p:sp>
        <p:sp>
          <p:nvSpPr>
            <p:cNvPr id="6126" name="Google Shape;6126;p37"/>
            <p:cNvSpPr/>
            <p:nvPr/>
          </p:nvSpPr>
          <p:spPr>
            <a:xfrm>
              <a:off x="7712401" y="4590146"/>
              <a:ext cx="3079750" cy="1304009"/>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127" name="Google Shape;6127;p37"/>
            <p:cNvSpPr txBox="1"/>
            <p:nvPr/>
          </p:nvSpPr>
          <p:spPr>
            <a:xfrm>
              <a:off x="7679274" y="1395473"/>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mobile network</a:t>
              </a:r>
              <a:endParaRPr/>
            </a:p>
          </p:txBody>
        </p:sp>
        <p:sp>
          <p:nvSpPr>
            <p:cNvPr id="6128" name="Google Shape;6128;p37"/>
            <p:cNvSpPr txBox="1"/>
            <p:nvPr/>
          </p:nvSpPr>
          <p:spPr>
            <a:xfrm>
              <a:off x="7330835" y="4098934"/>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home network</a:t>
              </a:r>
              <a:endParaRPr/>
            </a:p>
          </p:txBody>
        </p:sp>
        <p:sp>
          <p:nvSpPr>
            <p:cNvPr id="6129" name="Google Shape;6129;p37"/>
            <p:cNvSpPr txBox="1"/>
            <p:nvPr/>
          </p:nvSpPr>
          <p:spPr>
            <a:xfrm>
              <a:off x="6864725" y="5209416"/>
              <a:ext cx="1657490"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          network</a:t>
              </a:r>
              <a:endParaRPr/>
            </a:p>
          </p:txBody>
        </p:sp>
        <p:sp>
          <p:nvSpPr>
            <p:cNvPr id="6130" name="Google Shape;6130;p37"/>
            <p:cNvSpPr/>
            <p:nvPr/>
          </p:nvSpPr>
          <p:spPr>
            <a:xfrm>
              <a:off x="10222146" y="3086552"/>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6131" name="Google Shape;6131;p37"/>
            <p:cNvGrpSpPr/>
            <p:nvPr/>
          </p:nvGrpSpPr>
          <p:grpSpPr>
            <a:xfrm>
              <a:off x="10837700" y="3835062"/>
              <a:ext cx="687393" cy="721548"/>
              <a:chOff x="5203089" y="1751190"/>
              <a:chExt cx="858331" cy="662414"/>
            </a:xfrm>
          </p:grpSpPr>
          <p:sp>
            <p:nvSpPr>
              <p:cNvPr id="6132" name="Google Shape;6132;p37"/>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33" name="Google Shape;6133;p37"/>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134" name="Google Shape;6134;p37"/>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6135" name="Google Shape;6135;p37"/>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6136" name="Google Shape;6136;p37"/>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6137" name="Google Shape;6137;p37"/>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6138" name="Google Shape;6138;p37"/>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6139" name="Google Shape;6139;p37"/>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6140" name="Google Shape;6140;p37"/>
            <p:cNvGrpSpPr/>
            <p:nvPr/>
          </p:nvGrpSpPr>
          <p:grpSpPr>
            <a:xfrm>
              <a:off x="10771171" y="3101183"/>
              <a:ext cx="594613" cy="648336"/>
              <a:chOff x="5203089" y="1751190"/>
              <a:chExt cx="858331" cy="662414"/>
            </a:xfrm>
          </p:grpSpPr>
          <p:sp>
            <p:nvSpPr>
              <p:cNvPr id="6141" name="Google Shape;6141;p37"/>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42" name="Google Shape;6142;p37"/>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143" name="Google Shape;6143;p37"/>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6144" name="Google Shape;6144;p37"/>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6145" name="Google Shape;6145;p37"/>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6146" name="Google Shape;6146;p37"/>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6147" name="Google Shape;6147;p37"/>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6148" name="Google Shape;6148;p37"/>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6149" name="Google Shape;6149;p37"/>
            <p:cNvSpPr/>
            <p:nvPr/>
          </p:nvSpPr>
          <p:spPr>
            <a:xfrm>
              <a:off x="9540813" y="1689054"/>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50" name="Google Shape;6150;p37"/>
            <p:cNvSpPr txBox="1"/>
            <p:nvPr/>
          </p:nvSpPr>
          <p:spPr>
            <a:xfrm>
              <a:off x="9427201" y="1758207"/>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national or global ISP</a:t>
              </a:r>
              <a:endParaRPr/>
            </a:p>
          </p:txBody>
        </p:sp>
        <p:sp>
          <p:nvSpPr>
            <p:cNvPr id="6151" name="Google Shape;6151;p37"/>
            <p:cNvSpPr/>
            <p:nvPr/>
          </p:nvSpPr>
          <p:spPr>
            <a:xfrm>
              <a:off x="9279068" y="3584920"/>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52" name="Google Shape;6152;p37"/>
            <p:cNvSpPr txBox="1"/>
            <p:nvPr/>
          </p:nvSpPr>
          <p:spPr>
            <a:xfrm>
              <a:off x="8766162" y="3354931"/>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local or regional ISP</a:t>
              </a:r>
              <a:endParaRPr/>
            </a:p>
          </p:txBody>
        </p:sp>
        <p:sp>
          <p:nvSpPr>
            <p:cNvPr id="6153" name="Google Shape;6153;p37"/>
            <p:cNvSpPr txBox="1"/>
            <p:nvPr/>
          </p:nvSpPr>
          <p:spPr>
            <a:xfrm>
              <a:off x="10917767" y="4584949"/>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network</a:t>
              </a:r>
              <a:endParaRPr/>
            </a:p>
          </p:txBody>
        </p:sp>
        <p:sp>
          <p:nvSpPr>
            <p:cNvPr id="6154" name="Google Shape;6154;p37"/>
            <p:cNvSpPr txBox="1"/>
            <p:nvPr/>
          </p:nvSpPr>
          <p:spPr>
            <a:xfrm>
              <a:off x="10063018" y="4135260"/>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000" b="0" i="0" u="none" strike="noStrike" cap="none">
                <a:solidFill>
                  <a:srgbClr val="000000"/>
                </a:solidFill>
                <a:latin typeface="Calibri"/>
                <a:ea typeface="Calibri"/>
                <a:cs typeface="Calibri"/>
                <a:sym typeface="Calibri"/>
              </a:endParaRPr>
            </a:p>
          </p:txBody>
        </p:sp>
        <p:cxnSp>
          <p:nvCxnSpPr>
            <p:cNvPr id="6155" name="Google Shape;6155;p37"/>
            <p:cNvCxnSpPr/>
            <p:nvPr/>
          </p:nvCxnSpPr>
          <p:spPr>
            <a:xfrm rot="10800000">
              <a:off x="10559920" y="3487137"/>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6156" name="Google Shape;6156;p37"/>
            <p:cNvCxnSpPr/>
            <p:nvPr/>
          </p:nvCxnSpPr>
          <p:spPr>
            <a:xfrm rot="10800000">
              <a:off x="10660835" y="3547696"/>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6157" name="Google Shape;6157;p37"/>
            <p:cNvCxnSpPr/>
            <p:nvPr/>
          </p:nvCxnSpPr>
          <p:spPr>
            <a:xfrm rot="10800000" flipH="1">
              <a:off x="10636897" y="3540433"/>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6158" name="Google Shape;6158;p37"/>
            <p:cNvCxnSpPr/>
            <p:nvPr/>
          </p:nvCxnSpPr>
          <p:spPr>
            <a:xfrm rot="10800000">
              <a:off x="10570774" y="3501908"/>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6159" name="Google Shape;6159;p37"/>
            <p:cNvCxnSpPr/>
            <p:nvPr/>
          </p:nvCxnSpPr>
          <p:spPr>
            <a:xfrm rot="10800000">
              <a:off x="10550620" y="3978654"/>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6160" name="Google Shape;6160;p37"/>
            <p:cNvCxnSpPr/>
            <p:nvPr/>
          </p:nvCxnSpPr>
          <p:spPr>
            <a:xfrm rot="10800000">
              <a:off x="9895195" y="3994754"/>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6161" name="Google Shape;6161;p37"/>
            <p:cNvCxnSpPr/>
            <p:nvPr/>
          </p:nvCxnSpPr>
          <p:spPr>
            <a:xfrm rot="10800000">
              <a:off x="9219616" y="3994754"/>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6162" name="Google Shape;6162;p37"/>
            <p:cNvCxnSpPr/>
            <p:nvPr/>
          </p:nvCxnSpPr>
          <p:spPr>
            <a:xfrm flipH="1">
              <a:off x="9276868" y="3414684"/>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6163" name="Google Shape;6163;p37"/>
            <p:cNvCxnSpPr/>
            <p:nvPr/>
          </p:nvCxnSpPr>
          <p:spPr>
            <a:xfrm>
              <a:off x="9733069" y="3414684"/>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6164" name="Google Shape;6164;p37"/>
            <p:cNvCxnSpPr/>
            <p:nvPr/>
          </p:nvCxnSpPr>
          <p:spPr>
            <a:xfrm>
              <a:off x="10137668" y="2661704"/>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6165" name="Google Shape;6165;p37"/>
            <p:cNvCxnSpPr/>
            <p:nvPr/>
          </p:nvCxnSpPr>
          <p:spPr>
            <a:xfrm flipH="1">
              <a:off x="9798719" y="2602025"/>
              <a:ext cx="380432" cy="694807"/>
            </a:xfrm>
            <a:prstGeom prst="straightConnector1">
              <a:avLst/>
            </a:prstGeom>
            <a:noFill/>
            <a:ln w="12700" cap="flat" cmpd="sng">
              <a:solidFill>
                <a:schemeClr val="dk1"/>
              </a:solidFill>
              <a:prstDash val="solid"/>
              <a:miter lim="800000"/>
              <a:headEnd type="none" w="sm" len="sm"/>
              <a:tailEnd type="none" w="sm" len="sm"/>
            </a:ln>
          </p:spPr>
        </p:cxnSp>
        <p:cxnSp>
          <p:nvCxnSpPr>
            <p:cNvPr id="6166" name="Google Shape;6166;p37"/>
            <p:cNvCxnSpPr/>
            <p:nvPr/>
          </p:nvCxnSpPr>
          <p:spPr>
            <a:xfrm flipH="1">
              <a:off x="10100635" y="2076444"/>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6167" name="Google Shape;6167;p37"/>
            <p:cNvCxnSpPr/>
            <p:nvPr/>
          </p:nvCxnSpPr>
          <p:spPr>
            <a:xfrm flipH="1">
              <a:off x="10100635" y="2175325"/>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6168" name="Google Shape;6168;p37"/>
            <p:cNvCxnSpPr/>
            <p:nvPr/>
          </p:nvCxnSpPr>
          <p:spPr>
            <a:xfrm flipH="1">
              <a:off x="10672135" y="2107518"/>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6169" name="Google Shape;6169;p37"/>
            <p:cNvCxnSpPr/>
            <p:nvPr/>
          </p:nvCxnSpPr>
          <p:spPr>
            <a:xfrm flipH="1">
              <a:off x="10142166" y="2625979"/>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6170" name="Google Shape;6170;p37"/>
            <p:cNvCxnSpPr/>
            <p:nvPr/>
          </p:nvCxnSpPr>
          <p:spPr>
            <a:xfrm flipH="1">
              <a:off x="10069542" y="2076444"/>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6171" name="Google Shape;6171;p37"/>
            <p:cNvCxnSpPr/>
            <p:nvPr/>
          </p:nvCxnSpPr>
          <p:spPr>
            <a:xfrm flipH="1">
              <a:off x="10862103" y="2034337"/>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6172" name="Google Shape;6172;p37"/>
            <p:cNvCxnSpPr/>
            <p:nvPr/>
          </p:nvCxnSpPr>
          <p:spPr>
            <a:xfrm rot="10800000">
              <a:off x="10681994" y="2625979"/>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6173" name="Google Shape;6173;p37"/>
            <p:cNvCxnSpPr/>
            <p:nvPr/>
          </p:nvCxnSpPr>
          <p:spPr>
            <a:xfrm flipH="1">
              <a:off x="8769223" y="2175325"/>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6174" name="Google Shape;6174;p37"/>
            <p:cNvCxnSpPr/>
            <p:nvPr/>
          </p:nvCxnSpPr>
          <p:spPr>
            <a:xfrm rot="10800000" flipH="1">
              <a:off x="9378705" y="4020391"/>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6175" name="Google Shape;6175;p37"/>
            <p:cNvCxnSpPr/>
            <p:nvPr/>
          </p:nvCxnSpPr>
          <p:spPr>
            <a:xfrm rot="10800000" flipH="1">
              <a:off x="8244554" y="3954468"/>
              <a:ext cx="969051" cy="3175"/>
            </a:xfrm>
            <a:prstGeom prst="straightConnector1">
              <a:avLst/>
            </a:prstGeom>
            <a:noFill/>
            <a:ln w="9525" cap="flat" cmpd="sng">
              <a:solidFill>
                <a:schemeClr val="dk1"/>
              </a:solidFill>
              <a:prstDash val="solid"/>
              <a:round/>
              <a:headEnd type="none" w="med" len="med"/>
              <a:tailEnd type="none" w="med" len="med"/>
            </a:ln>
          </p:spPr>
        </p:cxnSp>
        <p:sp>
          <p:nvSpPr>
            <p:cNvPr id="6176" name="Google Shape;6176;p37"/>
            <p:cNvSpPr/>
            <p:nvPr/>
          </p:nvSpPr>
          <p:spPr>
            <a:xfrm>
              <a:off x="8174541" y="2200007"/>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6177" name="Google Shape;6177;p37"/>
            <p:cNvGrpSpPr/>
            <p:nvPr/>
          </p:nvGrpSpPr>
          <p:grpSpPr>
            <a:xfrm>
              <a:off x="10410609" y="3403150"/>
              <a:ext cx="353678" cy="198344"/>
              <a:chOff x="7493876" y="2774731"/>
              <a:chExt cx="1481958" cy="894622"/>
            </a:xfrm>
          </p:grpSpPr>
          <p:sp>
            <p:nvSpPr>
              <p:cNvPr id="6178" name="Google Shape;6178;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179" name="Google Shape;6179;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180" name="Google Shape;6180;p37"/>
              <p:cNvGrpSpPr/>
              <p:nvPr/>
            </p:nvGrpSpPr>
            <p:grpSpPr>
              <a:xfrm>
                <a:off x="7713663" y="2848339"/>
                <a:ext cx="1042107" cy="425543"/>
                <a:chOff x="7786941" y="2884917"/>
                <a:chExt cx="897649" cy="353919"/>
              </a:xfrm>
            </p:grpSpPr>
            <p:sp>
              <p:nvSpPr>
                <p:cNvPr id="6181" name="Google Shape;6181;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82" name="Google Shape;6182;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83" name="Google Shape;6183;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84" name="Google Shape;6184;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185" name="Google Shape;6185;p37"/>
            <p:cNvGrpSpPr/>
            <p:nvPr/>
          </p:nvGrpSpPr>
          <p:grpSpPr>
            <a:xfrm>
              <a:off x="9948724" y="2109304"/>
              <a:ext cx="353678" cy="198344"/>
              <a:chOff x="7493876" y="2774731"/>
              <a:chExt cx="1481958" cy="894622"/>
            </a:xfrm>
          </p:grpSpPr>
          <p:sp>
            <p:nvSpPr>
              <p:cNvPr id="6186" name="Google Shape;6186;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187" name="Google Shape;6187;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188" name="Google Shape;6188;p37"/>
              <p:cNvGrpSpPr/>
              <p:nvPr/>
            </p:nvGrpSpPr>
            <p:grpSpPr>
              <a:xfrm>
                <a:off x="7713663" y="2848339"/>
                <a:ext cx="1042107" cy="425543"/>
                <a:chOff x="7786941" y="2884917"/>
                <a:chExt cx="897649" cy="353919"/>
              </a:xfrm>
            </p:grpSpPr>
            <p:sp>
              <p:nvSpPr>
                <p:cNvPr id="6189" name="Google Shape;6189;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90" name="Google Shape;6190;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91" name="Google Shape;6191;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92" name="Google Shape;6192;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193" name="Google Shape;6193;p37"/>
            <p:cNvGrpSpPr/>
            <p:nvPr/>
          </p:nvGrpSpPr>
          <p:grpSpPr>
            <a:xfrm>
              <a:off x="10527214" y="2520379"/>
              <a:ext cx="353678" cy="198344"/>
              <a:chOff x="7493876" y="2774731"/>
              <a:chExt cx="1481958" cy="894622"/>
            </a:xfrm>
          </p:grpSpPr>
          <p:sp>
            <p:nvSpPr>
              <p:cNvPr id="6194" name="Google Shape;6194;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195" name="Google Shape;6195;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196" name="Google Shape;6196;p37"/>
              <p:cNvGrpSpPr/>
              <p:nvPr/>
            </p:nvGrpSpPr>
            <p:grpSpPr>
              <a:xfrm>
                <a:off x="7713663" y="2848339"/>
                <a:ext cx="1042107" cy="425543"/>
                <a:chOff x="7786941" y="2884917"/>
                <a:chExt cx="897649" cy="353919"/>
              </a:xfrm>
            </p:grpSpPr>
            <p:sp>
              <p:nvSpPr>
                <p:cNvPr id="6197" name="Google Shape;6197;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98" name="Google Shape;6198;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99" name="Google Shape;6199;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00" name="Google Shape;6200;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201" name="Google Shape;6201;p37"/>
            <p:cNvGrpSpPr/>
            <p:nvPr/>
          </p:nvGrpSpPr>
          <p:grpSpPr>
            <a:xfrm>
              <a:off x="10643825" y="2014975"/>
              <a:ext cx="353678" cy="198344"/>
              <a:chOff x="7493876" y="2774731"/>
              <a:chExt cx="1481958" cy="894622"/>
            </a:xfrm>
          </p:grpSpPr>
          <p:sp>
            <p:nvSpPr>
              <p:cNvPr id="6202" name="Google Shape;6202;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203" name="Google Shape;6203;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204" name="Google Shape;6204;p37"/>
              <p:cNvGrpSpPr/>
              <p:nvPr/>
            </p:nvGrpSpPr>
            <p:grpSpPr>
              <a:xfrm>
                <a:off x="7713663" y="2848339"/>
                <a:ext cx="1042107" cy="425543"/>
                <a:chOff x="7786941" y="2884917"/>
                <a:chExt cx="897649" cy="353919"/>
              </a:xfrm>
            </p:grpSpPr>
            <p:sp>
              <p:nvSpPr>
                <p:cNvPr id="6205" name="Google Shape;6205;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06" name="Google Shape;6206;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07" name="Google Shape;6207;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08" name="Google Shape;6208;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209" name="Google Shape;6209;p37"/>
            <p:cNvGrpSpPr/>
            <p:nvPr/>
          </p:nvGrpSpPr>
          <p:grpSpPr>
            <a:xfrm>
              <a:off x="9098788" y="3863636"/>
              <a:ext cx="367224" cy="240304"/>
              <a:chOff x="7493876" y="2774731"/>
              <a:chExt cx="1481958" cy="894622"/>
            </a:xfrm>
          </p:grpSpPr>
          <p:sp>
            <p:nvSpPr>
              <p:cNvPr id="6210" name="Google Shape;6210;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211" name="Google Shape;6211;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212" name="Google Shape;6212;p37"/>
              <p:cNvGrpSpPr/>
              <p:nvPr/>
            </p:nvGrpSpPr>
            <p:grpSpPr>
              <a:xfrm>
                <a:off x="7713663" y="2848339"/>
                <a:ext cx="1042107" cy="425543"/>
                <a:chOff x="7786941" y="2884917"/>
                <a:chExt cx="897649" cy="353919"/>
              </a:xfrm>
            </p:grpSpPr>
            <p:sp>
              <p:nvSpPr>
                <p:cNvPr id="6213" name="Google Shape;6213;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14" name="Google Shape;6214;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15" name="Google Shape;6215;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16" name="Google Shape;6216;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217" name="Google Shape;6217;p37"/>
            <p:cNvGrpSpPr/>
            <p:nvPr/>
          </p:nvGrpSpPr>
          <p:grpSpPr>
            <a:xfrm>
              <a:off x="9980126" y="2568577"/>
              <a:ext cx="353678" cy="198344"/>
              <a:chOff x="7493876" y="2774731"/>
              <a:chExt cx="1481958" cy="894622"/>
            </a:xfrm>
          </p:grpSpPr>
          <p:sp>
            <p:nvSpPr>
              <p:cNvPr id="6218" name="Google Shape;6218;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219" name="Google Shape;6219;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220" name="Google Shape;6220;p37"/>
              <p:cNvGrpSpPr/>
              <p:nvPr/>
            </p:nvGrpSpPr>
            <p:grpSpPr>
              <a:xfrm>
                <a:off x="7713663" y="2848339"/>
                <a:ext cx="1042107" cy="425543"/>
                <a:chOff x="7786941" y="2884917"/>
                <a:chExt cx="897649" cy="353919"/>
              </a:xfrm>
            </p:grpSpPr>
            <p:sp>
              <p:nvSpPr>
                <p:cNvPr id="6221" name="Google Shape;6221;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22" name="Google Shape;6222;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23" name="Google Shape;6223;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24" name="Google Shape;6224;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225" name="Google Shape;6225;p37"/>
            <p:cNvGrpSpPr/>
            <p:nvPr/>
          </p:nvGrpSpPr>
          <p:grpSpPr>
            <a:xfrm>
              <a:off x="9497138" y="3301044"/>
              <a:ext cx="367224" cy="240304"/>
              <a:chOff x="7493876" y="2774731"/>
              <a:chExt cx="1481958" cy="894622"/>
            </a:xfrm>
          </p:grpSpPr>
          <p:sp>
            <p:nvSpPr>
              <p:cNvPr id="6226" name="Google Shape;6226;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227" name="Google Shape;6227;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228" name="Google Shape;6228;p37"/>
              <p:cNvGrpSpPr/>
              <p:nvPr/>
            </p:nvGrpSpPr>
            <p:grpSpPr>
              <a:xfrm>
                <a:off x="7713663" y="2848339"/>
                <a:ext cx="1042107" cy="425543"/>
                <a:chOff x="7786941" y="2884917"/>
                <a:chExt cx="897649" cy="353919"/>
              </a:xfrm>
            </p:grpSpPr>
            <p:sp>
              <p:nvSpPr>
                <p:cNvPr id="6229" name="Google Shape;6229;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30" name="Google Shape;6230;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31" name="Google Shape;6231;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32" name="Google Shape;6232;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233" name="Google Shape;6233;p37"/>
            <p:cNvGrpSpPr/>
            <p:nvPr/>
          </p:nvGrpSpPr>
          <p:grpSpPr>
            <a:xfrm>
              <a:off x="9601554" y="3906775"/>
              <a:ext cx="367224" cy="240304"/>
              <a:chOff x="7493876" y="2774731"/>
              <a:chExt cx="1481958" cy="894622"/>
            </a:xfrm>
          </p:grpSpPr>
          <p:sp>
            <p:nvSpPr>
              <p:cNvPr id="6234" name="Google Shape;6234;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235" name="Google Shape;6235;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236" name="Google Shape;6236;p37"/>
              <p:cNvGrpSpPr/>
              <p:nvPr/>
            </p:nvGrpSpPr>
            <p:grpSpPr>
              <a:xfrm>
                <a:off x="7713663" y="2848339"/>
                <a:ext cx="1042107" cy="425543"/>
                <a:chOff x="7786941" y="2884917"/>
                <a:chExt cx="897649" cy="353919"/>
              </a:xfrm>
            </p:grpSpPr>
            <p:sp>
              <p:nvSpPr>
                <p:cNvPr id="6237" name="Google Shape;6237;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38" name="Google Shape;6238;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39" name="Google Shape;6239;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40" name="Google Shape;6240;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241" name="Google Shape;6241;p37"/>
            <p:cNvGrpSpPr/>
            <p:nvPr/>
          </p:nvGrpSpPr>
          <p:grpSpPr>
            <a:xfrm>
              <a:off x="10375259" y="3899337"/>
              <a:ext cx="353678" cy="198344"/>
              <a:chOff x="7493876" y="2774731"/>
              <a:chExt cx="1481958" cy="894622"/>
            </a:xfrm>
          </p:grpSpPr>
          <p:sp>
            <p:nvSpPr>
              <p:cNvPr id="6242" name="Google Shape;6242;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243" name="Google Shape;6243;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244" name="Google Shape;6244;p37"/>
              <p:cNvGrpSpPr/>
              <p:nvPr/>
            </p:nvGrpSpPr>
            <p:grpSpPr>
              <a:xfrm>
                <a:off x="7713663" y="2848339"/>
                <a:ext cx="1042107" cy="425543"/>
                <a:chOff x="7786941" y="2884917"/>
                <a:chExt cx="897649" cy="353919"/>
              </a:xfrm>
            </p:grpSpPr>
            <p:sp>
              <p:nvSpPr>
                <p:cNvPr id="6245" name="Google Shape;6245;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46" name="Google Shape;6246;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47" name="Google Shape;6247;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48" name="Google Shape;6248;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6249" name="Google Shape;6249;p37" descr="iphone_stylized_small"/>
            <p:cNvPicPr preferRelativeResize="0"/>
            <p:nvPr/>
          </p:nvPicPr>
          <p:blipFill rotWithShape="1">
            <a:blip r:embed="rId3">
              <a:alphaModFix/>
            </a:blip>
            <a:srcRect/>
            <a:stretch/>
          </p:blipFill>
          <p:spPr>
            <a:xfrm>
              <a:off x="7909572" y="1824037"/>
              <a:ext cx="136841" cy="328463"/>
            </a:xfrm>
            <a:prstGeom prst="rect">
              <a:avLst/>
            </a:prstGeom>
            <a:noFill/>
            <a:ln>
              <a:noFill/>
            </a:ln>
          </p:spPr>
        </p:pic>
        <p:pic>
          <p:nvPicPr>
            <p:cNvPr id="6250" name="Google Shape;6250;p37" descr="laptop_keyboard"/>
            <p:cNvPicPr preferRelativeResize="0"/>
            <p:nvPr/>
          </p:nvPicPr>
          <p:blipFill rotWithShape="1">
            <a:blip r:embed="rId4">
              <a:alphaModFix/>
            </a:blip>
            <a:srcRect/>
            <a:stretch/>
          </p:blipFill>
          <p:spPr>
            <a:xfrm rot="109064" flipH="1">
              <a:off x="7464781" y="2512102"/>
              <a:ext cx="437221" cy="159511"/>
            </a:xfrm>
            <a:prstGeom prst="rect">
              <a:avLst/>
            </a:prstGeom>
            <a:noFill/>
            <a:ln>
              <a:noFill/>
            </a:ln>
          </p:spPr>
        </p:pic>
        <p:sp>
          <p:nvSpPr>
            <p:cNvPr id="6251" name="Google Shape;6251;p37"/>
            <p:cNvSpPr/>
            <p:nvPr/>
          </p:nvSpPr>
          <p:spPr>
            <a:xfrm>
              <a:off x="7609678" y="2357316"/>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6252" name="Google Shape;6252;p37" descr="screen"/>
            <p:cNvPicPr preferRelativeResize="0"/>
            <p:nvPr/>
          </p:nvPicPr>
          <p:blipFill rotWithShape="1">
            <a:blip r:embed="rId5">
              <a:alphaModFix/>
            </a:blip>
            <a:srcRect/>
            <a:stretch/>
          </p:blipFill>
          <p:spPr>
            <a:xfrm>
              <a:off x="7627011" y="2362670"/>
              <a:ext cx="319785" cy="189429"/>
            </a:xfrm>
            <a:prstGeom prst="rect">
              <a:avLst/>
            </a:prstGeom>
            <a:noFill/>
            <a:ln>
              <a:noFill/>
            </a:ln>
          </p:spPr>
        </p:pic>
        <p:sp>
          <p:nvSpPr>
            <p:cNvPr id="6253" name="Google Shape;6253;p37"/>
            <p:cNvSpPr/>
            <p:nvPr/>
          </p:nvSpPr>
          <p:spPr>
            <a:xfrm>
              <a:off x="7673752" y="2351175"/>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54" name="Google Shape;6254;p37"/>
            <p:cNvSpPr/>
            <p:nvPr/>
          </p:nvSpPr>
          <p:spPr>
            <a:xfrm>
              <a:off x="7606562" y="2350860"/>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55" name="Google Shape;6255;p37"/>
            <p:cNvSpPr/>
            <p:nvPr/>
          </p:nvSpPr>
          <p:spPr>
            <a:xfrm>
              <a:off x="7880579" y="2379676"/>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56" name="Google Shape;6256;p37"/>
            <p:cNvSpPr/>
            <p:nvPr/>
          </p:nvSpPr>
          <p:spPr>
            <a:xfrm>
              <a:off x="7605588" y="2503914"/>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57" name="Google Shape;6257;p37"/>
            <p:cNvSpPr/>
            <p:nvPr/>
          </p:nvSpPr>
          <p:spPr>
            <a:xfrm>
              <a:off x="7890512" y="2381250"/>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58" name="Google Shape;6258;p37"/>
            <p:cNvSpPr/>
            <p:nvPr/>
          </p:nvSpPr>
          <p:spPr>
            <a:xfrm>
              <a:off x="7605977" y="2512260"/>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259" name="Google Shape;6259;p37"/>
            <p:cNvGrpSpPr/>
            <p:nvPr/>
          </p:nvGrpSpPr>
          <p:grpSpPr>
            <a:xfrm>
              <a:off x="7601109" y="2578552"/>
              <a:ext cx="98740" cy="36846"/>
              <a:chOff x="1740" y="2642"/>
              <a:chExt cx="752" cy="327"/>
            </a:xfrm>
          </p:grpSpPr>
          <p:sp>
            <p:nvSpPr>
              <p:cNvPr id="6260" name="Google Shape;6260;p37"/>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1" name="Google Shape;6261;p37"/>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2" name="Google Shape;6262;p37"/>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3" name="Google Shape;6263;p37"/>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4" name="Google Shape;6264;p37"/>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5" name="Google Shape;6265;p37"/>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266" name="Google Shape;6266;p37"/>
            <p:cNvSpPr/>
            <p:nvPr/>
          </p:nvSpPr>
          <p:spPr>
            <a:xfrm>
              <a:off x="7770154" y="2584063"/>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7" name="Google Shape;6267;p37"/>
            <p:cNvSpPr/>
            <p:nvPr/>
          </p:nvSpPr>
          <p:spPr>
            <a:xfrm>
              <a:off x="7464976" y="2590519"/>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8" name="Google Shape;6268;p37"/>
            <p:cNvSpPr/>
            <p:nvPr/>
          </p:nvSpPr>
          <p:spPr>
            <a:xfrm>
              <a:off x="7465171" y="2576977"/>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9" name="Google Shape;6269;p37"/>
            <p:cNvSpPr/>
            <p:nvPr/>
          </p:nvSpPr>
          <p:spPr>
            <a:xfrm>
              <a:off x="7465366" y="2516039"/>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70" name="Google Shape;6270;p37"/>
            <p:cNvSpPr/>
            <p:nvPr/>
          </p:nvSpPr>
          <p:spPr>
            <a:xfrm>
              <a:off x="7474909" y="2580127"/>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71" name="Google Shape;6271;p37"/>
            <p:cNvSpPr/>
            <p:nvPr/>
          </p:nvSpPr>
          <p:spPr>
            <a:xfrm rot="10800000" flipH="1">
              <a:off x="7764701" y="2575088"/>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6272" name="Google Shape;6272;p37" descr="light2.png"/>
            <p:cNvPicPr preferRelativeResize="0"/>
            <p:nvPr/>
          </p:nvPicPr>
          <p:blipFill rotWithShape="1">
            <a:blip r:embed="rId6">
              <a:alphaModFix/>
            </a:blip>
            <a:srcRect/>
            <a:stretch/>
          </p:blipFill>
          <p:spPr>
            <a:xfrm flipH="1">
              <a:off x="8831667" y="2299301"/>
              <a:ext cx="92772" cy="405447"/>
            </a:xfrm>
            <a:prstGeom prst="rect">
              <a:avLst/>
            </a:prstGeom>
            <a:noFill/>
            <a:ln>
              <a:noFill/>
            </a:ln>
          </p:spPr>
        </p:pic>
        <p:pic>
          <p:nvPicPr>
            <p:cNvPr id="6273" name="Google Shape;6273;p37" descr="car_icon_small"/>
            <p:cNvPicPr preferRelativeResize="0"/>
            <p:nvPr/>
          </p:nvPicPr>
          <p:blipFill rotWithShape="1">
            <a:blip r:embed="rId7">
              <a:alphaModFix/>
            </a:blip>
            <a:srcRect/>
            <a:stretch/>
          </p:blipFill>
          <p:spPr>
            <a:xfrm>
              <a:off x="8499539" y="2023970"/>
              <a:ext cx="849312" cy="168275"/>
            </a:xfrm>
            <a:prstGeom prst="rect">
              <a:avLst/>
            </a:prstGeom>
            <a:noFill/>
            <a:ln>
              <a:noFill/>
            </a:ln>
          </p:spPr>
        </p:pic>
        <p:pic>
          <p:nvPicPr>
            <p:cNvPr id="6274" name="Google Shape;6274;p37" descr="laptop_keyboard"/>
            <p:cNvPicPr preferRelativeResize="0"/>
            <p:nvPr/>
          </p:nvPicPr>
          <p:blipFill rotWithShape="1">
            <a:blip r:embed="rId8">
              <a:alphaModFix/>
            </a:blip>
            <a:srcRect/>
            <a:stretch/>
          </p:blipFill>
          <p:spPr>
            <a:xfrm rot="109064" flipH="1">
              <a:off x="7510375" y="3512221"/>
              <a:ext cx="286699" cy="119448"/>
            </a:xfrm>
            <a:prstGeom prst="rect">
              <a:avLst/>
            </a:prstGeom>
            <a:noFill/>
            <a:ln>
              <a:noFill/>
            </a:ln>
          </p:spPr>
        </p:pic>
        <p:sp>
          <p:nvSpPr>
            <p:cNvPr id="6275" name="Google Shape;6275;p37"/>
            <p:cNvSpPr/>
            <p:nvPr/>
          </p:nvSpPr>
          <p:spPr>
            <a:xfrm>
              <a:off x="7605388" y="3396311"/>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6276" name="Google Shape;6276;p37" descr="screen"/>
            <p:cNvPicPr preferRelativeResize="0"/>
            <p:nvPr/>
          </p:nvPicPr>
          <p:blipFill rotWithShape="1">
            <a:blip r:embed="rId9">
              <a:alphaModFix/>
            </a:blip>
            <a:srcRect/>
            <a:stretch/>
          </p:blipFill>
          <p:spPr>
            <a:xfrm>
              <a:off x="7616754" y="3400320"/>
              <a:ext cx="209692" cy="141851"/>
            </a:xfrm>
            <a:prstGeom prst="rect">
              <a:avLst/>
            </a:prstGeom>
            <a:noFill/>
            <a:ln>
              <a:noFill/>
            </a:ln>
          </p:spPr>
        </p:pic>
        <p:sp>
          <p:nvSpPr>
            <p:cNvPr id="6277" name="Google Shape;6277;p37"/>
            <p:cNvSpPr/>
            <p:nvPr/>
          </p:nvSpPr>
          <p:spPr>
            <a:xfrm>
              <a:off x="7647403" y="3391713"/>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78" name="Google Shape;6278;p37"/>
            <p:cNvSpPr/>
            <p:nvPr/>
          </p:nvSpPr>
          <p:spPr>
            <a:xfrm>
              <a:off x="7603345" y="3391477"/>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79" name="Google Shape;6279;p37"/>
            <p:cNvSpPr/>
            <p:nvPr/>
          </p:nvSpPr>
          <p:spPr>
            <a:xfrm>
              <a:off x="7783026" y="3413055"/>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80" name="Google Shape;6280;p37"/>
            <p:cNvSpPr/>
            <p:nvPr/>
          </p:nvSpPr>
          <p:spPr>
            <a:xfrm>
              <a:off x="7602706" y="3506090"/>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81" name="Google Shape;6281;p37"/>
            <p:cNvSpPr/>
            <p:nvPr/>
          </p:nvSpPr>
          <p:spPr>
            <a:xfrm>
              <a:off x="7789539" y="3414234"/>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82" name="Google Shape;6282;p37"/>
            <p:cNvSpPr/>
            <p:nvPr/>
          </p:nvSpPr>
          <p:spPr>
            <a:xfrm>
              <a:off x="7602962" y="3512339"/>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283" name="Google Shape;6283;p37"/>
            <p:cNvGrpSpPr/>
            <p:nvPr/>
          </p:nvGrpSpPr>
          <p:grpSpPr>
            <a:xfrm>
              <a:off x="7599769" y="3561981"/>
              <a:ext cx="64747" cy="27592"/>
              <a:chOff x="1740" y="2642"/>
              <a:chExt cx="752" cy="327"/>
            </a:xfrm>
          </p:grpSpPr>
          <p:sp>
            <p:nvSpPr>
              <p:cNvPr id="6284" name="Google Shape;6284;p37"/>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85" name="Google Shape;6285;p37"/>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86" name="Google Shape;6286;p37"/>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87" name="Google Shape;6287;p37"/>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88" name="Google Shape;6288;p37"/>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89" name="Google Shape;6289;p37"/>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290" name="Google Shape;6290;p37"/>
            <p:cNvSpPr/>
            <p:nvPr/>
          </p:nvSpPr>
          <p:spPr>
            <a:xfrm>
              <a:off x="7710617" y="3566108"/>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91" name="Google Shape;6291;p37"/>
            <p:cNvSpPr/>
            <p:nvPr/>
          </p:nvSpPr>
          <p:spPr>
            <a:xfrm>
              <a:off x="7510503" y="3570943"/>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92" name="Google Shape;6292;p37"/>
            <p:cNvSpPr/>
            <p:nvPr/>
          </p:nvSpPr>
          <p:spPr>
            <a:xfrm>
              <a:off x="7510631" y="3560802"/>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93" name="Google Shape;6293;p37"/>
            <p:cNvSpPr/>
            <p:nvPr/>
          </p:nvSpPr>
          <p:spPr>
            <a:xfrm>
              <a:off x="7510758" y="3515169"/>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94" name="Google Shape;6294;p37"/>
            <p:cNvSpPr/>
            <p:nvPr/>
          </p:nvSpPr>
          <p:spPr>
            <a:xfrm>
              <a:off x="7517016" y="3563161"/>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95" name="Google Shape;6295;p37"/>
            <p:cNvSpPr/>
            <p:nvPr/>
          </p:nvSpPr>
          <p:spPr>
            <a:xfrm rot="10800000" flipH="1">
              <a:off x="7707042" y="3559387"/>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6296" name="Google Shape;6296;p37" descr="desktop_computer_stylized_medium"/>
            <p:cNvPicPr preferRelativeResize="0"/>
            <p:nvPr/>
          </p:nvPicPr>
          <p:blipFill rotWithShape="1">
            <a:blip r:embed="rId10">
              <a:alphaModFix/>
            </a:blip>
            <a:srcRect/>
            <a:stretch/>
          </p:blipFill>
          <p:spPr>
            <a:xfrm flipH="1">
              <a:off x="7991996" y="3474155"/>
              <a:ext cx="359261" cy="342045"/>
            </a:xfrm>
            <a:prstGeom prst="rect">
              <a:avLst/>
            </a:prstGeom>
            <a:noFill/>
            <a:ln>
              <a:noFill/>
            </a:ln>
          </p:spPr>
        </p:pic>
        <p:sp>
          <p:nvSpPr>
            <p:cNvPr id="6297" name="Google Shape;6297;p37"/>
            <p:cNvSpPr/>
            <p:nvPr/>
          </p:nvSpPr>
          <p:spPr>
            <a:xfrm flipH="1">
              <a:off x="8145217" y="3506954"/>
              <a:ext cx="169400" cy="15675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6298" name="Google Shape;6298;p37" descr="fridge2.png"/>
            <p:cNvPicPr preferRelativeResize="0"/>
            <p:nvPr/>
          </p:nvPicPr>
          <p:blipFill rotWithShape="1">
            <a:blip r:embed="rId11">
              <a:alphaModFix/>
            </a:blip>
            <a:srcRect/>
            <a:stretch/>
          </p:blipFill>
          <p:spPr>
            <a:xfrm>
              <a:off x="7903199" y="3292029"/>
              <a:ext cx="189578" cy="337027"/>
            </a:xfrm>
            <a:prstGeom prst="rect">
              <a:avLst/>
            </a:prstGeom>
            <a:noFill/>
            <a:ln>
              <a:noFill/>
            </a:ln>
          </p:spPr>
        </p:pic>
        <p:grpSp>
          <p:nvGrpSpPr>
            <p:cNvPr id="6299" name="Google Shape;6299;p37"/>
            <p:cNvGrpSpPr/>
            <p:nvPr/>
          </p:nvGrpSpPr>
          <p:grpSpPr>
            <a:xfrm>
              <a:off x="10241851" y="5180963"/>
              <a:ext cx="177192" cy="330833"/>
              <a:chOff x="4140" y="429"/>
              <a:chExt cx="1425" cy="2396"/>
            </a:xfrm>
          </p:grpSpPr>
          <p:sp>
            <p:nvSpPr>
              <p:cNvPr id="6300" name="Google Shape;6300;p3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01" name="Google Shape;6301;p37"/>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02" name="Google Shape;6302;p3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03" name="Google Shape;6303;p3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04" name="Google Shape;6304;p37"/>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6305" name="Google Shape;6305;p37"/>
              <p:cNvGrpSpPr/>
              <p:nvPr/>
            </p:nvGrpSpPr>
            <p:grpSpPr>
              <a:xfrm>
                <a:off x="4748" y="666"/>
                <a:ext cx="578" cy="150"/>
                <a:chOff x="613" y="2566"/>
                <a:chExt cx="721" cy="144"/>
              </a:xfrm>
            </p:grpSpPr>
            <p:sp>
              <p:nvSpPr>
                <p:cNvPr id="6306" name="Google Shape;6306;p37"/>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07" name="Google Shape;6307;p37"/>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6308" name="Google Shape;6308;p37"/>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6309" name="Google Shape;6309;p37"/>
              <p:cNvGrpSpPr/>
              <p:nvPr/>
            </p:nvGrpSpPr>
            <p:grpSpPr>
              <a:xfrm>
                <a:off x="4748" y="990"/>
                <a:ext cx="578" cy="134"/>
                <a:chOff x="615" y="2564"/>
                <a:chExt cx="721" cy="139"/>
              </a:xfrm>
            </p:grpSpPr>
            <p:sp>
              <p:nvSpPr>
                <p:cNvPr id="6310" name="Google Shape;6310;p37"/>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11" name="Google Shape;6311;p37"/>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6312" name="Google Shape;6312;p37"/>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13" name="Google Shape;6313;p37"/>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6314" name="Google Shape;6314;p37"/>
              <p:cNvGrpSpPr/>
              <p:nvPr/>
            </p:nvGrpSpPr>
            <p:grpSpPr>
              <a:xfrm>
                <a:off x="4738" y="1647"/>
                <a:ext cx="578" cy="135"/>
                <a:chOff x="618" y="2586"/>
                <a:chExt cx="720" cy="124"/>
              </a:xfrm>
            </p:grpSpPr>
            <p:sp>
              <p:nvSpPr>
                <p:cNvPr id="6315" name="Google Shape;6315;p37"/>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16" name="Google Shape;6316;p37"/>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6317" name="Google Shape;6317;p3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318" name="Google Shape;6318;p37"/>
              <p:cNvGrpSpPr/>
              <p:nvPr/>
            </p:nvGrpSpPr>
            <p:grpSpPr>
              <a:xfrm>
                <a:off x="4738" y="1330"/>
                <a:ext cx="588" cy="134"/>
                <a:chOff x="613" y="2571"/>
                <a:chExt cx="732" cy="134"/>
              </a:xfrm>
            </p:grpSpPr>
            <p:sp>
              <p:nvSpPr>
                <p:cNvPr id="6319" name="Google Shape;6319;p37"/>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20" name="Google Shape;6320;p37"/>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6321" name="Google Shape;6321;p37"/>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22" name="Google Shape;6322;p3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23" name="Google Shape;6323;p3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24" name="Google Shape;6324;p37"/>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25" name="Google Shape;6325;p3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26" name="Google Shape;6326;p37"/>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27" name="Google Shape;6327;p37"/>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28" name="Google Shape;6328;p37"/>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29" name="Google Shape;6329;p37"/>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6330" name="Google Shape;6330;p37"/>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31" name="Google Shape;6331;p37"/>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6332" name="Google Shape;6332;p37"/>
            <p:cNvGrpSpPr/>
            <p:nvPr/>
          </p:nvGrpSpPr>
          <p:grpSpPr>
            <a:xfrm flipH="1">
              <a:off x="7980855" y="4807173"/>
              <a:ext cx="345630" cy="320302"/>
              <a:chOff x="2839" y="3501"/>
              <a:chExt cx="755" cy="803"/>
            </a:xfrm>
          </p:grpSpPr>
          <p:pic>
            <p:nvPicPr>
              <p:cNvPr id="6333" name="Google Shape;6333;p37"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6334" name="Google Shape;6334;p37"/>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6335" name="Google Shape;6335;p37"/>
            <p:cNvGrpSpPr/>
            <p:nvPr/>
          </p:nvGrpSpPr>
          <p:grpSpPr>
            <a:xfrm flipH="1">
              <a:off x="8552134" y="5433142"/>
              <a:ext cx="345630" cy="320302"/>
              <a:chOff x="2839" y="3501"/>
              <a:chExt cx="755" cy="803"/>
            </a:xfrm>
          </p:grpSpPr>
          <p:pic>
            <p:nvPicPr>
              <p:cNvPr id="6336" name="Google Shape;6336;p37"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6337" name="Google Shape;6337;p37"/>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6338" name="Google Shape;6338;p37" descr="laptop_keyboard"/>
            <p:cNvPicPr preferRelativeResize="0"/>
            <p:nvPr/>
          </p:nvPicPr>
          <p:blipFill rotWithShape="1">
            <a:blip r:embed="rId13">
              <a:alphaModFix/>
            </a:blip>
            <a:srcRect/>
            <a:stretch/>
          </p:blipFill>
          <p:spPr>
            <a:xfrm rot="109064" flipH="1">
              <a:off x="9550087" y="5762330"/>
              <a:ext cx="260920" cy="99063"/>
            </a:xfrm>
            <a:prstGeom prst="rect">
              <a:avLst/>
            </a:prstGeom>
            <a:noFill/>
            <a:ln>
              <a:noFill/>
            </a:ln>
          </p:spPr>
        </p:pic>
        <p:sp>
          <p:nvSpPr>
            <p:cNvPr id="6339" name="Google Shape;6339;p37"/>
            <p:cNvSpPr/>
            <p:nvPr/>
          </p:nvSpPr>
          <p:spPr>
            <a:xfrm>
              <a:off x="9636557" y="5666200"/>
              <a:ext cx="210015" cy="129281"/>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6340" name="Google Shape;6340;p37" descr="screen"/>
            <p:cNvPicPr preferRelativeResize="0"/>
            <p:nvPr/>
          </p:nvPicPr>
          <p:blipFill rotWithShape="1">
            <a:blip r:embed="rId14">
              <a:alphaModFix/>
            </a:blip>
            <a:srcRect/>
            <a:stretch/>
          </p:blipFill>
          <p:spPr>
            <a:xfrm>
              <a:off x="9646901" y="5669525"/>
              <a:ext cx="190838" cy="117644"/>
            </a:xfrm>
            <a:prstGeom prst="rect">
              <a:avLst/>
            </a:prstGeom>
            <a:noFill/>
            <a:ln>
              <a:noFill/>
            </a:ln>
          </p:spPr>
        </p:pic>
        <p:sp>
          <p:nvSpPr>
            <p:cNvPr id="6341" name="Google Shape;6341;p37"/>
            <p:cNvSpPr/>
            <p:nvPr/>
          </p:nvSpPr>
          <p:spPr>
            <a:xfrm>
              <a:off x="9674794" y="5662386"/>
              <a:ext cx="177937" cy="2405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42" name="Google Shape;6342;p37"/>
            <p:cNvSpPr/>
            <p:nvPr/>
          </p:nvSpPr>
          <p:spPr>
            <a:xfrm>
              <a:off x="9634698" y="5662191"/>
              <a:ext cx="49395" cy="100139"/>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43" name="Google Shape;6343;p37"/>
            <p:cNvSpPr/>
            <p:nvPr/>
          </p:nvSpPr>
          <p:spPr>
            <a:xfrm>
              <a:off x="9798223" y="5680087"/>
              <a:ext cx="53230" cy="11559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44" name="Google Shape;6344;p37"/>
            <p:cNvSpPr/>
            <p:nvPr/>
          </p:nvSpPr>
          <p:spPr>
            <a:xfrm>
              <a:off x="9634116" y="5757245"/>
              <a:ext cx="195254" cy="3901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45" name="Google Shape;6345;p37"/>
            <p:cNvSpPr/>
            <p:nvPr/>
          </p:nvSpPr>
          <p:spPr>
            <a:xfrm>
              <a:off x="9804150" y="5681065"/>
              <a:ext cx="49860" cy="11607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46" name="Google Shape;6346;p37"/>
            <p:cNvSpPr/>
            <p:nvPr/>
          </p:nvSpPr>
          <p:spPr>
            <a:xfrm>
              <a:off x="9634349" y="5762428"/>
              <a:ext cx="173637" cy="38530"/>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347" name="Google Shape;6347;p37"/>
            <p:cNvGrpSpPr/>
            <p:nvPr/>
          </p:nvGrpSpPr>
          <p:grpSpPr>
            <a:xfrm>
              <a:off x="9631443" y="5803598"/>
              <a:ext cx="58925" cy="22883"/>
              <a:chOff x="1740" y="2642"/>
              <a:chExt cx="752" cy="327"/>
            </a:xfrm>
          </p:grpSpPr>
          <p:sp>
            <p:nvSpPr>
              <p:cNvPr id="6348" name="Google Shape;6348;p37"/>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49" name="Google Shape;6349;p37"/>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50" name="Google Shape;6350;p37"/>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51" name="Google Shape;6351;p37"/>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52" name="Google Shape;6352;p37"/>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53" name="Google Shape;6353;p37"/>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354" name="Google Shape;6354;p37"/>
            <p:cNvSpPr/>
            <p:nvPr/>
          </p:nvSpPr>
          <p:spPr>
            <a:xfrm>
              <a:off x="9732325" y="5807021"/>
              <a:ext cx="71361" cy="50265"/>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55" name="Google Shape;6355;p37"/>
            <p:cNvSpPr/>
            <p:nvPr/>
          </p:nvSpPr>
          <p:spPr>
            <a:xfrm>
              <a:off x="9550204" y="5811030"/>
              <a:ext cx="182586" cy="4586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56" name="Google Shape;6356;p37"/>
            <p:cNvSpPr/>
            <p:nvPr/>
          </p:nvSpPr>
          <p:spPr>
            <a:xfrm>
              <a:off x="9556131" y="5804576"/>
              <a:ext cx="173172" cy="4410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57" name="Google Shape;6357;p37"/>
            <p:cNvSpPr/>
            <p:nvPr/>
          </p:nvSpPr>
          <p:spPr>
            <a:xfrm rot="10800000" flipH="1">
              <a:off x="9729071" y="5801447"/>
              <a:ext cx="70663" cy="456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358" name="Google Shape;6358;p37"/>
            <p:cNvGrpSpPr/>
            <p:nvPr/>
          </p:nvGrpSpPr>
          <p:grpSpPr>
            <a:xfrm>
              <a:off x="7439074" y="1766737"/>
              <a:ext cx="4144321" cy="4013060"/>
              <a:chOff x="7439074" y="1859725"/>
              <a:chExt cx="4144321" cy="4013060"/>
            </a:xfrm>
          </p:grpSpPr>
          <p:grpSp>
            <p:nvGrpSpPr>
              <p:cNvPr id="6359" name="Google Shape;6359;p37"/>
              <p:cNvGrpSpPr/>
              <p:nvPr/>
            </p:nvGrpSpPr>
            <p:grpSpPr>
              <a:xfrm>
                <a:off x="7439074" y="1859725"/>
                <a:ext cx="1802647" cy="1120859"/>
                <a:chOff x="7439074" y="1859725"/>
                <a:chExt cx="1802647" cy="1120859"/>
              </a:xfrm>
            </p:grpSpPr>
            <p:pic>
              <p:nvPicPr>
                <p:cNvPr id="6360" name="Google Shape;6360;p37" descr="cell_tower_radiation copy"/>
                <p:cNvPicPr preferRelativeResize="0"/>
                <p:nvPr/>
              </p:nvPicPr>
              <p:blipFill rotWithShape="1">
                <a:blip r:embed="rId15">
                  <a:alphaModFix/>
                </a:blip>
                <a:srcRect/>
                <a:stretch/>
              </p:blipFill>
              <p:spPr>
                <a:xfrm>
                  <a:off x="7980866" y="2158167"/>
                  <a:ext cx="457200" cy="332766"/>
                </a:xfrm>
                <a:prstGeom prst="rect">
                  <a:avLst/>
                </a:prstGeom>
                <a:noFill/>
                <a:ln>
                  <a:noFill/>
                </a:ln>
              </p:spPr>
            </p:pic>
            <p:cxnSp>
              <p:nvCxnSpPr>
                <p:cNvPr id="6361" name="Google Shape;6361;p37"/>
                <p:cNvCxnSpPr/>
                <p:nvPr/>
              </p:nvCxnSpPr>
              <p:spPr>
                <a:xfrm>
                  <a:off x="8207860" y="2700359"/>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6362" name="Google Shape;6362;p37"/>
                <p:cNvGrpSpPr/>
                <p:nvPr/>
              </p:nvGrpSpPr>
              <p:grpSpPr>
                <a:xfrm>
                  <a:off x="8050698" y="2309376"/>
                  <a:ext cx="298450" cy="464008"/>
                  <a:chOff x="3130" y="3288"/>
                  <a:chExt cx="410" cy="742"/>
                </a:xfrm>
              </p:grpSpPr>
              <p:cxnSp>
                <p:nvCxnSpPr>
                  <p:cNvPr id="6363" name="Google Shape;6363;p37"/>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6364" name="Google Shape;6364;p37"/>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6365" name="Google Shape;6365;p37"/>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6366" name="Google Shape;6366;p37"/>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6367" name="Google Shape;6367;p37"/>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6368" name="Google Shape;6368;p37"/>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6369" name="Google Shape;6369;p37"/>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6370" name="Google Shape;6370;p37"/>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6371" name="Google Shape;6371;p37"/>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6372" name="Google Shape;6372;p37"/>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6373" name="Google Shape;6373;p37"/>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6374" name="Google Shape;6374;p37"/>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6375" name="Google Shape;6375;p37"/>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6376" name="Google Shape;6376;p37"/>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6377" name="Google Shape;6377;p37"/>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grpSp>
              <p:nvGrpSpPr>
                <p:cNvPr id="6378" name="Google Shape;6378;p37"/>
                <p:cNvGrpSpPr/>
                <p:nvPr/>
              </p:nvGrpSpPr>
              <p:grpSpPr>
                <a:xfrm>
                  <a:off x="8439827" y="2812309"/>
                  <a:ext cx="353678" cy="168275"/>
                  <a:chOff x="7493876" y="2774731"/>
                  <a:chExt cx="1481958" cy="894622"/>
                </a:xfrm>
              </p:grpSpPr>
              <p:sp>
                <p:nvSpPr>
                  <p:cNvPr id="6379" name="Google Shape;6379;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380" name="Google Shape;6380;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381" name="Google Shape;6381;p37"/>
                  <p:cNvGrpSpPr/>
                  <p:nvPr/>
                </p:nvGrpSpPr>
                <p:grpSpPr>
                  <a:xfrm>
                    <a:off x="7713663" y="2848339"/>
                    <a:ext cx="1042107" cy="425543"/>
                    <a:chOff x="7786941" y="2884917"/>
                    <a:chExt cx="897649" cy="353919"/>
                  </a:xfrm>
                </p:grpSpPr>
                <p:sp>
                  <p:nvSpPr>
                    <p:cNvPr id="6382" name="Google Shape;6382;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83" name="Google Shape;6383;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84" name="Google Shape;6384;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85" name="Google Shape;6385;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6386" name="Google Shape;6386;p37" descr="antenna_radiation_stylized"/>
                <p:cNvPicPr preferRelativeResize="0"/>
                <p:nvPr/>
              </p:nvPicPr>
              <p:blipFill rotWithShape="1">
                <a:blip r:embed="rId16">
                  <a:alphaModFix/>
                </a:blip>
                <a:srcRect/>
                <a:stretch/>
              </p:blipFill>
              <p:spPr>
                <a:xfrm>
                  <a:off x="7750224" y="1859725"/>
                  <a:ext cx="415925" cy="88774"/>
                </a:xfrm>
                <a:prstGeom prst="rect">
                  <a:avLst/>
                </a:prstGeom>
                <a:noFill/>
                <a:ln>
                  <a:noFill/>
                </a:ln>
              </p:spPr>
            </p:pic>
            <p:pic>
              <p:nvPicPr>
                <p:cNvPr id="6387" name="Google Shape;6387;p37" descr="antenna_stylized"/>
                <p:cNvPicPr preferRelativeResize="0"/>
                <p:nvPr/>
              </p:nvPicPr>
              <p:blipFill rotWithShape="1">
                <a:blip r:embed="rId17">
                  <a:alphaModFix/>
                </a:blip>
                <a:srcRect/>
                <a:stretch/>
              </p:blipFill>
              <p:spPr>
                <a:xfrm>
                  <a:off x="7439074" y="2356613"/>
                  <a:ext cx="530702" cy="223756"/>
                </a:xfrm>
                <a:prstGeom prst="rect">
                  <a:avLst/>
                </a:prstGeom>
                <a:noFill/>
                <a:ln>
                  <a:noFill/>
                </a:ln>
              </p:spPr>
            </p:pic>
            <p:pic>
              <p:nvPicPr>
                <p:cNvPr id="6388" name="Google Shape;6388;p37" descr="antenna_stylized"/>
                <p:cNvPicPr preferRelativeResize="0"/>
                <p:nvPr/>
              </p:nvPicPr>
              <p:blipFill rotWithShape="1">
                <a:blip r:embed="rId17">
                  <a:alphaModFix/>
                </a:blip>
                <a:srcRect/>
                <a:stretch/>
              </p:blipFill>
              <p:spPr>
                <a:xfrm>
                  <a:off x="8637781" y="2319727"/>
                  <a:ext cx="530702" cy="223756"/>
                </a:xfrm>
                <a:prstGeom prst="rect">
                  <a:avLst/>
                </a:prstGeom>
                <a:noFill/>
                <a:ln>
                  <a:noFill/>
                </a:ln>
              </p:spPr>
            </p:pic>
            <p:pic>
              <p:nvPicPr>
                <p:cNvPr id="6389" name="Google Shape;6389;p37" descr="antenna_stylized"/>
                <p:cNvPicPr preferRelativeResize="0"/>
                <p:nvPr/>
              </p:nvPicPr>
              <p:blipFill rotWithShape="1">
                <a:blip r:embed="rId17">
                  <a:alphaModFix/>
                </a:blip>
                <a:srcRect/>
                <a:stretch/>
              </p:blipFill>
              <p:spPr>
                <a:xfrm>
                  <a:off x="8711019" y="2059124"/>
                  <a:ext cx="530702" cy="223756"/>
                </a:xfrm>
                <a:prstGeom prst="rect">
                  <a:avLst/>
                </a:prstGeom>
                <a:noFill/>
                <a:ln>
                  <a:noFill/>
                </a:ln>
              </p:spPr>
            </p:pic>
          </p:grpSp>
          <p:grpSp>
            <p:nvGrpSpPr>
              <p:cNvPr id="6390" name="Google Shape;6390;p37"/>
              <p:cNvGrpSpPr/>
              <p:nvPr/>
            </p:nvGrpSpPr>
            <p:grpSpPr>
              <a:xfrm>
                <a:off x="7493518" y="3325424"/>
                <a:ext cx="911538" cy="843226"/>
                <a:chOff x="7493518" y="3325424"/>
                <a:chExt cx="911538" cy="843226"/>
              </a:xfrm>
            </p:grpSpPr>
            <p:pic>
              <p:nvPicPr>
                <p:cNvPr id="6391" name="Google Shape;6391;p37" descr="access_point_stylized_small"/>
                <p:cNvPicPr preferRelativeResize="0"/>
                <p:nvPr/>
              </p:nvPicPr>
              <p:blipFill rotWithShape="1">
                <a:blip r:embed="rId18">
                  <a:alphaModFix/>
                </a:blip>
                <a:srcRect/>
                <a:stretch/>
              </p:blipFill>
              <p:spPr>
                <a:xfrm>
                  <a:off x="7613882" y="3861899"/>
                  <a:ext cx="370169" cy="306751"/>
                </a:xfrm>
                <a:prstGeom prst="rect">
                  <a:avLst/>
                </a:prstGeom>
                <a:noFill/>
                <a:ln>
                  <a:noFill/>
                </a:ln>
              </p:spPr>
            </p:pic>
            <p:grpSp>
              <p:nvGrpSpPr>
                <p:cNvPr id="6392" name="Google Shape;6392;p37"/>
                <p:cNvGrpSpPr/>
                <p:nvPr/>
              </p:nvGrpSpPr>
              <p:grpSpPr>
                <a:xfrm>
                  <a:off x="7493518" y="3325424"/>
                  <a:ext cx="911538" cy="816238"/>
                  <a:chOff x="7493518" y="3325424"/>
                  <a:chExt cx="911538" cy="816238"/>
                </a:xfrm>
              </p:grpSpPr>
              <p:cxnSp>
                <p:nvCxnSpPr>
                  <p:cNvPr id="6393" name="Google Shape;6393;p37"/>
                  <p:cNvCxnSpPr/>
                  <p:nvPr/>
                </p:nvCxnSpPr>
                <p:spPr>
                  <a:xfrm>
                    <a:off x="8247778" y="3829970"/>
                    <a:ext cx="0" cy="131762"/>
                  </a:xfrm>
                  <a:prstGeom prst="straightConnector1">
                    <a:avLst/>
                  </a:prstGeom>
                  <a:noFill/>
                  <a:ln w="9525" cap="flat" cmpd="sng">
                    <a:solidFill>
                      <a:schemeClr val="dk1"/>
                    </a:solidFill>
                    <a:prstDash val="solid"/>
                    <a:round/>
                    <a:headEnd type="none" w="med" len="med"/>
                    <a:tailEnd type="none" w="med" len="med"/>
                  </a:ln>
                </p:spPr>
              </p:cxnSp>
              <p:cxnSp>
                <p:nvCxnSpPr>
                  <p:cNvPr id="6394" name="Google Shape;6394;p37"/>
                  <p:cNvCxnSpPr/>
                  <p:nvPr/>
                </p:nvCxnSpPr>
                <p:spPr>
                  <a:xfrm rot="10800000" flipH="1">
                    <a:off x="7857253" y="4041107"/>
                    <a:ext cx="168275" cy="3175"/>
                  </a:xfrm>
                  <a:prstGeom prst="straightConnector1">
                    <a:avLst/>
                  </a:prstGeom>
                  <a:noFill/>
                  <a:ln w="9525" cap="flat" cmpd="sng">
                    <a:solidFill>
                      <a:schemeClr val="dk1"/>
                    </a:solidFill>
                    <a:prstDash val="solid"/>
                    <a:round/>
                    <a:headEnd type="none" w="med" len="med"/>
                    <a:tailEnd type="none" w="med" len="med"/>
                  </a:ln>
                </p:spPr>
              </p:cxnSp>
              <p:pic>
                <p:nvPicPr>
                  <p:cNvPr id="6395" name="Google Shape;6395;p37" descr="antenna_radiation_stylized"/>
                  <p:cNvPicPr preferRelativeResize="0"/>
                  <p:nvPr/>
                </p:nvPicPr>
                <p:blipFill rotWithShape="1">
                  <a:blip r:embed="rId19">
                    <a:alphaModFix/>
                  </a:blip>
                  <a:srcRect/>
                  <a:stretch/>
                </p:blipFill>
                <p:spPr>
                  <a:xfrm>
                    <a:off x="7562238" y="3813930"/>
                    <a:ext cx="506412" cy="106009"/>
                  </a:xfrm>
                  <a:prstGeom prst="rect">
                    <a:avLst/>
                  </a:prstGeom>
                  <a:noFill/>
                  <a:ln>
                    <a:noFill/>
                  </a:ln>
                </p:spPr>
              </p:pic>
              <p:grpSp>
                <p:nvGrpSpPr>
                  <p:cNvPr id="6396" name="Google Shape;6396;p37"/>
                  <p:cNvGrpSpPr/>
                  <p:nvPr/>
                </p:nvGrpSpPr>
                <p:grpSpPr>
                  <a:xfrm>
                    <a:off x="8050070" y="3965994"/>
                    <a:ext cx="354986" cy="175668"/>
                    <a:chOff x="7493876" y="2774731"/>
                    <a:chExt cx="1481958" cy="894622"/>
                  </a:xfrm>
                </p:grpSpPr>
                <p:sp>
                  <p:nvSpPr>
                    <p:cNvPr id="6397" name="Google Shape;6397;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398" name="Google Shape;6398;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399" name="Google Shape;6399;p37"/>
                    <p:cNvGrpSpPr/>
                    <p:nvPr/>
                  </p:nvGrpSpPr>
                  <p:grpSpPr>
                    <a:xfrm>
                      <a:off x="7713663" y="2848339"/>
                      <a:ext cx="1042107" cy="425543"/>
                      <a:chOff x="7786941" y="2884917"/>
                      <a:chExt cx="897649" cy="353919"/>
                    </a:xfrm>
                  </p:grpSpPr>
                  <p:sp>
                    <p:nvSpPr>
                      <p:cNvPr id="6400" name="Google Shape;6400;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01" name="Google Shape;6401;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02" name="Google Shape;6402;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03" name="Google Shape;6403;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6404" name="Google Shape;6404;p37" descr="antenna_stylized"/>
                  <p:cNvPicPr preferRelativeResize="0"/>
                  <p:nvPr/>
                </p:nvPicPr>
                <p:blipFill rotWithShape="1">
                  <a:blip r:embed="rId20">
                    <a:alphaModFix/>
                  </a:blip>
                  <a:srcRect/>
                  <a:stretch/>
                </p:blipFill>
                <p:spPr>
                  <a:xfrm>
                    <a:off x="7493518" y="3419140"/>
                    <a:ext cx="347997" cy="167557"/>
                  </a:xfrm>
                  <a:prstGeom prst="rect">
                    <a:avLst/>
                  </a:prstGeom>
                  <a:noFill/>
                  <a:ln>
                    <a:noFill/>
                  </a:ln>
                </p:spPr>
              </p:pic>
              <p:pic>
                <p:nvPicPr>
                  <p:cNvPr id="6405" name="Google Shape;6405;p37" descr="antenna_stylized"/>
                  <p:cNvPicPr preferRelativeResize="0"/>
                  <p:nvPr/>
                </p:nvPicPr>
                <p:blipFill rotWithShape="1">
                  <a:blip r:embed="rId20">
                    <a:alphaModFix/>
                  </a:blip>
                  <a:srcRect/>
                  <a:stretch/>
                </p:blipFill>
                <p:spPr>
                  <a:xfrm>
                    <a:off x="7803435" y="3325424"/>
                    <a:ext cx="347997" cy="167557"/>
                  </a:xfrm>
                  <a:prstGeom prst="rect">
                    <a:avLst/>
                  </a:prstGeom>
                  <a:noFill/>
                  <a:ln>
                    <a:noFill/>
                  </a:ln>
                </p:spPr>
              </p:pic>
            </p:grpSp>
          </p:grpSp>
          <p:grpSp>
            <p:nvGrpSpPr>
              <p:cNvPr id="6406" name="Google Shape;6406;p37"/>
              <p:cNvGrpSpPr/>
              <p:nvPr/>
            </p:nvGrpSpPr>
            <p:grpSpPr>
              <a:xfrm>
                <a:off x="10884085" y="3428485"/>
                <a:ext cx="604586" cy="405973"/>
                <a:chOff x="10884085" y="3428485"/>
                <a:chExt cx="604586" cy="405973"/>
              </a:xfrm>
            </p:grpSpPr>
            <p:grpSp>
              <p:nvGrpSpPr>
                <p:cNvPr id="6407" name="Google Shape;6407;p37"/>
                <p:cNvGrpSpPr/>
                <p:nvPr/>
              </p:nvGrpSpPr>
              <p:grpSpPr>
                <a:xfrm>
                  <a:off x="10884085" y="3601365"/>
                  <a:ext cx="170989" cy="97052"/>
                  <a:chOff x="7493876" y="2774731"/>
                  <a:chExt cx="1481958" cy="894622"/>
                </a:xfrm>
              </p:grpSpPr>
              <p:sp>
                <p:nvSpPr>
                  <p:cNvPr id="6408" name="Google Shape;6408;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409" name="Google Shape;6409;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410" name="Google Shape;6410;p37"/>
                  <p:cNvGrpSpPr/>
                  <p:nvPr/>
                </p:nvGrpSpPr>
                <p:grpSpPr>
                  <a:xfrm>
                    <a:off x="7713663" y="2848339"/>
                    <a:ext cx="1042107" cy="425543"/>
                    <a:chOff x="7786941" y="2884917"/>
                    <a:chExt cx="897649" cy="353919"/>
                  </a:xfrm>
                </p:grpSpPr>
                <p:sp>
                  <p:nvSpPr>
                    <p:cNvPr id="6411" name="Google Shape;6411;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12" name="Google Shape;6412;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13" name="Google Shape;6413;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14" name="Google Shape;6414;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415" name="Google Shape;6415;p37"/>
                <p:cNvGrpSpPr/>
                <p:nvPr/>
              </p:nvGrpSpPr>
              <p:grpSpPr>
                <a:xfrm>
                  <a:off x="11064947" y="3428485"/>
                  <a:ext cx="423724" cy="405973"/>
                  <a:chOff x="5103720" y="2693365"/>
                  <a:chExt cx="611650" cy="414788"/>
                </a:xfrm>
              </p:grpSpPr>
              <p:cxnSp>
                <p:nvCxnSpPr>
                  <p:cNvPr id="6416" name="Google Shape;6416;p37"/>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6417" name="Google Shape;6417;p37"/>
                  <p:cNvGrpSpPr/>
                  <p:nvPr/>
                </p:nvGrpSpPr>
                <p:grpSpPr>
                  <a:xfrm>
                    <a:off x="5275406" y="2693365"/>
                    <a:ext cx="439964" cy="414788"/>
                    <a:chOff x="5275406" y="2711455"/>
                    <a:chExt cx="452949" cy="405518"/>
                  </a:xfrm>
                </p:grpSpPr>
                <p:pic>
                  <p:nvPicPr>
                    <p:cNvPr id="6418" name="Google Shape;6418;p37"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6419" name="Google Shape;6419;p37"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6420" name="Google Shape;6420;p37"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grpSp>
            <p:nvGrpSpPr>
              <p:cNvPr id="6421" name="Google Shape;6421;p37"/>
              <p:cNvGrpSpPr/>
              <p:nvPr/>
            </p:nvGrpSpPr>
            <p:grpSpPr>
              <a:xfrm>
                <a:off x="7975881" y="4741266"/>
                <a:ext cx="2318709" cy="1131519"/>
                <a:chOff x="7948367" y="4775686"/>
                <a:chExt cx="2318709" cy="1131519"/>
              </a:xfrm>
            </p:grpSpPr>
            <p:cxnSp>
              <p:nvCxnSpPr>
                <p:cNvPr id="6422" name="Google Shape;6422;p37"/>
                <p:cNvCxnSpPr/>
                <p:nvPr/>
              </p:nvCxnSpPr>
              <p:spPr>
                <a:xfrm rot="5400000" flipH="1">
                  <a:off x="9789609" y="5251739"/>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6423" name="Google Shape;6423;p37"/>
                <p:cNvCxnSpPr/>
                <p:nvPr/>
              </p:nvCxnSpPr>
              <p:spPr>
                <a:xfrm>
                  <a:off x="8210207" y="5117334"/>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6424" name="Google Shape;6424;p37"/>
                <p:cNvCxnSpPr/>
                <p:nvPr/>
              </p:nvCxnSpPr>
              <p:spPr>
                <a:xfrm rot="10800000" flipH="1">
                  <a:off x="8459425" y="5036562"/>
                  <a:ext cx="404236" cy="207771"/>
                </a:xfrm>
                <a:prstGeom prst="straightConnector1">
                  <a:avLst/>
                </a:prstGeom>
                <a:noFill/>
                <a:ln w="9525" cap="flat" cmpd="sng">
                  <a:solidFill>
                    <a:schemeClr val="dk1"/>
                  </a:solidFill>
                  <a:prstDash val="solid"/>
                  <a:round/>
                  <a:headEnd type="none" w="med" len="med"/>
                  <a:tailEnd type="none" w="med" len="med"/>
                </a:ln>
              </p:spPr>
            </p:cxnSp>
            <p:grpSp>
              <p:nvGrpSpPr>
                <p:cNvPr id="6425" name="Google Shape;6425;p37"/>
                <p:cNvGrpSpPr/>
                <p:nvPr/>
              </p:nvGrpSpPr>
              <p:grpSpPr>
                <a:xfrm>
                  <a:off x="7948367" y="4775686"/>
                  <a:ext cx="2318709" cy="1131519"/>
                  <a:chOff x="7948367" y="4775686"/>
                  <a:chExt cx="2318709" cy="1131519"/>
                </a:xfrm>
              </p:grpSpPr>
              <p:cxnSp>
                <p:nvCxnSpPr>
                  <p:cNvPr id="6426" name="Google Shape;6426;p37"/>
                  <p:cNvCxnSpPr/>
                  <p:nvPr/>
                </p:nvCxnSpPr>
                <p:spPr>
                  <a:xfrm rot="10800000">
                    <a:off x="10209926" y="5405286"/>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6427" name="Google Shape;6427;p37"/>
                  <p:cNvCxnSpPr/>
                  <p:nvPr/>
                </p:nvCxnSpPr>
                <p:spPr>
                  <a:xfrm>
                    <a:off x="9432959" y="4838517"/>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6428" name="Google Shape;6428;p37"/>
                  <p:cNvCxnSpPr/>
                  <p:nvPr/>
                </p:nvCxnSpPr>
                <p:spPr>
                  <a:xfrm rot="10800000" flipH="1">
                    <a:off x="8850066" y="4838517"/>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6429" name="Google Shape;6429;p37"/>
                  <p:cNvCxnSpPr/>
                  <p:nvPr/>
                </p:nvCxnSpPr>
                <p:spPr>
                  <a:xfrm>
                    <a:off x="8821744" y="5108876"/>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6430" name="Google Shape;6430;p37"/>
                  <p:cNvCxnSpPr/>
                  <p:nvPr/>
                </p:nvCxnSpPr>
                <p:spPr>
                  <a:xfrm rot="10800000" flipH="1">
                    <a:off x="7948367" y="5290470"/>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6431" name="Google Shape;6431;p37"/>
                  <p:cNvCxnSpPr/>
                  <p:nvPr/>
                </p:nvCxnSpPr>
                <p:spPr>
                  <a:xfrm flipH="1">
                    <a:off x="8373817" y="5282252"/>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6432" name="Google Shape;6432;p37"/>
                  <p:cNvCxnSpPr/>
                  <p:nvPr/>
                </p:nvCxnSpPr>
                <p:spPr>
                  <a:xfrm rot="10800000">
                    <a:off x="8488731" y="5307931"/>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6433" name="Google Shape;6433;p37"/>
                  <p:cNvCxnSpPr/>
                  <p:nvPr/>
                </p:nvCxnSpPr>
                <p:spPr>
                  <a:xfrm>
                    <a:off x="8488731" y="5258048"/>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6434" name="Google Shape;6434;p37"/>
                  <p:cNvCxnSpPr/>
                  <p:nvPr/>
                </p:nvCxnSpPr>
                <p:spPr>
                  <a:xfrm rot="5400000" flipH="1">
                    <a:off x="9885545" y="5583471"/>
                    <a:ext cx="366793" cy="1482"/>
                  </a:xfrm>
                  <a:prstGeom prst="straightConnector1">
                    <a:avLst/>
                  </a:prstGeom>
                  <a:noFill/>
                  <a:ln w="12700" cap="flat" cmpd="sng">
                    <a:solidFill>
                      <a:schemeClr val="dk1"/>
                    </a:solidFill>
                    <a:prstDash val="solid"/>
                    <a:round/>
                    <a:headEnd type="none" w="med" len="med"/>
                    <a:tailEnd type="none" w="med" len="med"/>
                  </a:ln>
                </p:spPr>
              </p:cxnSp>
              <p:pic>
                <p:nvPicPr>
                  <p:cNvPr id="6435" name="Google Shape;6435;p37" descr="antenna_radiation_stylized"/>
                  <p:cNvPicPr preferRelativeResize="0"/>
                  <p:nvPr/>
                </p:nvPicPr>
                <p:blipFill rotWithShape="1">
                  <a:blip r:embed="rId22">
                    <a:alphaModFix/>
                  </a:blip>
                  <a:srcRect/>
                  <a:stretch/>
                </p:blipFill>
                <p:spPr>
                  <a:xfrm>
                    <a:off x="9242073" y="5480938"/>
                    <a:ext cx="452014" cy="95159"/>
                  </a:xfrm>
                  <a:prstGeom prst="rect">
                    <a:avLst/>
                  </a:prstGeom>
                  <a:noFill/>
                  <a:ln>
                    <a:noFill/>
                  </a:ln>
                </p:spPr>
              </p:pic>
              <p:pic>
                <p:nvPicPr>
                  <p:cNvPr id="6436" name="Google Shape;6436;p37" descr="access_point_stylized_small"/>
                  <p:cNvPicPr preferRelativeResize="0"/>
                  <p:nvPr/>
                </p:nvPicPr>
                <p:blipFill rotWithShape="1">
                  <a:blip r:embed="rId18">
                    <a:alphaModFix/>
                  </a:blip>
                  <a:srcRect/>
                  <a:stretch/>
                </p:blipFill>
                <p:spPr>
                  <a:xfrm>
                    <a:off x="9290610" y="5473433"/>
                    <a:ext cx="380935" cy="317464"/>
                  </a:xfrm>
                  <a:prstGeom prst="rect">
                    <a:avLst/>
                  </a:prstGeom>
                  <a:noFill/>
                  <a:ln>
                    <a:noFill/>
                  </a:ln>
                </p:spPr>
              </p:pic>
              <p:grpSp>
                <p:nvGrpSpPr>
                  <p:cNvPr id="6437" name="Google Shape;6437;p37"/>
                  <p:cNvGrpSpPr/>
                  <p:nvPr/>
                </p:nvGrpSpPr>
                <p:grpSpPr>
                  <a:xfrm>
                    <a:off x="9783558" y="4989983"/>
                    <a:ext cx="393760" cy="218578"/>
                    <a:chOff x="7493876" y="2774731"/>
                    <a:chExt cx="1481958" cy="894622"/>
                  </a:xfrm>
                </p:grpSpPr>
                <p:sp>
                  <p:nvSpPr>
                    <p:cNvPr id="6438" name="Google Shape;6438;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439" name="Google Shape;6439;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440" name="Google Shape;6440;p37"/>
                    <p:cNvGrpSpPr/>
                    <p:nvPr/>
                  </p:nvGrpSpPr>
                  <p:grpSpPr>
                    <a:xfrm>
                      <a:off x="7713663" y="2848339"/>
                      <a:ext cx="1042107" cy="425543"/>
                      <a:chOff x="7786941" y="2884917"/>
                      <a:chExt cx="897649" cy="353919"/>
                    </a:xfrm>
                  </p:grpSpPr>
                  <p:sp>
                    <p:nvSpPr>
                      <p:cNvPr id="6441" name="Google Shape;6441;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42" name="Google Shape;6442;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43" name="Google Shape;6443;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44" name="Google Shape;6444;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445" name="Google Shape;6445;p37"/>
                  <p:cNvGrpSpPr/>
                  <p:nvPr/>
                </p:nvGrpSpPr>
                <p:grpSpPr>
                  <a:xfrm>
                    <a:off x="9849365" y="5339037"/>
                    <a:ext cx="309740" cy="190838"/>
                    <a:chOff x="3668110" y="2448910"/>
                    <a:chExt cx="3794234" cy="2165130"/>
                  </a:xfrm>
                </p:grpSpPr>
                <p:sp>
                  <p:nvSpPr>
                    <p:cNvPr id="6446" name="Google Shape;6446;p37"/>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47" name="Google Shape;6447;p37"/>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6448" name="Google Shape;6448;p37"/>
                    <p:cNvGrpSpPr/>
                    <p:nvPr/>
                  </p:nvGrpSpPr>
                  <p:grpSpPr>
                    <a:xfrm>
                      <a:off x="3941378" y="2603243"/>
                      <a:ext cx="3202061" cy="1066110"/>
                      <a:chOff x="7939341" y="3037317"/>
                      <a:chExt cx="897649" cy="353919"/>
                    </a:xfrm>
                  </p:grpSpPr>
                  <p:sp>
                    <p:nvSpPr>
                      <p:cNvPr id="6449" name="Google Shape;6449;p37"/>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50" name="Google Shape;6450;p37"/>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51" name="Google Shape;6451;p37"/>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52" name="Google Shape;6452;p37"/>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453" name="Google Shape;6453;p37"/>
                  <p:cNvGrpSpPr/>
                  <p:nvPr/>
                </p:nvGrpSpPr>
                <p:grpSpPr>
                  <a:xfrm>
                    <a:off x="8676619" y="4967420"/>
                    <a:ext cx="393760" cy="218578"/>
                    <a:chOff x="7493876" y="2774731"/>
                    <a:chExt cx="1481958" cy="894622"/>
                  </a:xfrm>
                </p:grpSpPr>
                <p:sp>
                  <p:nvSpPr>
                    <p:cNvPr id="6454" name="Google Shape;6454;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455" name="Google Shape;6455;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456" name="Google Shape;6456;p37"/>
                    <p:cNvGrpSpPr/>
                    <p:nvPr/>
                  </p:nvGrpSpPr>
                  <p:grpSpPr>
                    <a:xfrm>
                      <a:off x="7713663" y="2848339"/>
                      <a:ext cx="1042107" cy="425543"/>
                      <a:chOff x="7786941" y="2884917"/>
                      <a:chExt cx="897649" cy="353919"/>
                    </a:xfrm>
                  </p:grpSpPr>
                  <p:sp>
                    <p:nvSpPr>
                      <p:cNvPr id="6457" name="Google Shape;6457;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58" name="Google Shape;6458;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59" name="Google Shape;6459;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60" name="Google Shape;6460;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461" name="Google Shape;6461;p37"/>
                  <p:cNvGrpSpPr/>
                  <p:nvPr/>
                </p:nvGrpSpPr>
                <p:grpSpPr>
                  <a:xfrm>
                    <a:off x="8311520" y="5194433"/>
                    <a:ext cx="309740" cy="190838"/>
                    <a:chOff x="3668110" y="2448910"/>
                    <a:chExt cx="3794234" cy="2165130"/>
                  </a:xfrm>
                </p:grpSpPr>
                <p:sp>
                  <p:nvSpPr>
                    <p:cNvPr id="6462" name="Google Shape;6462;p37"/>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63" name="Google Shape;6463;p37"/>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6464" name="Google Shape;6464;p37"/>
                    <p:cNvGrpSpPr/>
                    <p:nvPr/>
                  </p:nvGrpSpPr>
                  <p:grpSpPr>
                    <a:xfrm>
                      <a:off x="3941378" y="2603243"/>
                      <a:ext cx="3202061" cy="1066110"/>
                      <a:chOff x="7939341" y="3037317"/>
                      <a:chExt cx="897649" cy="353919"/>
                    </a:xfrm>
                  </p:grpSpPr>
                  <p:sp>
                    <p:nvSpPr>
                      <p:cNvPr id="6465" name="Google Shape;6465;p37"/>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66" name="Google Shape;6466;p37"/>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67" name="Google Shape;6467;p37"/>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68" name="Google Shape;6468;p37"/>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469" name="Google Shape;6469;p37"/>
                  <p:cNvGrpSpPr/>
                  <p:nvPr/>
                </p:nvGrpSpPr>
                <p:grpSpPr>
                  <a:xfrm>
                    <a:off x="9247893" y="4775686"/>
                    <a:ext cx="393760" cy="218578"/>
                    <a:chOff x="7493876" y="2774731"/>
                    <a:chExt cx="1481958" cy="894622"/>
                  </a:xfrm>
                </p:grpSpPr>
                <p:sp>
                  <p:nvSpPr>
                    <p:cNvPr id="6470" name="Google Shape;6470;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471" name="Google Shape;6471;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472" name="Google Shape;6472;p37"/>
                    <p:cNvGrpSpPr/>
                    <p:nvPr/>
                  </p:nvGrpSpPr>
                  <p:grpSpPr>
                    <a:xfrm>
                      <a:off x="7713663" y="2848339"/>
                      <a:ext cx="1042107" cy="425543"/>
                      <a:chOff x="7786941" y="2884917"/>
                      <a:chExt cx="897649" cy="353919"/>
                    </a:xfrm>
                  </p:grpSpPr>
                  <p:sp>
                    <p:nvSpPr>
                      <p:cNvPr id="6473" name="Google Shape;6473;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74" name="Google Shape;6474;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75" name="Google Shape;6475;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76" name="Google Shape;6476;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6477" name="Google Shape;6477;p37" descr="antenna_stylized"/>
                  <p:cNvPicPr preferRelativeResize="0"/>
                  <p:nvPr/>
                </p:nvPicPr>
                <p:blipFill rotWithShape="1">
                  <a:blip r:embed="rId23">
                    <a:alphaModFix/>
                  </a:blip>
                  <a:srcRect/>
                  <a:stretch/>
                </p:blipFill>
                <p:spPr>
                  <a:xfrm>
                    <a:off x="9570652" y="5742696"/>
                    <a:ext cx="374931" cy="164509"/>
                  </a:xfrm>
                  <a:prstGeom prst="rect">
                    <a:avLst/>
                  </a:prstGeom>
                  <a:noFill/>
                  <a:ln>
                    <a:noFill/>
                  </a:ln>
                </p:spPr>
              </p:pic>
            </p:grpSp>
          </p:grpSp>
          <p:grpSp>
            <p:nvGrpSpPr>
              <p:cNvPr id="6478" name="Google Shape;6478;p37"/>
              <p:cNvGrpSpPr/>
              <p:nvPr/>
            </p:nvGrpSpPr>
            <p:grpSpPr>
              <a:xfrm>
                <a:off x="10925982" y="4188911"/>
                <a:ext cx="657413" cy="451816"/>
                <a:chOff x="10925982" y="4188911"/>
                <a:chExt cx="657413" cy="451816"/>
              </a:xfrm>
            </p:grpSpPr>
            <p:grpSp>
              <p:nvGrpSpPr>
                <p:cNvPr id="6479" name="Google Shape;6479;p37"/>
                <p:cNvGrpSpPr/>
                <p:nvPr/>
              </p:nvGrpSpPr>
              <p:grpSpPr>
                <a:xfrm>
                  <a:off x="11093556" y="4188911"/>
                  <a:ext cx="489839" cy="451816"/>
                  <a:chOff x="5103720" y="2693365"/>
                  <a:chExt cx="611650" cy="414788"/>
                </a:xfrm>
              </p:grpSpPr>
              <p:cxnSp>
                <p:nvCxnSpPr>
                  <p:cNvPr id="6480" name="Google Shape;6480;p37"/>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6481" name="Google Shape;6481;p37"/>
                  <p:cNvGrpSpPr/>
                  <p:nvPr/>
                </p:nvGrpSpPr>
                <p:grpSpPr>
                  <a:xfrm>
                    <a:off x="5275406" y="2693365"/>
                    <a:ext cx="439964" cy="414788"/>
                    <a:chOff x="5275406" y="2711455"/>
                    <a:chExt cx="452949" cy="405518"/>
                  </a:xfrm>
                </p:grpSpPr>
                <p:pic>
                  <p:nvPicPr>
                    <p:cNvPr id="6482" name="Google Shape;6482;p37"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6483" name="Google Shape;6483;p37"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6484" name="Google Shape;6484;p37"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nvGrpSpPr>
                <p:cNvPr id="6485" name="Google Shape;6485;p37"/>
                <p:cNvGrpSpPr/>
                <p:nvPr/>
              </p:nvGrpSpPr>
              <p:grpSpPr>
                <a:xfrm>
                  <a:off x="10925982" y="4369125"/>
                  <a:ext cx="228295" cy="120400"/>
                  <a:chOff x="7493876" y="2774731"/>
                  <a:chExt cx="1481958" cy="894622"/>
                </a:xfrm>
              </p:grpSpPr>
              <p:sp>
                <p:nvSpPr>
                  <p:cNvPr id="6486" name="Google Shape;6486;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487" name="Google Shape;6487;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488" name="Google Shape;6488;p37"/>
                  <p:cNvGrpSpPr/>
                  <p:nvPr/>
                </p:nvGrpSpPr>
                <p:grpSpPr>
                  <a:xfrm>
                    <a:off x="7713663" y="2848339"/>
                    <a:ext cx="1042107" cy="425543"/>
                    <a:chOff x="7786941" y="2884917"/>
                    <a:chExt cx="897649" cy="353919"/>
                  </a:xfrm>
                </p:grpSpPr>
                <p:sp>
                  <p:nvSpPr>
                    <p:cNvPr id="6489" name="Google Shape;6489;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90" name="Google Shape;6490;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91" name="Google Shape;6491;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92" name="Google Shape;6492;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grpSp>
          <p:nvGrpSpPr>
            <p:cNvPr id="6493" name="Google Shape;6493;p37"/>
            <p:cNvGrpSpPr/>
            <p:nvPr/>
          </p:nvGrpSpPr>
          <p:grpSpPr>
            <a:xfrm flipH="1">
              <a:off x="8241315" y="5290645"/>
              <a:ext cx="345630" cy="320302"/>
              <a:chOff x="2839" y="3501"/>
              <a:chExt cx="755" cy="803"/>
            </a:xfrm>
          </p:grpSpPr>
          <p:pic>
            <p:nvPicPr>
              <p:cNvPr id="6494" name="Google Shape;6494;p37"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6495" name="Google Shape;6495;p37"/>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6496" name="Google Shape;6496;p37"/>
            <p:cNvGrpSpPr/>
            <p:nvPr/>
          </p:nvGrpSpPr>
          <p:grpSpPr>
            <a:xfrm flipH="1">
              <a:off x="7807599" y="5100666"/>
              <a:ext cx="345630" cy="320302"/>
              <a:chOff x="2839" y="3501"/>
              <a:chExt cx="755" cy="803"/>
            </a:xfrm>
          </p:grpSpPr>
          <p:pic>
            <p:nvPicPr>
              <p:cNvPr id="6497" name="Google Shape;6497;p37"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6498" name="Google Shape;6498;p37"/>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6499" name="Google Shape;6499;p37"/>
            <p:cNvGrpSpPr/>
            <p:nvPr/>
          </p:nvGrpSpPr>
          <p:grpSpPr>
            <a:xfrm>
              <a:off x="10024601" y="5489612"/>
              <a:ext cx="141376" cy="246700"/>
              <a:chOff x="4140" y="429"/>
              <a:chExt cx="1425" cy="2396"/>
            </a:xfrm>
          </p:grpSpPr>
          <p:sp>
            <p:nvSpPr>
              <p:cNvPr id="6500" name="Google Shape;6500;p3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01" name="Google Shape;6501;p37"/>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02" name="Google Shape;6502;p3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03" name="Google Shape;6503;p3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04" name="Google Shape;6504;p37"/>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6505" name="Google Shape;6505;p37"/>
              <p:cNvGrpSpPr/>
              <p:nvPr/>
            </p:nvGrpSpPr>
            <p:grpSpPr>
              <a:xfrm>
                <a:off x="4748" y="666"/>
                <a:ext cx="578" cy="150"/>
                <a:chOff x="613" y="2566"/>
                <a:chExt cx="721" cy="144"/>
              </a:xfrm>
            </p:grpSpPr>
            <p:sp>
              <p:nvSpPr>
                <p:cNvPr id="6506" name="Google Shape;6506;p37"/>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07" name="Google Shape;6507;p37"/>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6508" name="Google Shape;6508;p37"/>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6509" name="Google Shape;6509;p37"/>
              <p:cNvGrpSpPr/>
              <p:nvPr/>
            </p:nvGrpSpPr>
            <p:grpSpPr>
              <a:xfrm>
                <a:off x="4748" y="990"/>
                <a:ext cx="578" cy="134"/>
                <a:chOff x="615" y="2564"/>
                <a:chExt cx="721" cy="139"/>
              </a:xfrm>
            </p:grpSpPr>
            <p:sp>
              <p:nvSpPr>
                <p:cNvPr id="6510" name="Google Shape;6510;p37"/>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11" name="Google Shape;6511;p37"/>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6512" name="Google Shape;6512;p37"/>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13" name="Google Shape;6513;p37"/>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6514" name="Google Shape;6514;p37"/>
              <p:cNvGrpSpPr/>
              <p:nvPr/>
            </p:nvGrpSpPr>
            <p:grpSpPr>
              <a:xfrm>
                <a:off x="4738" y="1647"/>
                <a:ext cx="578" cy="135"/>
                <a:chOff x="618" y="2586"/>
                <a:chExt cx="720" cy="124"/>
              </a:xfrm>
            </p:grpSpPr>
            <p:sp>
              <p:nvSpPr>
                <p:cNvPr id="6515" name="Google Shape;6515;p37"/>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16" name="Google Shape;6516;p37"/>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6517" name="Google Shape;6517;p3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518" name="Google Shape;6518;p37"/>
              <p:cNvGrpSpPr/>
              <p:nvPr/>
            </p:nvGrpSpPr>
            <p:grpSpPr>
              <a:xfrm>
                <a:off x="4738" y="1330"/>
                <a:ext cx="588" cy="134"/>
                <a:chOff x="613" y="2571"/>
                <a:chExt cx="732" cy="134"/>
              </a:xfrm>
            </p:grpSpPr>
            <p:sp>
              <p:nvSpPr>
                <p:cNvPr id="6519" name="Google Shape;6519;p37"/>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20" name="Google Shape;6520;p37"/>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6521" name="Google Shape;6521;p37"/>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22" name="Google Shape;6522;p3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23" name="Google Shape;6523;p3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24" name="Google Shape;6524;p37"/>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25" name="Google Shape;6525;p3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26" name="Google Shape;6526;p37"/>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27" name="Google Shape;6527;p37"/>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28" name="Google Shape;6528;p37"/>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29" name="Google Shape;6529;p37"/>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6530" name="Google Shape;6530;p37"/>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31" name="Google Shape;6531;p37"/>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19">
                                            <p:txEl>
                                              <p:pRg st="0" end="0"/>
                                            </p:txEl>
                                          </p:spTgt>
                                        </p:tgtEl>
                                        <p:attrNameLst>
                                          <p:attrName>style.visibility</p:attrName>
                                        </p:attrNameLst>
                                      </p:cBhvr>
                                      <p:to>
                                        <p:strVal val="visible"/>
                                      </p:to>
                                    </p:set>
                                    <p:animEffect transition="in" filter="fade">
                                      <p:cBhvr>
                                        <p:cTn id="7" dur="500"/>
                                        <p:tgtEl>
                                          <p:spTgt spid="61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19">
                                            <p:txEl>
                                              <p:pRg st="1" end="1"/>
                                            </p:txEl>
                                          </p:spTgt>
                                        </p:tgtEl>
                                        <p:attrNameLst>
                                          <p:attrName>style.visibility</p:attrName>
                                        </p:attrNameLst>
                                      </p:cBhvr>
                                      <p:to>
                                        <p:strVal val="visible"/>
                                      </p:to>
                                    </p:set>
                                    <p:animEffect transition="in" filter="fade">
                                      <p:cBhvr>
                                        <p:cTn id="12" dur="500"/>
                                        <p:tgtEl>
                                          <p:spTgt spid="61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19">
                                            <p:txEl>
                                              <p:pRg st="2" end="2"/>
                                            </p:txEl>
                                          </p:spTgt>
                                        </p:tgtEl>
                                        <p:attrNameLst>
                                          <p:attrName>style.visibility</p:attrName>
                                        </p:attrNameLst>
                                      </p:cBhvr>
                                      <p:to>
                                        <p:strVal val="visible"/>
                                      </p:to>
                                    </p:set>
                                    <p:animEffect transition="in" filter="fade">
                                      <p:cBhvr>
                                        <p:cTn id="17" dur="500"/>
                                        <p:tgtEl>
                                          <p:spTgt spid="61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19">
                                            <p:txEl>
                                              <p:pRg st="3" end="3"/>
                                            </p:txEl>
                                          </p:spTgt>
                                        </p:tgtEl>
                                        <p:attrNameLst>
                                          <p:attrName>style.visibility</p:attrName>
                                        </p:attrNameLst>
                                      </p:cBhvr>
                                      <p:to>
                                        <p:strVal val="visible"/>
                                      </p:to>
                                    </p:set>
                                    <p:animEffect transition="in" filter="fade">
                                      <p:cBhvr>
                                        <p:cTn id="22" dur="500"/>
                                        <p:tgtEl>
                                          <p:spTgt spid="61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19">
                                            <p:txEl>
                                              <p:pRg st="4" end="4"/>
                                            </p:txEl>
                                          </p:spTgt>
                                        </p:tgtEl>
                                        <p:attrNameLst>
                                          <p:attrName>style.visibility</p:attrName>
                                        </p:attrNameLst>
                                      </p:cBhvr>
                                      <p:to>
                                        <p:strVal val="visible"/>
                                      </p:to>
                                    </p:set>
                                    <p:animEffect transition="in" filter="fade">
                                      <p:cBhvr>
                                        <p:cTn id="27" dur="500"/>
                                        <p:tgtEl>
                                          <p:spTgt spid="61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19">
                                            <p:txEl>
                                              <p:pRg st="5" end="5"/>
                                            </p:txEl>
                                          </p:spTgt>
                                        </p:tgtEl>
                                        <p:attrNameLst>
                                          <p:attrName>style.visibility</p:attrName>
                                        </p:attrNameLst>
                                      </p:cBhvr>
                                      <p:to>
                                        <p:strVal val="visible"/>
                                      </p:to>
                                    </p:set>
                                    <p:animEffect transition="in" filter="fade">
                                      <p:cBhvr>
                                        <p:cTn id="32" dur="500"/>
                                        <p:tgtEl>
                                          <p:spTgt spid="61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20"/>
                                        </p:tgtEl>
                                        <p:attrNameLst>
                                          <p:attrName>style.visibility</p:attrName>
                                        </p:attrNameLst>
                                      </p:cBhvr>
                                      <p:to>
                                        <p:strVal val="visible"/>
                                      </p:to>
                                    </p:set>
                                    <p:animEffect transition="in" filter="fade">
                                      <p:cBhvr>
                                        <p:cTn id="37" dur="500"/>
                                        <p:tgtEl>
                                          <p:spTgt spid="6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36"/>
        <p:cNvGrpSpPr/>
        <p:nvPr/>
      </p:nvGrpSpPr>
      <p:grpSpPr>
        <a:xfrm>
          <a:off x="0" y="0"/>
          <a:ext cx="0" cy="0"/>
          <a:chOff x="0" y="0"/>
          <a:chExt cx="0" cy="0"/>
        </a:xfrm>
      </p:grpSpPr>
      <p:sp>
        <p:nvSpPr>
          <p:cNvPr id="6537" name="Google Shape;6537;p38"/>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sp>
        <p:nvSpPr>
          <p:cNvPr id="6538" name="Google Shape;6538;p38"/>
          <p:cNvSpPr txBox="1"/>
          <p:nvPr/>
        </p:nvSpPr>
        <p:spPr>
          <a:xfrm>
            <a:off x="968218" y="1257581"/>
            <a:ext cx="10326105" cy="514434"/>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90000"/>
              </a:lnSpc>
              <a:spcBef>
                <a:spcPts val="0"/>
              </a:spcBef>
              <a:spcAft>
                <a:spcPts val="0"/>
              </a:spcAft>
              <a:buClr>
                <a:srgbClr val="0000A3"/>
              </a:buClr>
              <a:buSzPct val="75000"/>
              <a:buFont typeface="Noto Sans Symbols"/>
              <a:buNone/>
            </a:pPr>
            <a:r>
              <a:rPr lang="en-US" sz="2800" b="0" i="1" u="none" strike="noStrike" cap="none">
                <a:solidFill>
                  <a:srgbClr val="CC0000"/>
                </a:solidFill>
                <a:latin typeface="Calibri"/>
                <a:ea typeface="Calibri"/>
                <a:cs typeface="Calibri"/>
                <a:sym typeface="Calibri"/>
              </a:rPr>
              <a:t>Question: </a:t>
            </a:r>
            <a:r>
              <a:rPr lang="en-US" sz="2800" b="0" i="0" u="none" strike="noStrike" cap="none">
                <a:solidFill>
                  <a:srgbClr val="000000"/>
                </a:solidFill>
                <a:latin typeface="Calibri"/>
                <a:ea typeface="Calibri"/>
                <a:cs typeface="Calibri"/>
                <a:sym typeface="Calibri"/>
              </a:rPr>
              <a:t>given </a:t>
            </a:r>
            <a:r>
              <a:rPr lang="en-US" sz="2800" b="0" i="1" u="none" strike="noStrike" cap="none">
                <a:solidFill>
                  <a:srgbClr val="000000"/>
                </a:solidFill>
                <a:latin typeface="Calibri"/>
                <a:ea typeface="Calibri"/>
                <a:cs typeface="Calibri"/>
                <a:sym typeface="Calibri"/>
              </a:rPr>
              <a:t>millions</a:t>
            </a:r>
            <a:r>
              <a:rPr lang="en-US" sz="2800" b="0" i="0" u="none" strike="noStrike" cap="none">
                <a:solidFill>
                  <a:srgbClr val="000000"/>
                </a:solidFill>
                <a:latin typeface="Calibri"/>
                <a:ea typeface="Calibri"/>
                <a:cs typeface="Calibri"/>
                <a:sym typeface="Calibri"/>
              </a:rPr>
              <a:t> of access ISPs, how to connect them together?</a:t>
            </a:r>
            <a:endParaRPr/>
          </a:p>
        </p:txBody>
      </p:sp>
      <p:grpSp>
        <p:nvGrpSpPr>
          <p:cNvPr id="6539" name="Google Shape;6539;p38"/>
          <p:cNvGrpSpPr/>
          <p:nvPr/>
        </p:nvGrpSpPr>
        <p:grpSpPr>
          <a:xfrm>
            <a:off x="1589588" y="1850610"/>
            <a:ext cx="8467869" cy="4691676"/>
            <a:chOff x="124589" y="1837771"/>
            <a:chExt cx="8466729" cy="4692037"/>
          </a:xfrm>
        </p:grpSpPr>
        <p:grpSp>
          <p:nvGrpSpPr>
            <p:cNvPr id="6540" name="Google Shape;6540;p38"/>
            <p:cNvGrpSpPr/>
            <p:nvPr/>
          </p:nvGrpSpPr>
          <p:grpSpPr>
            <a:xfrm>
              <a:off x="1529396" y="2297655"/>
              <a:ext cx="648422" cy="418253"/>
              <a:chOff x="3053396" y="4304255"/>
              <a:chExt cx="648422" cy="418253"/>
            </a:xfrm>
          </p:grpSpPr>
          <p:sp>
            <p:nvSpPr>
              <p:cNvPr id="6541" name="Google Shape;6541;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42" name="Google Shape;6542;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43" name="Google Shape;6543;p38"/>
            <p:cNvGrpSpPr/>
            <p:nvPr/>
          </p:nvGrpSpPr>
          <p:grpSpPr>
            <a:xfrm>
              <a:off x="373696" y="3097755"/>
              <a:ext cx="648422" cy="418253"/>
              <a:chOff x="3053396" y="4304255"/>
              <a:chExt cx="648422" cy="418253"/>
            </a:xfrm>
          </p:grpSpPr>
          <p:sp>
            <p:nvSpPr>
              <p:cNvPr id="6544" name="Google Shape;6544;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45" name="Google Shape;6545;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46" name="Google Shape;6546;p38"/>
            <p:cNvGrpSpPr/>
            <p:nvPr/>
          </p:nvGrpSpPr>
          <p:grpSpPr>
            <a:xfrm>
              <a:off x="6037896" y="2551655"/>
              <a:ext cx="648422" cy="418253"/>
              <a:chOff x="3053396" y="4304255"/>
              <a:chExt cx="648422" cy="418253"/>
            </a:xfrm>
          </p:grpSpPr>
          <p:sp>
            <p:nvSpPr>
              <p:cNvPr id="6547" name="Google Shape;6547;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48" name="Google Shape;6548;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49" name="Google Shape;6549;p38"/>
            <p:cNvGrpSpPr/>
            <p:nvPr/>
          </p:nvGrpSpPr>
          <p:grpSpPr>
            <a:xfrm>
              <a:off x="945196" y="5409155"/>
              <a:ext cx="648422" cy="418253"/>
              <a:chOff x="3053396" y="4304255"/>
              <a:chExt cx="648422" cy="418253"/>
            </a:xfrm>
          </p:grpSpPr>
          <p:sp>
            <p:nvSpPr>
              <p:cNvPr id="6550" name="Google Shape;6550;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51" name="Google Shape;6551;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52" name="Google Shape;6552;p38"/>
            <p:cNvGrpSpPr/>
            <p:nvPr/>
          </p:nvGrpSpPr>
          <p:grpSpPr>
            <a:xfrm>
              <a:off x="526096" y="4786855"/>
              <a:ext cx="648422" cy="418253"/>
              <a:chOff x="3053396" y="4304255"/>
              <a:chExt cx="648422" cy="418253"/>
            </a:xfrm>
          </p:grpSpPr>
          <p:sp>
            <p:nvSpPr>
              <p:cNvPr id="6553" name="Google Shape;6553;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54" name="Google Shape;6554;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55" name="Google Shape;6555;p38"/>
            <p:cNvGrpSpPr/>
            <p:nvPr/>
          </p:nvGrpSpPr>
          <p:grpSpPr>
            <a:xfrm>
              <a:off x="297496" y="4126455"/>
              <a:ext cx="648422" cy="418253"/>
              <a:chOff x="3053396" y="4304255"/>
              <a:chExt cx="648422" cy="418253"/>
            </a:xfrm>
          </p:grpSpPr>
          <p:sp>
            <p:nvSpPr>
              <p:cNvPr id="6556" name="Google Shape;6556;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57" name="Google Shape;6557;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58" name="Google Shape;6558;p38"/>
            <p:cNvGrpSpPr/>
            <p:nvPr/>
          </p:nvGrpSpPr>
          <p:grpSpPr>
            <a:xfrm>
              <a:off x="6787196" y="2983455"/>
              <a:ext cx="648422" cy="418253"/>
              <a:chOff x="3053396" y="4304255"/>
              <a:chExt cx="648422" cy="418253"/>
            </a:xfrm>
          </p:grpSpPr>
          <p:sp>
            <p:nvSpPr>
              <p:cNvPr id="6559" name="Google Shape;6559;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60" name="Google Shape;6560;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61" name="Google Shape;6561;p38"/>
            <p:cNvGrpSpPr/>
            <p:nvPr/>
          </p:nvGrpSpPr>
          <p:grpSpPr>
            <a:xfrm>
              <a:off x="3129596" y="2056355"/>
              <a:ext cx="648422" cy="418253"/>
              <a:chOff x="3053396" y="4304255"/>
              <a:chExt cx="648422" cy="418253"/>
            </a:xfrm>
          </p:grpSpPr>
          <p:sp>
            <p:nvSpPr>
              <p:cNvPr id="6562" name="Google Shape;6562;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63" name="Google Shape;6563;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64" name="Google Shape;6564;p38"/>
            <p:cNvGrpSpPr/>
            <p:nvPr/>
          </p:nvGrpSpPr>
          <p:grpSpPr>
            <a:xfrm>
              <a:off x="754696" y="2704055"/>
              <a:ext cx="648422" cy="418253"/>
              <a:chOff x="3053396" y="4304255"/>
              <a:chExt cx="648422" cy="418253"/>
            </a:xfrm>
          </p:grpSpPr>
          <p:sp>
            <p:nvSpPr>
              <p:cNvPr id="6565" name="Google Shape;6565;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66" name="Google Shape;6566;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67" name="Google Shape;6567;p38"/>
            <p:cNvGrpSpPr/>
            <p:nvPr/>
          </p:nvGrpSpPr>
          <p:grpSpPr>
            <a:xfrm>
              <a:off x="4043996" y="2030955"/>
              <a:ext cx="648422" cy="418253"/>
              <a:chOff x="3053396" y="4304255"/>
              <a:chExt cx="648422" cy="418253"/>
            </a:xfrm>
          </p:grpSpPr>
          <p:sp>
            <p:nvSpPr>
              <p:cNvPr id="6568" name="Google Shape;6568;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69" name="Google Shape;6569;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70" name="Google Shape;6570;p38"/>
            <p:cNvGrpSpPr/>
            <p:nvPr/>
          </p:nvGrpSpPr>
          <p:grpSpPr>
            <a:xfrm>
              <a:off x="7104696" y="5663155"/>
              <a:ext cx="648422" cy="418253"/>
              <a:chOff x="3053396" y="4304255"/>
              <a:chExt cx="648422" cy="418253"/>
            </a:xfrm>
          </p:grpSpPr>
          <p:sp>
            <p:nvSpPr>
              <p:cNvPr id="6571" name="Google Shape;6571;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72" name="Google Shape;6572;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73" name="Google Shape;6573;p38"/>
            <p:cNvGrpSpPr/>
            <p:nvPr/>
          </p:nvGrpSpPr>
          <p:grpSpPr>
            <a:xfrm>
              <a:off x="7942896" y="5015455"/>
              <a:ext cx="648422" cy="418253"/>
              <a:chOff x="3053396" y="4304255"/>
              <a:chExt cx="648422" cy="418253"/>
            </a:xfrm>
          </p:grpSpPr>
          <p:sp>
            <p:nvSpPr>
              <p:cNvPr id="6574" name="Google Shape;6574;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75" name="Google Shape;6575;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76" name="Google Shape;6576;p38"/>
            <p:cNvGrpSpPr/>
            <p:nvPr/>
          </p:nvGrpSpPr>
          <p:grpSpPr>
            <a:xfrm>
              <a:off x="7714296" y="4101055"/>
              <a:ext cx="648422" cy="418253"/>
              <a:chOff x="3053396" y="4304255"/>
              <a:chExt cx="648422" cy="418253"/>
            </a:xfrm>
          </p:grpSpPr>
          <p:sp>
            <p:nvSpPr>
              <p:cNvPr id="6577" name="Google Shape;6577;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78" name="Google Shape;6578;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79" name="Google Shape;6579;p38"/>
            <p:cNvGrpSpPr/>
            <p:nvPr/>
          </p:nvGrpSpPr>
          <p:grpSpPr>
            <a:xfrm>
              <a:off x="4869496" y="5904455"/>
              <a:ext cx="648422" cy="418253"/>
              <a:chOff x="3053396" y="4304255"/>
              <a:chExt cx="648422" cy="418253"/>
            </a:xfrm>
          </p:grpSpPr>
          <p:sp>
            <p:nvSpPr>
              <p:cNvPr id="6580" name="Google Shape;6580;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81" name="Google Shape;6581;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82" name="Google Shape;6582;p38"/>
            <p:cNvGrpSpPr/>
            <p:nvPr/>
          </p:nvGrpSpPr>
          <p:grpSpPr>
            <a:xfrm>
              <a:off x="3955096" y="6044155"/>
              <a:ext cx="648422" cy="418253"/>
              <a:chOff x="3053396" y="4304255"/>
              <a:chExt cx="648422" cy="418253"/>
            </a:xfrm>
          </p:grpSpPr>
          <p:sp>
            <p:nvSpPr>
              <p:cNvPr id="6583" name="Google Shape;6583;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84" name="Google Shape;6584;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85" name="Google Shape;6585;p38"/>
            <p:cNvGrpSpPr/>
            <p:nvPr/>
          </p:nvGrpSpPr>
          <p:grpSpPr>
            <a:xfrm>
              <a:off x="2735896" y="5891755"/>
              <a:ext cx="648422" cy="418253"/>
              <a:chOff x="3053396" y="4304255"/>
              <a:chExt cx="648422" cy="418253"/>
            </a:xfrm>
          </p:grpSpPr>
          <p:sp>
            <p:nvSpPr>
              <p:cNvPr id="6586" name="Google Shape;6586;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87" name="Google Shape;6587;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sp>
          <p:nvSpPr>
            <p:cNvPr id="6588" name="Google Shape;6588;p38"/>
            <p:cNvSpPr txBox="1"/>
            <p:nvPr/>
          </p:nvSpPr>
          <p:spPr>
            <a:xfrm rot="1053502">
              <a:off x="5143500" y="19558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589" name="Google Shape;6589;p38"/>
            <p:cNvSpPr txBox="1"/>
            <p:nvPr/>
          </p:nvSpPr>
          <p:spPr>
            <a:xfrm rot="2829263">
              <a:off x="7429500" y="34290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590" name="Google Shape;6590;p38"/>
            <p:cNvSpPr txBox="1"/>
            <p:nvPr/>
          </p:nvSpPr>
          <p:spPr>
            <a:xfrm rot="9845918">
              <a:off x="6098241" y="5942112"/>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591" name="Google Shape;6591;p38"/>
            <p:cNvSpPr txBox="1"/>
            <p:nvPr/>
          </p:nvSpPr>
          <p:spPr>
            <a:xfrm rot="-9948738">
              <a:off x="1730786" y="5845469"/>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592" name="Google Shape;6592;p38"/>
            <p:cNvSpPr txBox="1"/>
            <p:nvPr/>
          </p:nvSpPr>
          <p:spPr>
            <a:xfrm rot="-4992697">
              <a:off x="144631" y="3539025"/>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593" name="Google Shape;6593;p38"/>
            <p:cNvSpPr txBox="1"/>
            <p:nvPr/>
          </p:nvSpPr>
          <p:spPr>
            <a:xfrm rot="-1017263">
              <a:off x="2330376" y="1905681"/>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grpSp>
      <p:sp>
        <p:nvSpPr>
          <p:cNvPr id="6594" name="Google Shape;6594;p3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
          <p:cNvSpPr txBox="1">
            <a:spLocks noGrp="1"/>
          </p:cNvSpPr>
          <p:nvPr>
            <p:ph type="title"/>
          </p:nvPr>
        </p:nvSpPr>
        <p:spPr>
          <a:xfrm>
            <a:off x="787400" y="335989"/>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“Fun” Internet-connected devices</a:t>
            </a:r>
            <a:endParaRPr/>
          </a:p>
        </p:txBody>
      </p:sp>
      <p:pic>
        <p:nvPicPr>
          <p:cNvPr id="647" name="Google Shape;647;p4" descr="toaster"/>
          <p:cNvPicPr preferRelativeResize="0"/>
          <p:nvPr/>
        </p:nvPicPr>
        <p:blipFill rotWithShape="1">
          <a:blip r:embed="rId3">
            <a:alphaModFix/>
          </a:blip>
          <a:srcRect/>
          <a:stretch/>
        </p:blipFill>
        <p:spPr>
          <a:xfrm>
            <a:off x="5754235" y="2861110"/>
            <a:ext cx="1675416" cy="1970639"/>
          </a:xfrm>
          <a:prstGeom prst="rect">
            <a:avLst/>
          </a:prstGeom>
          <a:noFill/>
          <a:ln>
            <a:noFill/>
          </a:ln>
        </p:spPr>
      </p:pic>
      <p:sp>
        <p:nvSpPr>
          <p:cNvPr id="648" name="Google Shape;648;p4"/>
          <p:cNvSpPr txBox="1"/>
          <p:nvPr/>
        </p:nvSpPr>
        <p:spPr>
          <a:xfrm>
            <a:off x="7093001" y="3040516"/>
            <a:ext cx="209268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Web-enabled toaster +</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weather forecaster</a:t>
            </a:r>
            <a:endParaRPr/>
          </a:p>
        </p:txBody>
      </p:sp>
      <p:grpSp>
        <p:nvGrpSpPr>
          <p:cNvPr id="649" name="Google Shape;649;p4"/>
          <p:cNvGrpSpPr/>
          <p:nvPr/>
        </p:nvGrpSpPr>
        <p:grpSpPr>
          <a:xfrm>
            <a:off x="723207" y="3591303"/>
            <a:ext cx="4897766" cy="2945470"/>
            <a:chOff x="723207" y="3591303"/>
            <a:chExt cx="4897766" cy="2945470"/>
          </a:xfrm>
        </p:grpSpPr>
        <p:grpSp>
          <p:nvGrpSpPr>
            <p:cNvPr id="650" name="Google Shape;650;p4"/>
            <p:cNvGrpSpPr/>
            <p:nvPr/>
          </p:nvGrpSpPr>
          <p:grpSpPr>
            <a:xfrm>
              <a:off x="723207" y="4924676"/>
              <a:ext cx="1768379" cy="1612097"/>
              <a:chOff x="723207" y="4924676"/>
              <a:chExt cx="1768379" cy="1612097"/>
            </a:xfrm>
          </p:grpSpPr>
          <p:pic>
            <p:nvPicPr>
              <p:cNvPr id="651" name="Google Shape;651;p4" descr="cisco"/>
              <p:cNvPicPr preferRelativeResize="0"/>
              <p:nvPr/>
            </p:nvPicPr>
            <p:blipFill rotWithShape="1">
              <a:blip r:embed="rId4">
                <a:alphaModFix/>
              </a:blip>
              <a:srcRect/>
              <a:stretch/>
            </p:blipFill>
            <p:spPr>
              <a:xfrm>
                <a:off x="723207" y="4924676"/>
                <a:ext cx="1768379" cy="1416813"/>
              </a:xfrm>
              <a:prstGeom prst="rect">
                <a:avLst/>
              </a:prstGeom>
              <a:noFill/>
              <a:ln>
                <a:noFill/>
              </a:ln>
            </p:spPr>
          </p:pic>
          <p:sp>
            <p:nvSpPr>
              <p:cNvPr id="652" name="Google Shape;652;p4"/>
              <p:cNvSpPr txBox="1"/>
              <p:nvPr/>
            </p:nvSpPr>
            <p:spPr>
              <a:xfrm>
                <a:off x="952500" y="6198219"/>
                <a:ext cx="15211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Internet phones</a:t>
                </a:r>
                <a:endParaRPr/>
              </a:p>
            </p:txBody>
          </p:sp>
        </p:grpSp>
        <p:grpSp>
          <p:nvGrpSpPr>
            <p:cNvPr id="653" name="Google Shape;653;p4"/>
            <p:cNvGrpSpPr/>
            <p:nvPr/>
          </p:nvGrpSpPr>
          <p:grpSpPr>
            <a:xfrm>
              <a:off x="3863186" y="3591303"/>
              <a:ext cx="1757787" cy="1165800"/>
              <a:chOff x="3863186" y="3591303"/>
              <a:chExt cx="1757787" cy="1165800"/>
            </a:xfrm>
          </p:grpSpPr>
          <p:pic>
            <p:nvPicPr>
              <p:cNvPr id="654" name="Google Shape;654;p4"/>
              <p:cNvPicPr preferRelativeResize="0"/>
              <p:nvPr/>
            </p:nvPicPr>
            <p:blipFill rotWithShape="1">
              <a:blip r:embed="rId5">
                <a:alphaModFix/>
              </a:blip>
              <a:srcRect/>
              <a:stretch/>
            </p:blipFill>
            <p:spPr>
              <a:xfrm>
                <a:off x="4068398" y="3591303"/>
                <a:ext cx="1552575" cy="742950"/>
              </a:xfrm>
              <a:prstGeom prst="rect">
                <a:avLst/>
              </a:prstGeom>
              <a:noFill/>
              <a:ln>
                <a:noFill/>
              </a:ln>
            </p:spPr>
          </p:pic>
          <p:sp>
            <p:nvSpPr>
              <p:cNvPr id="655" name="Google Shape;655;p4"/>
              <p:cNvSpPr txBox="1"/>
              <p:nvPr/>
            </p:nvSpPr>
            <p:spPr>
              <a:xfrm>
                <a:off x="3863186" y="4172328"/>
                <a:ext cx="159120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Slingbox: remote</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control cable TV</a:t>
                </a:r>
                <a:endParaRPr/>
              </a:p>
            </p:txBody>
          </p:sp>
        </p:grpSp>
      </p:grpSp>
      <p:grpSp>
        <p:nvGrpSpPr>
          <p:cNvPr id="656" name="Google Shape;656;p4"/>
          <p:cNvGrpSpPr/>
          <p:nvPr/>
        </p:nvGrpSpPr>
        <p:grpSpPr>
          <a:xfrm>
            <a:off x="814227" y="3747548"/>
            <a:ext cx="2676937" cy="1188113"/>
            <a:chOff x="1752086" y="3835708"/>
            <a:chExt cx="2676937" cy="1188113"/>
          </a:xfrm>
        </p:grpSpPr>
        <p:sp>
          <p:nvSpPr>
            <p:cNvPr id="657" name="Google Shape;657;p4"/>
            <p:cNvSpPr txBox="1"/>
            <p:nvPr/>
          </p:nvSpPr>
          <p:spPr>
            <a:xfrm>
              <a:off x="2887639" y="4685267"/>
              <a:ext cx="154138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Security Camera</a:t>
              </a:r>
              <a:endParaRPr/>
            </a:p>
          </p:txBody>
        </p:sp>
        <p:pic>
          <p:nvPicPr>
            <p:cNvPr id="658" name="Google Shape;658;p4"/>
            <p:cNvPicPr preferRelativeResize="0"/>
            <p:nvPr/>
          </p:nvPicPr>
          <p:blipFill rotWithShape="1">
            <a:blip r:embed="rId6">
              <a:alphaModFix/>
            </a:blip>
            <a:srcRect/>
            <a:stretch/>
          </p:blipFill>
          <p:spPr>
            <a:xfrm>
              <a:off x="1752086" y="3835708"/>
              <a:ext cx="1124188" cy="1136342"/>
            </a:xfrm>
            <a:prstGeom prst="rect">
              <a:avLst/>
            </a:prstGeom>
            <a:noFill/>
            <a:ln>
              <a:noFill/>
            </a:ln>
          </p:spPr>
        </p:pic>
      </p:grpSp>
      <p:grpSp>
        <p:nvGrpSpPr>
          <p:cNvPr id="659" name="Google Shape;659;p4"/>
          <p:cNvGrpSpPr/>
          <p:nvPr/>
        </p:nvGrpSpPr>
        <p:grpSpPr>
          <a:xfrm>
            <a:off x="722790" y="1143651"/>
            <a:ext cx="10449383" cy="5458394"/>
            <a:chOff x="671990" y="1143651"/>
            <a:chExt cx="10449383" cy="5458394"/>
          </a:xfrm>
        </p:grpSpPr>
        <p:grpSp>
          <p:nvGrpSpPr>
            <p:cNvPr id="660" name="Google Shape;660;p4"/>
            <p:cNvGrpSpPr/>
            <p:nvPr/>
          </p:nvGrpSpPr>
          <p:grpSpPr>
            <a:xfrm>
              <a:off x="3363111" y="1717360"/>
              <a:ext cx="1895475" cy="1738803"/>
              <a:chOff x="3363111" y="1717360"/>
              <a:chExt cx="1895475" cy="1738803"/>
            </a:xfrm>
          </p:grpSpPr>
          <p:pic>
            <p:nvPicPr>
              <p:cNvPr id="661" name="Google Shape;661;p4" descr="whisper"/>
              <p:cNvPicPr preferRelativeResize="0"/>
              <p:nvPr/>
            </p:nvPicPr>
            <p:blipFill rotWithShape="1">
              <a:blip r:embed="rId7">
                <a:alphaModFix/>
              </a:blip>
              <a:srcRect/>
              <a:stretch/>
            </p:blipFill>
            <p:spPr>
              <a:xfrm>
                <a:off x="3363111" y="1717360"/>
                <a:ext cx="1895475" cy="1560513"/>
              </a:xfrm>
              <a:prstGeom prst="rect">
                <a:avLst/>
              </a:prstGeom>
              <a:noFill/>
              <a:ln>
                <a:noFill/>
              </a:ln>
            </p:spPr>
          </p:pic>
          <p:sp>
            <p:nvSpPr>
              <p:cNvPr id="662" name="Google Shape;662;p4"/>
              <p:cNvSpPr txBox="1"/>
              <p:nvPr/>
            </p:nvSpPr>
            <p:spPr>
              <a:xfrm>
                <a:off x="3517381" y="3117609"/>
                <a:ext cx="151785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IP picture frame</a:t>
                </a:r>
                <a:endParaRPr/>
              </a:p>
            </p:txBody>
          </p:sp>
        </p:grpSp>
        <p:grpSp>
          <p:nvGrpSpPr>
            <p:cNvPr id="663" name="Google Shape;663;p4"/>
            <p:cNvGrpSpPr/>
            <p:nvPr/>
          </p:nvGrpSpPr>
          <p:grpSpPr>
            <a:xfrm>
              <a:off x="2055482" y="1410532"/>
              <a:ext cx="1179513" cy="2761796"/>
              <a:chOff x="2506141" y="1897178"/>
              <a:chExt cx="1179513" cy="2761796"/>
            </a:xfrm>
          </p:grpSpPr>
          <p:graphicFrame>
            <p:nvGraphicFramePr>
              <p:cNvPr id="664" name="Google Shape;664;p4"/>
              <p:cNvGraphicFramePr/>
              <p:nvPr/>
            </p:nvGraphicFramePr>
            <p:xfrm>
              <a:off x="2694260" y="1897178"/>
              <a:ext cx="803275" cy="2168525"/>
            </p:xfrm>
            <a:graphic>
              <a:graphicData uri="http://schemas.openxmlformats.org/presentationml/2006/ole">
                <mc:AlternateContent xmlns:mc="http://schemas.openxmlformats.org/markup-compatibility/2006">
                  <mc:Choice xmlns:v="urn:schemas-microsoft-com:vml" Requires="v">
                    <p:oleObj r:id="rId8" imgW="803275" imgH="2168525" progId="">
                      <p:embed/>
                    </p:oleObj>
                  </mc:Choice>
                  <mc:Fallback>
                    <p:oleObj r:id="rId8" imgW="803275" imgH="2168525" progId="">
                      <p:embed/>
                      <p:pic>
                        <p:nvPicPr>
                          <p:cNvPr id="664" name="Google Shape;664;p4"/>
                          <p:cNvPicPr preferRelativeResize="0"/>
                          <p:nvPr/>
                        </p:nvPicPr>
                        <p:blipFill rotWithShape="1">
                          <a:blip r:embed="rId9">
                            <a:alphaModFix/>
                          </a:blip>
                          <a:srcRect/>
                          <a:stretch/>
                        </p:blipFill>
                        <p:spPr>
                          <a:xfrm>
                            <a:off x="2694260" y="1897178"/>
                            <a:ext cx="803275" cy="2168525"/>
                          </a:xfrm>
                          <a:prstGeom prst="rect">
                            <a:avLst/>
                          </a:prstGeom>
                          <a:noFill/>
                          <a:ln>
                            <a:noFill/>
                          </a:ln>
                        </p:spPr>
                      </p:pic>
                    </p:oleObj>
                  </mc:Fallback>
                </mc:AlternateContent>
              </a:graphicData>
            </a:graphic>
          </p:graphicFrame>
          <p:sp>
            <p:nvSpPr>
              <p:cNvPr id="665" name="Google Shape;665;p4"/>
              <p:cNvSpPr txBox="1"/>
              <p:nvPr/>
            </p:nvSpPr>
            <p:spPr>
              <a:xfrm>
                <a:off x="2506141" y="4077949"/>
                <a:ext cx="1179513" cy="5810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Internet </a:t>
                </a:r>
                <a:endParaRPr/>
              </a:p>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refrigerator</a:t>
                </a:r>
                <a:endParaRPr/>
              </a:p>
            </p:txBody>
          </p:sp>
        </p:grpSp>
        <p:grpSp>
          <p:nvGrpSpPr>
            <p:cNvPr id="666" name="Google Shape;666;p4"/>
            <p:cNvGrpSpPr/>
            <p:nvPr/>
          </p:nvGrpSpPr>
          <p:grpSpPr>
            <a:xfrm>
              <a:off x="8585501" y="1143651"/>
              <a:ext cx="2535872" cy="1141975"/>
              <a:chOff x="8636412" y="2605836"/>
              <a:chExt cx="2535872" cy="1141975"/>
            </a:xfrm>
          </p:grpSpPr>
          <p:pic>
            <p:nvPicPr>
              <p:cNvPr id="667" name="Google Shape;667;p4"/>
              <p:cNvPicPr preferRelativeResize="0"/>
              <p:nvPr/>
            </p:nvPicPr>
            <p:blipFill rotWithShape="1">
              <a:blip r:embed="rId10">
                <a:alphaModFix/>
              </a:blip>
              <a:srcRect/>
              <a:stretch/>
            </p:blipFill>
            <p:spPr>
              <a:xfrm>
                <a:off x="8636412" y="2650849"/>
                <a:ext cx="695325" cy="1096962"/>
              </a:xfrm>
              <a:prstGeom prst="rect">
                <a:avLst/>
              </a:prstGeom>
              <a:noFill/>
              <a:ln>
                <a:noFill/>
              </a:ln>
              <a:effectLst>
                <a:outerShdw blurRad="50800" dist="38100" dir="8100000" algn="tr" rotWithShape="0">
                  <a:srgbClr val="000000">
                    <a:alpha val="40000"/>
                  </a:srgbClr>
                </a:outerShdw>
              </a:effectLst>
            </p:spPr>
          </p:pic>
          <p:sp>
            <p:nvSpPr>
              <p:cNvPr id="668" name="Google Shape;668;p4"/>
              <p:cNvSpPr txBox="1"/>
              <p:nvPr/>
            </p:nvSpPr>
            <p:spPr>
              <a:xfrm>
                <a:off x="9358967" y="2605836"/>
                <a:ext cx="181331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Tweet-a-watt: </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monitor energy use</a:t>
                </a:r>
                <a:endParaRPr/>
              </a:p>
            </p:txBody>
          </p:sp>
        </p:grpSp>
        <p:grpSp>
          <p:nvGrpSpPr>
            <p:cNvPr id="669" name="Google Shape;669;p4"/>
            <p:cNvGrpSpPr/>
            <p:nvPr/>
          </p:nvGrpSpPr>
          <p:grpSpPr>
            <a:xfrm>
              <a:off x="5012950" y="5049292"/>
              <a:ext cx="2435364" cy="1552753"/>
              <a:chOff x="5012950" y="5049292"/>
              <a:chExt cx="2435364" cy="1552753"/>
            </a:xfrm>
          </p:grpSpPr>
          <p:pic>
            <p:nvPicPr>
              <p:cNvPr id="670" name="Google Shape;670;p4"/>
              <p:cNvPicPr preferRelativeResize="0"/>
              <p:nvPr/>
            </p:nvPicPr>
            <p:blipFill rotWithShape="1">
              <a:blip r:embed="rId11">
                <a:alphaModFix/>
              </a:blip>
              <a:srcRect/>
              <a:stretch/>
            </p:blipFill>
            <p:spPr>
              <a:xfrm>
                <a:off x="5012950" y="5057407"/>
                <a:ext cx="1289050" cy="1544638"/>
              </a:xfrm>
              <a:prstGeom prst="rect">
                <a:avLst/>
              </a:prstGeom>
              <a:noFill/>
              <a:ln>
                <a:noFill/>
              </a:ln>
            </p:spPr>
          </p:pic>
          <p:sp>
            <p:nvSpPr>
              <p:cNvPr id="671" name="Google Shape;671;p4"/>
              <p:cNvSpPr txBox="1"/>
              <p:nvPr/>
            </p:nvSpPr>
            <p:spPr>
              <a:xfrm>
                <a:off x="6327301" y="5049292"/>
                <a:ext cx="112101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sensorized,</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bed</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mattress</a:t>
                </a:r>
                <a:endParaRPr/>
              </a:p>
            </p:txBody>
          </p:sp>
        </p:grpSp>
        <p:grpSp>
          <p:nvGrpSpPr>
            <p:cNvPr id="672" name="Google Shape;672;p4"/>
            <p:cNvGrpSpPr/>
            <p:nvPr/>
          </p:nvGrpSpPr>
          <p:grpSpPr>
            <a:xfrm>
              <a:off x="671990" y="1806119"/>
              <a:ext cx="1305870" cy="1496298"/>
              <a:chOff x="1563004" y="1837775"/>
              <a:chExt cx="1305870" cy="1496298"/>
            </a:xfrm>
          </p:grpSpPr>
          <p:pic>
            <p:nvPicPr>
              <p:cNvPr id="673" name="Google Shape;673;p4"/>
              <p:cNvPicPr preferRelativeResize="0"/>
              <p:nvPr/>
            </p:nvPicPr>
            <p:blipFill rotWithShape="1">
              <a:blip r:embed="rId12">
                <a:alphaModFix/>
              </a:blip>
              <a:srcRect/>
              <a:stretch/>
            </p:blipFill>
            <p:spPr>
              <a:xfrm>
                <a:off x="1665601" y="1837775"/>
                <a:ext cx="550338" cy="1149734"/>
              </a:xfrm>
              <a:prstGeom prst="rect">
                <a:avLst/>
              </a:prstGeom>
              <a:noFill/>
              <a:ln>
                <a:noFill/>
              </a:ln>
            </p:spPr>
          </p:pic>
          <p:sp>
            <p:nvSpPr>
              <p:cNvPr id="674" name="Google Shape;674;p4"/>
              <p:cNvSpPr txBox="1"/>
              <p:nvPr/>
            </p:nvSpPr>
            <p:spPr>
              <a:xfrm>
                <a:off x="1563004" y="2995519"/>
                <a:ext cx="130587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Amazon Echo</a:t>
                </a:r>
                <a:endParaRPr/>
              </a:p>
            </p:txBody>
          </p:sp>
        </p:grpSp>
      </p:grpSp>
      <p:sp>
        <p:nvSpPr>
          <p:cNvPr id="675" name="Google Shape;675;p4"/>
          <p:cNvSpPr txBox="1"/>
          <p:nvPr/>
        </p:nvSpPr>
        <p:spPr>
          <a:xfrm>
            <a:off x="9707225" y="5533965"/>
            <a:ext cx="181492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i="1">
                <a:solidFill>
                  <a:srgbClr val="0000A8"/>
                </a:solidFill>
                <a:latin typeface="Calibri"/>
                <a:ea typeface="Calibri"/>
                <a:cs typeface="Calibri"/>
                <a:sym typeface="Calibri"/>
              </a:rPr>
              <a:t>Others?</a:t>
            </a:r>
            <a:endParaRPr/>
          </a:p>
        </p:txBody>
      </p:sp>
      <p:grpSp>
        <p:nvGrpSpPr>
          <p:cNvPr id="676" name="Google Shape;676;p4"/>
          <p:cNvGrpSpPr/>
          <p:nvPr/>
        </p:nvGrpSpPr>
        <p:grpSpPr>
          <a:xfrm>
            <a:off x="5244182" y="1499729"/>
            <a:ext cx="4175678" cy="5125922"/>
            <a:chOff x="5244182" y="1499729"/>
            <a:chExt cx="4175678" cy="5125922"/>
          </a:xfrm>
        </p:grpSpPr>
        <p:grpSp>
          <p:nvGrpSpPr>
            <p:cNvPr id="677" name="Google Shape;677;p4"/>
            <p:cNvGrpSpPr/>
            <p:nvPr/>
          </p:nvGrpSpPr>
          <p:grpSpPr>
            <a:xfrm>
              <a:off x="5244182" y="1499729"/>
              <a:ext cx="2735863" cy="1090838"/>
              <a:chOff x="616980" y="5292729"/>
              <a:chExt cx="3127445" cy="1207904"/>
            </a:xfrm>
          </p:grpSpPr>
          <p:grpSp>
            <p:nvGrpSpPr>
              <p:cNvPr id="678" name="Google Shape;678;p4"/>
              <p:cNvGrpSpPr/>
              <p:nvPr/>
            </p:nvGrpSpPr>
            <p:grpSpPr>
              <a:xfrm>
                <a:off x="616980" y="5292729"/>
                <a:ext cx="3127445" cy="821190"/>
                <a:chOff x="842590" y="5420084"/>
                <a:chExt cx="3127445" cy="821190"/>
              </a:xfrm>
            </p:grpSpPr>
            <p:pic>
              <p:nvPicPr>
                <p:cNvPr id="679" name="Google Shape;679;p4"/>
                <p:cNvPicPr preferRelativeResize="0"/>
                <p:nvPr/>
              </p:nvPicPr>
              <p:blipFill rotWithShape="1">
                <a:blip r:embed="rId13">
                  <a:alphaModFix/>
                </a:blip>
                <a:srcRect/>
                <a:stretch/>
              </p:blipFill>
              <p:spPr>
                <a:xfrm>
                  <a:off x="842590" y="5420084"/>
                  <a:ext cx="2016478" cy="821190"/>
                </a:xfrm>
                <a:prstGeom prst="rect">
                  <a:avLst/>
                </a:prstGeom>
                <a:noFill/>
                <a:ln>
                  <a:noFill/>
                </a:ln>
              </p:spPr>
            </p:pic>
            <p:pic>
              <p:nvPicPr>
                <p:cNvPr id="680" name="Google Shape;680;p4"/>
                <p:cNvPicPr preferRelativeResize="0"/>
                <p:nvPr/>
              </p:nvPicPr>
              <p:blipFill rotWithShape="1">
                <a:blip r:embed="rId14">
                  <a:alphaModFix/>
                </a:blip>
                <a:srcRect l="44905"/>
                <a:stretch/>
              </p:blipFill>
              <p:spPr>
                <a:xfrm>
                  <a:off x="2859067" y="5420084"/>
                  <a:ext cx="1110968" cy="821190"/>
                </a:xfrm>
                <a:prstGeom prst="rect">
                  <a:avLst/>
                </a:prstGeom>
                <a:noFill/>
                <a:ln>
                  <a:noFill/>
                </a:ln>
              </p:spPr>
            </p:pic>
          </p:grpSp>
          <p:sp>
            <p:nvSpPr>
              <p:cNvPr id="681" name="Google Shape;681;p4"/>
              <p:cNvSpPr txBox="1"/>
              <p:nvPr/>
            </p:nvSpPr>
            <p:spPr>
              <a:xfrm>
                <a:off x="1008562" y="6125746"/>
                <a:ext cx="2301691" cy="374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Pacemaker &amp; Monitor</a:t>
                </a:r>
                <a:endParaRPr/>
              </a:p>
            </p:txBody>
          </p:sp>
        </p:grpSp>
        <p:grpSp>
          <p:nvGrpSpPr>
            <p:cNvPr id="682" name="Google Shape;682;p4"/>
            <p:cNvGrpSpPr/>
            <p:nvPr/>
          </p:nvGrpSpPr>
          <p:grpSpPr>
            <a:xfrm>
              <a:off x="7868239" y="4103350"/>
              <a:ext cx="1551621" cy="917725"/>
              <a:chOff x="7868239" y="4103350"/>
              <a:chExt cx="1551621" cy="917725"/>
            </a:xfrm>
          </p:grpSpPr>
          <p:pic>
            <p:nvPicPr>
              <p:cNvPr id="683" name="Google Shape;683;p4"/>
              <p:cNvPicPr preferRelativeResize="0"/>
              <p:nvPr/>
            </p:nvPicPr>
            <p:blipFill rotWithShape="1">
              <a:blip r:embed="rId15">
                <a:alphaModFix/>
              </a:blip>
              <a:srcRect/>
              <a:stretch/>
            </p:blipFill>
            <p:spPr>
              <a:xfrm>
                <a:off x="7868239" y="4103350"/>
                <a:ext cx="1551621" cy="663838"/>
              </a:xfrm>
              <a:prstGeom prst="rect">
                <a:avLst/>
              </a:prstGeom>
              <a:noFill/>
              <a:ln>
                <a:noFill/>
              </a:ln>
            </p:spPr>
          </p:pic>
          <p:sp>
            <p:nvSpPr>
              <p:cNvPr id="684" name="Google Shape;684;p4"/>
              <p:cNvSpPr txBox="1"/>
              <p:nvPr/>
            </p:nvSpPr>
            <p:spPr>
              <a:xfrm>
                <a:off x="8103032" y="4682521"/>
                <a:ext cx="107971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AR devices</a:t>
                </a:r>
                <a:endParaRPr/>
              </a:p>
            </p:txBody>
          </p:sp>
        </p:grpSp>
        <p:grpSp>
          <p:nvGrpSpPr>
            <p:cNvPr id="685" name="Google Shape;685;p4"/>
            <p:cNvGrpSpPr/>
            <p:nvPr/>
          </p:nvGrpSpPr>
          <p:grpSpPr>
            <a:xfrm>
              <a:off x="7586090" y="5333549"/>
              <a:ext cx="1556069" cy="1292102"/>
              <a:chOff x="7586090" y="5333549"/>
              <a:chExt cx="1556069" cy="1292102"/>
            </a:xfrm>
          </p:grpSpPr>
          <p:pic>
            <p:nvPicPr>
              <p:cNvPr id="686" name="Google Shape;686;p4"/>
              <p:cNvPicPr preferRelativeResize="0"/>
              <p:nvPr/>
            </p:nvPicPr>
            <p:blipFill rotWithShape="1">
              <a:blip r:embed="rId16">
                <a:alphaModFix/>
              </a:blip>
              <a:srcRect/>
              <a:stretch/>
            </p:blipFill>
            <p:spPr>
              <a:xfrm>
                <a:off x="7586090" y="5333549"/>
                <a:ext cx="1308005" cy="1292102"/>
              </a:xfrm>
              <a:prstGeom prst="rect">
                <a:avLst/>
              </a:prstGeom>
              <a:noFill/>
              <a:ln>
                <a:noFill/>
              </a:ln>
            </p:spPr>
          </p:pic>
          <p:sp>
            <p:nvSpPr>
              <p:cNvPr id="687" name="Google Shape;687;p4"/>
              <p:cNvSpPr txBox="1"/>
              <p:nvPr/>
            </p:nvSpPr>
            <p:spPr>
              <a:xfrm>
                <a:off x="8513461" y="6201538"/>
                <a:ext cx="62869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Fitbit</a:t>
                </a:r>
                <a:endParaRPr/>
              </a:p>
            </p:txBody>
          </p:sp>
        </p:grpSp>
      </p:grpSp>
      <p:grpSp>
        <p:nvGrpSpPr>
          <p:cNvPr id="688" name="Google Shape;688;p4"/>
          <p:cNvGrpSpPr/>
          <p:nvPr/>
        </p:nvGrpSpPr>
        <p:grpSpPr>
          <a:xfrm>
            <a:off x="3149599" y="5058059"/>
            <a:ext cx="1519767" cy="1241029"/>
            <a:chOff x="3149599" y="5058059"/>
            <a:chExt cx="1519767" cy="1241029"/>
          </a:xfrm>
        </p:grpSpPr>
        <p:pic>
          <p:nvPicPr>
            <p:cNvPr id="689" name="Google Shape;689;p4"/>
            <p:cNvPicPr preferRelativeResize="0"/>
            <p:nvPr/>
          </p:nvPicPr>
          <p:blipFill rotWithShape="1">
            <a:blip r:embed="rId17">
              <a:alphaModFix/>
            </a:blip>
            <a:srcRect/>
            <a:stretch/>
          </p:blipFill>
          <p:spPr>
            <a:xfrm>
              <a:off x="3149599" y="5058059"/>
              <a:ext cx="1519767" cy="972324"/>
            </a:xfrm>
            <a:prstGeom prst="rect">
              <a:avLst/>
            </a:prstGeom>
            <a:noFill/>
            <a:ln>
              <a:noFill/>
            </a:ln>
          </p:spPr>
        </p:pic>
        <p:sp>
          <p:nvSpPr>
            <p:cNvPr id="690" name="Google Shape;690;p4"/>
            <p:cNvSpPr txBox="1"/>
            <p:nvPr/>
          </p:nvSpPr>
          <p:spPr>
            <a:xfrm>
              <a:off x="3149601" y="5960534"/>
              <a:ext cx="14900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Gaming devices</a:t>
              </a:r>
              <a:endParaRPr/>
            </a:p>
          </p:txBody>
        </p:sp>
      </p:grpSp>
      <p:grpSp>
        <p:nvGrpSpPr>
          <p:cNvPr id="691" name="Google Shape;691;p4"/>
          <p:cNvGrpSpPr/>
          <p:nvPr/>
        </p:nvGrpSpPr>
        <p:grpSpPr>
          <a:xfrm>
            <a:off x="9643123" y="1811867"/>
            <a:ext cx="2328743" cy="3572821"/>
            <a:chOff x="9643123" y="1811867"/>
            <a:chExt cx="2328743" cy="3572821"/>
          </a:xfrm>
        </p:grpSpPr>
        <p:pic>
          <p:nvPicPr>
            <p:cNvPr id="692" name="Google Shape;692;p4"/>
            <p:cNvPicPr preferRelativeResize="0"/>
            <p:nvPr/>
          </p:nvPicPr>
          <p:blipFill rotWithShape="1">
            <a:blip r:embed="rId18">
              <a:alphaModFix/>
            </a:blip>
            <a:srcRect/>
            <a:stretch/>
          </p:blipFill>
          <p:spPr>
            <a:xfrm>
              <a:off x="10735733" y="2137293"/>
              <a:ext cx="1147232" cy="1035589"/>
            </a:xfrm>
            <a:prstGeom prst="rect">
              <a:avLst/>
            </a:prstGeom>
            <a:noFill/>
            <a:ln>
              <a:noFill/>
            </a:ln>
          </p:spPr>
        </p:pic>
        <p:pic>
          <p:nvPicPr>
            <p:cNvPr id="693" name="Google Shape;693;p4"/>
            <p:cNvPicPr preferRelativeResize="0"/>
            <p:nvPr/>
          </p:nvPicPr>
          <p:blipFill rotWithShape="1">
            <a:blip r:embed="rId19">
              <a:alphaModFix/>
            </a:blip>
            <a:srcRect/>
            <a:stretch/>
          </p:blipFill>
          <p:spPr>
            <a:xfrm>
              <a:off x="11182464" y="3606800"/>
              <a:ext cx="789402" cy="1483783"/>
            </a:xfrm>
            <a:prstGeom prst="rect">
              <a:avLst/>
            </a:prstGeom>
            <a:noFill/>
            <a:ln>
              <a:noFill/>
            </a:ln>
          </p:spPr>
        </p:pic>
        <p:pic>
          <p:nvPicPr>
            <p:cNvPr id="694" name="Google Shape;694;p4"/>
            <p:cNvPicPr preferRelativeResize="0"/>
            <p:nvPr/>
          </p:nvPicPr>
          <p:blipFill rotWithShape="1">
            <a:blip r:embed="rId20">
              <a:alphaModFix/>
            </a:blip>
            <a:srcRect/>
            <a:stretch/>
          </p:blipFill>
          <p:spPr>
            <a:xfrm>
              <a:off x="9643123" y="3014133"/>
              <a:ext cx="1723654" cy="1174752"/>
            </a:xfrm>
            <a:prstGeom prst="rect">
              <a:avLst/>
            </a:prstGeom>
            <a:noFill/>
            <a:ln>
              <a:noFill/>
            </a:ln>
          </p:spPr>
        </p:pic>
        <p:sp>
          <p:nvSpPr>
            <p:cNvPr id="695" name="Google Shape;695;p4"/>
            <p:cNvSpPr txBox="1"/>
            <p:nvPr/>
          </p:nvSpPr>
          <p:spPr>
            <a:xfrm>
              <a:off x="10176934" y="4114801"/>
              <a:ext cx="51603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cars</a:t>
              </a:r>
              <a:endParaRPr/>
            </a:p>
          </p:txBody>
        </p:sp>
        <p:sp>
          <p:nvSpPr>
            <p:cNvPr id="696" name="Google Shape;696;p4"/>
            <p:cNvSpPr txBox="1"/>
            <p:nvPr/>
          </p:nvSpPr>
          <p:spPr>
            <a:xfrm>
              <a:off x="11074401" y="5046134"/>
              <a:ext cx="88575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scooters</a:t>
              </a:r>
              <a:endParaRPr/>
            </a:p>
          </p:txBody>
        </p:sp>
        <p:sp>
          <p:nvSpPr>
            <p:cNvPr id="697" name="Google Shape;697;p4"/>
            <p:cNvSpPr txBox="1"/>
            <p:nvPr/>
          </p:nvSpPr>
          <p:spPr>
            <a:xfrm>
              <a:off x="11023601" y="1811867"/>
              <a:ext cx="60766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bikes</a:t>
              </a:r>
              <a:endParaRPr/>
            </a:p>
          </p:txBody>
        </p:sp>
      </p:grpSp>
      <p:sp>
        <p:nvSpPr>
          <p:cNvPr id="698" name="Google Shape;698;p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a:t>
            </a:fld>
            <a:endParaRPr/>
          </a:p>
        </p:txBody>
      </p:sp>
      <p:pic>
        <p:nvPicPr>
          <p:cNvPr id="1025" name="Picture 1">
            <a:extLst>
              <a:ext uri="{FF2B5EF4-FFF2-40B4-BE49-F238E27FC236}">
                <a16:creationId xmlns:a16="http://schemas.microsoft.com/office/drawing/2014/main" id="{09471DEA-0148-BBFD-A02A-B6300F354D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2400" y="1892300"/>
            <a:ext cx="800100" cy="215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9"/>
                                        </p:tgtEl>
                                        <p:attrNameLst>
                                          <p:attrName>style.visibility</p:attrName>
                                        </p:attrNameLst>
                                      </p:cBhvr>
                                      <p:to>
                                        <p:strVal val="visible"/>
                                      </p:to>
                                    </p:set>
                                    <p:animEffect transition="in" filter="fade">
                                      <p:cBhvr>
                                        <p:cTn id="7" dur="500"/>
                                        <p:tgtEl>
                                          <p:spTgt spid="649"/>
                                        </p:tgtEl>
                                      </p:cBhvr>
                                    </p:animEffect>
                                  </p:childTnLst>
                                </p:cTn>
                              </p:par>
                              <p:par>
                                <p:cTn id="8" presetID="10" presetClass="entr" presetSubtype="0" fill="hold" nodeType="withEffect">
                                  <p:stCondLst>
                                    <p:cond delay="0"/>
                                  </p:stCondLst>
                                  <p:childTnLst>
                                    <p:set>
                                      <p:cBhvr>
                                        <p:cTn id="9" dur="1" fill="hold">
                                          <p:stCondLst>
                                            <p:cond delay="0"/>
                                          </p:stCondLst>
                                        </p:cTn>
                                        <p:tgtEl>
                                          <p:spTgt spid="688"/>
                                        </p:tgtEl>
                                        <p:attrNameLst>
                                          <p:attrName>style.visibility</p:attrName>
                                        </p:attrNameLst>
                                      </p:cBhvr>
                                      <p:to>
                                        <p:strVal val="visible"/>
                                      </p:to>
                                    </p:set>
                                    <p:animEffect transition="in" filter="fade">
                                      <p:cBhvr>
                                        <p:cTn id="10" dur="500"/>
                                        <p:tgtEl>
                                          <p:spTgt spid="68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59"/>
                                        </p:tgtEl>
                                        <p:attrNameLst>
                                          <p:attrName>style.visibility</p:attrName>
                                        </p:attrNameLst>
                                      </p:cBhvr>
                                      <p:to>
                                        <p:strVal val="visible"/>
                                      </p:to>
                                    </p:set>
                                    <p:animEffect transition="in" filter="fade">
                                      <p:cBhvr>
                                        <p:cTn id="15" dur="500"/>
                                        <p:tgtEl>
                                          <p:spTgt spid="659"/>
                                        </p:tgtEl>
                                      </p:cBhvr>
                                    </p:animEffect>
                                  </p:childTnLst>
                                </p:cTn>
                              </p:par>
                              <p:par>
                                <p:cTn id="16" presetID="10" presetClass="entr" presetSubtype="0" fill="hold" nodeType="withEffect">
                                  <p:stCondLst>
                                    <p:cond delay="0"/>
                                  </p:stCondLst>
                                  <p:childTnLst>
                                    <p:set>
                                      <p:cBhvr>
                                        <p:cTn id="17" dur="1" fill="hold">
                                          <p:stCondLst>
                                            <p:cond delay="0"/>
                                          </p:stCondLst>
                                        </p:cTn>
                                        <p:tgtEl>
                                          <p:spTgt spid="656"/>
                                        </p:tgtEl>
                                        <p:attrNameLst>
                                          <p:attrName>style.visibility</p:attrName>
                                        </p:attrNameLst>
                                      </p:cBhvr>
                                      <p:to>
                                        <p:strVal val="visible"/>
                                      </p:to>
                                    </p:set>
                                    <p:animEffect transition="in" filter="fade">
                                      <p:cBhvr>
                                        <p:cTn id="18" dur="500"/>
                                        <p:tgtEl>
                                          <p:spTgt spid="6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76"/>
                                        </p:tgtEl>
                                        <p:attrNameLst>
                                          <p:attrName>style.visibility</p:attrName>
                                        </p:attrNameLst>
                                      </p:cBhvr>
                                      <p:to>
                                        <p:strVal val="visible"/>
                                      </p:to>
                                    </p:set>
                                    <p:animEffect transition="in" filter="fade">
                                      <p:cBhvr>
                                        <p:cTn id="23" dur="500"/>
                                        <p:tgtEl>
                                          <p:spTgt spid="6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91"/>
                                        </p:tgtEl>
                                        <p:attrNameLst>
                                          <p:attrName>style.visibility</p:attrName>
                                        </p:attrNameLst>
                                      </p:cBhvr>
                                      <p:to>
                                        <p:strVal val="visible"/>
                                      </p:to>
                                    </p:set>
                                    <p:animEffect transition="in" filter="fade">
                                      <p:cBhvr>
                                        <p:cTn id="28" dur="500"/>
                                        <p:tgtEl>
                                          <p:spTgt spid="69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47"/>
                                        </p:tgtEl>
                                        <p:attrNameLst>
                                          <p:attrName>style.visibility</p:attrName>
                                        </p:attrNameLst>
                                      </p:cBhvr>
                                      <p:to>
                                        <p:strVal val="visible"/>
                                      </p:to>
                                    </p:set>
                                    <p:animEffect transition="in" filter="fade">
                                      <p:cBhvr>
                                        <p:cTn id="33" dur="500"/>
                                        <p:tgtEl>
                                          <p:spTgt spid="647"/>
                                        </p:tgtEl>
                                      </p:cBhvr>
                                    </p:animEffect>
                                  </p:childTnLst>
                                </p:cTn>
                              </p:par>
                              <p:par>
                                <p:cTn id="34" presetID="10" presetClass="entr" presetSubtype="0" fill="hold" nodeType="withEffect">
                                  <p:stCondLst>
                                    <p:cond delay="0"/>
                                  </p:stCondLst>
                                  <p:childTnLst>
                                    <p:set>
                                      <p:cBhvr>
                                        <p:cTn id="35" dur="1" fill="hold">
                                          <p:stCondLst>
                                            <p:cond delay="0"/>
                                          </p:stCondLst>
                                        </p:cTn>
                                        <p:tgtEl>
                                          <p:spTgt spid="648"/>
                                        </p:tgtEl>
                                        <p:attrNameLst>
                                          <p:attrName>style.visibility</p:attrName>
                                        </p:attrNameLst>
                                      </p:cBhvr>
                                      <p:to>
                                        <p:strVal val="visible"/>
                                      </p:to>
                                    </p:set>
                                    <p:animEffect transition="in" filter="fade">
                                      <p:cBhvr>
                                        <p:cTn id="36" dur="500"/>
                                        <p:tgtEl>
                                          <p:spTgt spid="64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75"/>
                                        </p:tgtEl>
                                        <p:attrNameLst>
                                          <p:attrName>style.visibility</p:attrName>
                                        </p:attrNameLst>
                                      </p:cBhvr>
                                      <p:to>
                                        <p:strVal val="visible"/>
                                      </p:to>
                                    </p:set>
                                    <p:animEffect transition="in" filter="fade">
                                      <p:cBhvr>
                                        <p:cTn id="41" dur="500"/>
                                        <p:tgtEl>
                                          <p:spTgt spid="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99"/>
        <p:cNvGrpSpPr/>
        <p:nvPr/>
      </p:nvGrpSpPr>
      <p:grpSpPr>
        <a:xfrm>
          <a:off x="0" y="0"/>
          <a:ext cx="0" cy="0"/>
          <a:chOff x="0" y="0"/>
          <a:chExt cx="0" cy="0"/>
        </a:xfrm>
      </p:grpSpPr>
      <p:grpSp>
        <p:nvGrpSpPr>
          <p:cNvPr id="6600" name="Google Shape;6600;p39"/>
          <p:cNvGrpSpPr/>
          <p:nvPr/>
        </p:nvGrpSpPr>
        <p:grpSpPr>
          <a:xfrm>
            <a:off x="2167030" y="2360613"/>
            <a:ext cx="7377058" cy="3824137"/>
            <a:chOff x="872304" y="2295063"/>
            <a:chExt cx="7377592" cy="3825115"/>
          </a:xfrm>
        </p:grpSpPr>
        <p:cxnSp>
          <p:nvCxnSpPr>
            <p:cNvPr id="6601" name="Google Shape;6601;p39"/>
            <p:cNvCxnSpPr/>
            <p:nvPr/>
          </p:nvCxnSpPr>
          <p:spPr>
            <a:xfrm rot="10800000" flipH="1">
              <a:off x="1661409" y="2570969"/>
              <a:ext cx="577293" cy="2802668"/>
            </a:xfrm>
            <a:prstGeom prst="straightConnector1">
              <a:avLst/>
            </a:prstGeom>
            <a:noFill/>
            <a:ln w="9525" cap="flat" cmpd="sng">
              <a:solidFill>
                <a:schemeClr val="dk1"/>
              </a:solidFill>
              <a:prstDash val="solid"/>
              <a:round/>
              <a:headEnd type="none" w="med" len="med"/>
              <a:tailEnd type="none" w="med" len="med"/>
            </a:ln>
          </p:spPr>
        </p:cxnSp>
        <p:cxnSp>
          <p:nvCxnSpPr>
            <p:cNvPr id="6602" name="Google Shape;6602;p39"/>
            <p:cNvCxnSpPr/>
            <p:nvPr/>
          </p:nvCxnSpPr>
          <p:spPr>
            <a:xfrm rot="10800000">
              <a:off x="1509155" y="3032403"/>
              <a:ext cx="171469" cy="2327124"/>
            </a:xfrm>
            <a:prstGeom prst="straightConnector1">
              <a:avLst/>
            </a:prstGeom>
            <a:noFill/>
            <a:ln w="9525" cap="flat" cmpd="sng">
              <a:solidFill>
                <a:schemeClr val="dk1"/>
              </a:solidFill>
              <a:prstDash val="solid"/>
              <a:round/>
              <a:headEnd type="none" w="med" len="med"/>
              <a:tailEnd type="none" w="med" len="med"/>
            </a:ln>
          </p:spPr>
        </p:cxnSp>
        <p:cxnSp>
          <p:nvCxnSpPr>
            <p:cNvPr id="6603" name="Google Shape;6603;p39"/>
            <p:cNvCxnSpPr/>
            <p:nvPr/>
          </p:nvCxnSpPr>
          <p:spPr>
            <a:xfrm rot="10800000">
              <a:off x="1185287" y="3451504"/>
              <a:ext cx="495337" cy="1908023"/>
            </a:xfrm>
            <a:prstGeom prst="straightConnector1">
              <a:avLst/>
            </a:prstGeom>
            <a:noFill/>
            <a:ln w="9525" cap="flat" cmpd="sng">
              <a:solidFill>
                <a:schemeClr val="dk1"/>
              </a:solidFill>
              <a:prstDash val="solid"/>
              <a:round/>
              <a:headEnd type="none" w="med" len="med"/>
              <a:tailEnd type="none" w="med" len="med"/>
            </a:ln>
          </p:spPr>
        </p:cxnSp>
        <p:cxnSp>
          <p:nvCxnSpPr>
            <p:cNvPr id="6604" name="Google Shape;6604;p39"/>
            <p:cNvCxnSpPr/>
            <p:nvPr/>
          </p:nvCxnSpPr>
          <p:spPr>
            <a:xfrm rot="10800000">
              <a:off x="1181567" y="4298698"/>
              <a:ext cx="499057" cy="1060829"/>
            </a:xfrm>
            <a:prstGeom prst="straightConnector1">
              <a:avLst/>
            </a:prstGeom>
            <a:noFill/>
            <a:ln w="9525" cap="flat" cmpd="sng">
              <a:solidFill>
                <a:schemeClr val="dk1"/>
              </a:solidFill>
              <a:prstDash val="solid"/>
              <a:round/>
              <a:headEnd type="none" w="med" len="med"/>
              <a:tailEnd type="none" w="med" len="med"/>
            </a:ln>
          </p:spPr>
        </p:cxnSp>
        <p:cxnSp>
          <p:nvCxnSpPr>
            <p:cNvPr id="6605" name="Google Shape;6605;p39"/>
            <p:cNvCxnSpPr/>
            <p:nvPr/>
          </p:nvCxnSpPr>
          <p:spPr>
            <a:xfrm rot="10800000">
              <a:off x="1386886" y="4980292"/>
              <a:ext cx="293738" cy="379235"/>
            </a:xfrm>
            <a:prstGeom prst="straightConnector1">
              <a:avLst/>
            </a:prstGeom>
            <a:noFill/>
            <a:ln w="9525" cap="flat" cmpd="sng">
              <a:solidFill>
                <a:schemeClr val="dk1"/>
              </a:solidFill>
              <a:prstDash val="solid"/>
              <a:round/>
              <a:headEnd type="none" w="med" len="med"/>
              <a:tailEnd type="none" w="med" len="med"/>
            </a:ln>
          </p:spPr>
        </p:cxnSp>
        <p:cxnSp>
          <p:nvCxnSpPr>
            <p:cNvPr id="6606" name="Google Shape;6606;p39"/>
            <p:cNvCxnSpPr/>
            <p:nvPr/>
          </p:nvCxnSpPr>
          <p:spPr>
            <a:xfrm rot="10800000">
              <a:off x="1661409" y="5373637"/>
              <a:ext cx="1526432" cy="593006"/>
            </a:xfrm>
            <a:prstGeom prst="straightConnector1">
              <a:avLst/>
            </a:prstGeom>
            <a:noFill/>
            <a:ln w="9525" cap="flat" cmpd="sng">
              <a:solidFill>
                <a:schemeClr val="dk1"/>
              </a:solidFill>
              <a:prstDash val="solid"/>
              <a:round/>
              <a:headEnd type="none" w="med" len="med"/>
              <a:tailEnd type="none" w="med" len="med"/>
            </a:ln>
          </p:spPr>
        </p:cxnSp>
        <p:cxnSp>
          <p:nvCxnSpPr>
            <p:cNvPr id="6607" name="Google Shape;6607;p39"/>
            <p:cNvCxnSpPr/>
            <p:nvPr/>
          </p:nvCxnSpPr>
          <p:spPr>
            <a:xfrm rot="10800000">
              <a:off x="1680624" y="5359527"/>
              <a:ext cx="2723702" cy="703074"/>
            </a:xfrm>
            <a:prstGeom prst="straightConnector1">
              <a:avLst/>
            </a:prstGeom>
            <a:noFill/>
            <a:ln w="9525" cap="flat" cmpd="sng">
              <a:solidFill>
                <a:schemeClr val="dk1"/>
              </a:solidFill>
              <a:prstDash val="solid"/>
              <a:round/>
              <a:headEnd type="none" w="med" len="med"/>
              <a:tailEnd type="none" w="med" len="med"/>
            </a:ln>
          </p:spPr>
        </p:cxnSp>
        <p:cxnSp>
          <p:nvCxnSpPr>
            <p:cNvPr id="6608" name="Google Shape;6608;p39"/>
            <p:cNvCxnSpPr/>
            <p:nvPr/>
          </p:nvCxnSpPr>
          <p:spPr>
            <a:xfrm rot="10800000">
              <a:off x="1680624" y="5359527"/>
              <a:ext cx="3605885" cy="619006"/>
            </a:xfrm>
            <a:prstGeom prst="straightConnector1">
              <a:avLst/>
            </a:prstGeom>
            <a:noFill/>
            <a:ln w="9525" cap="flat" cmpd="sng">
              <a:solidFill>
                <a:schemeClr val="dk1"/>
              </a:solidFill>
              <a:prstDash val="solid"/>
              <a:round/>
              <a:headEnd type="none" w="med" len="med"/>
              <a:tailEnd type="none" w="med" len="med"/>
            </a:ln>
          </p:spPr>
        </p:cxnSp>
        <p:cxnSp>
          <p:nvCxnSpPr>
            <p:cNvPr id="6609" name="Google Shape;6609;p39"/>
            <p:cNvCxnSpPr/>
            <p:nvPr/>
          </p:nvCxnSpPr>
          <p:spPr>
            <a:xfrm flipH="1">
              <a:off x="1680624" y="5184745"/>
              <a:ext cx="6569272" cy="174782"/>
            </a:xfrm>
            <a:prstGeom prst="straightConnector1">
              <a:avLst/>
            </a:prstGeom>
            <a:noFill/>
            <a:ln w="9525" cap="flat" cmpd="sng">
              <a:solidFill>
                <a:schemeClr val="dk1"/>
              </a:solidFill>
              <a:prstDash val="solid"/>
              <a:round/>
              <a:headEnd type="none" w="med" len="med"/>
              <a:tailEnd type="none" w="med" len="med"/>
            </a:ln>
          </p:spPr>
        </p:cxnSp>
        <p:cxnSp>
          <p:nvCxnSpPr>
            <p:cNvPr id="6610" name="Google Shape;6610;p39"/>
            <p:cNvCxnSpPr/>
            <p:nvPr/>
          </p:nvCxnSpPr>
          <p:spPr>
            <a:xfrm rot="10800000">
              <a:off x="1680624" y="5359527"/>
              <a:ext cx="5742435" cy="486708"/>
            </a:xfrm>
            <a:prstGeom prst="straightConnector1">
              <a:avLst/>
            </a:prstGeom>
            <a:noFill/>
            <a:ln w="9525" cap="flat" cmpd="sng">
              <a:solidFill>
                <a:schemeClr val="dk1"/>
              </a:solidFill>
              <a:prstDash val="solid"/>
              <a:round/>
              <a:headEnd type="none" w="med" len="med"/>
              <a:tailEnd type="none" w="med" len="med"/>
            </a:ln>
          </p:spPr>
        </p:cxnSp>
        <p:cxnSp>
          <p:nvCxnSpPr>
            <p:cNvPr id="6611" name="Google Shape;6611;p39"/>
            <p:cNvCxnSpPr/>
            <p:nvPr/>
          </p:nvCxnSpPr>
          <p:spPr>
            <a:xfrm flipH="1">
              <a:off x="1680624" y="4311835"/>
              <a:ext cx="6338019" cy="1047692"/>
            </a:xfrm>
            <a:prstGeom prst="straightConnector1">
              <a:avLst/>
            </a:prstGeom>
            <a:noFill/>
            <a:ln w="9525" cap="flat" cmpd="sng">
              <a:solidFill>
                <a:schemeClr val="dk1"/>
              </a:solidFill>
              <a:prstDash val="solid"/>
              <a:round/>
              <a:headEnd type="none" w="med" len="med"/>
              <a:tailEnd type="none" w="med" len="med"/>
            </a:ln>
          </p:spPr>
        </p:cxnSp>
        <p:cxnSp>
          <p:nvCxnSpPr>
            <p:cNvPr id="6612" name="Google Shape;6612;p39"/>
            <p:cNvCxnSpPr/>
            <p:nvPr/>
          </p:nvCxnSpPr>
          <p:spPr>
            <a:xfrm flipH="1">
              <a:off x="1680624" y="3273553"/>
              <a:ext cx="5749312" cy="2085974"/>
            </a:xfrm>
            <a:prstGeom prst="straightConnector1">
              <a:avLst/>
            </a:prstGeom>
            <a:noFill/>
            <a:ln w="9525" cap="flat" cmpd="sng">
              <a:solidFill>
                <a:schemeClr val="dk1"/>
              </a:solidFill>
              <a:prstDash val="solid"/>
              <a:round/>
              <a:headEnd type="none" w="med" len="med"/>
              <a:tailEnd type="none" w="med" len="med"/>
            </a:ln>
          </p:spPr>
        </p:cxnSp>
        <p:cxnSp>
          <p:nvCxnSpPr>
            <p:cNvPr id="6613" name="Google Shape;6613;p39"/>
            <p:cNvCxnSpPr/>
            <p:nvPr/>
          </p:nvCxnSpPr>
          <p:spPr>
            <a:xfrm flipH="1">
              <a:off x="1680624" y="2784308"/>
              <a:ext cx="4942318" cy="2575219"/>
            </a:xfrm>
            <a:prstGeom prst="straightConnector1">
              <a:avLst/>
            </a:prstGeom>
            <a:noFill/>
            <a:ln w="9525" cap="flat" cmpd="sng">
              <a:solidFill>
                <a:schemeClr val="dk1"/>
              </a:solidFill>
              <a:prstDash val="solid"/>
              <a:round/>
              <a:headEnd type="none" w="med" len="med"/>
              <a:tailEnd type="none" w="med" len="med"/>
            </a:ln>
          </p:spPr>
        </p:cxnSp>
        <p:cxnSp>
          <p:nvCxnSpPr>
            <p:cNvPr id="6614" name="Google Shape;6614;p39"/>
            <p:cNvCxnSpPr/>
            <p:nvPr/>
          </p:nvCxnSpPr>
          <p:spPr>
            <a:xfrm flipH="1">
              <a:off x="1680624" y="2295063"/>
              <a:ext cx="2971398" cy="3064464"/>
            </a:xfrm>
            <a:prstGeom prst="straightConnector1">
              <a:avLst/>
            </a:prstGeom>
            <a:noFill/>
            <a:ln w="9525" cap="flat" cmpd="sng">
              <a:solidFill>
                <a:schemeClr val="dk1"/>
              </a:solidFill>
              <a:prstDash val="solid"/>
              <a:round/>
              <a:headEnd type="none" w="med" len="med"/>
              <a:tailEnd type="none" w="med" len="med"/>
            </a:ln>
          </p:spPr>
        </p:cxnSp>
        <p:cxnSp>
          <p:nvCxnSpPr>
            <p:cNvPr id="6615" name="Google Shape;6615;p39"/>
            <p:cNvCxnSpPr/>
            <p:nvPr/>
          </p:nvCxnSpPr>
          <p:spPr>
            <a:xfrm flipH="1">
              <a:off x="1680624" y="2295321"/>
              <a:ext cx="2025496" cy="3064206"/>
            </a:xfrm>
            <a:prstGeom prst="straightConnector1">
              <a:avLst/>
            </a:prstGeom>
            <a:noFill/>
            <a:ln w="9525" cap="flat" cmpd="sng">
              <a:solidFill>
                <a:schemeClr val="dk1"/>
              </a:solidFill>
              <a:prstDash val="solid"/>
              <a:round/>
              <a:headEnd type="none" w="med" len="med"/>
              <a:tailEnd type="none" w="med" len="med"/>
            </a:ln>
          </p:spPr>
        </p:cxnSp>
        <p:sp>
          <p:nvSpPr>
            <p:cNvPr id="6616" name="Google Shape;6616;p39"/>
            <p:cNvSpPr txBox="1"/>
            <p:nvPr/>
          </p:nvSpPr>
          <p:spPr>
            <a:xfrm rot="5710989">
              <a:off x="859913" y="4114468"/>
              <a:ext cx="3642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a:p>
          </p:txBody>
        </p:sp>
        <p:sp>
          <p:nvSpPr>
            <p:cNvPr id="6617" name="Google Shape;6617;p39"/>
            <p:cNvSpPr txBox="1"/>
            <p:nvPr/>
          </p:nvSpPr>
          <p:spPr>
            <a:xfrm rot="7515077">
              <a:off x="4511491" y="5728762"/>
              <a:ext cx="3642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a:p>
          </p:txBody>
        </p:sp>
        <p:sp>
          <p:nvSpPr>
            <p:cNvPr id="6618" name="Google Shape;6618;p39"/>
            <p:cNvSpPr txBox="1"/>
            <p:nvPr/>
          </p:nvSpPr>
          <p:spPr>
            <a:xfrm rot="3940343">
              <a:off x="6392354" y="3846211"/>
              <a:ext cx="49244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t>
              </a:r>
              <a:endParaRPr/>
            </a:p>
          </p:txBody>
        </p:sp>
        <p:sp>
          <p:nvSpPr>
            <p:cNvPr id="6619" name="Google Shape;6619;p39"/>
            <p:cNvSpPr txBox="1"/>
            <p:nvPr/>
          </p:nvSpPr>
          <p:spPr>
            <a:xfrm rot="2048420">
              <a:off x="4482993" y="2684685"/>
              <a:ext cx="49244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t>
              </a:r>
              <a:endParaRPr/>
            </a:p>
          </p:txBody>
        </p:sp>
        <p:sp>
          <p:nvSpPr>
            <p:cNvPr id="6620" name="Google Shape;6620;p39"/>
            <p:cNvSpPr txBox="1"/>
            <p:nvPr/>
          </p:nvSpPr>
          <p:spPr>
            <a:xfrm rot="-316136">
              <a:off x="2189980" y="2687381"/>
              <a:ext cx="49244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t>
              </a:r>
              <a:endParaRPr/>
            </a:p>
          </p:txBody>
        </p:sp>
      </p:grpSp>
      <p:grpSp>
        <p:nvGrpSpPr>
          <p:cNvPr id="6621" name="Google Shape;6621;p39"/>
          <p:cNvGrpSpPr/>
          <p:nvPr/>
        </p:nvGrpSpPr>
        <p:grpSpPr>
          <a:xfrm>
            <a:off x="2375578" y="2337843"/>
            <a:ext cx="7094538" cy="3695700"/>
            <a:chOff x="862570" y="2361120"/>
            <a:chExt cx="7094553" cy="3695520"/>
          </a:xfrm>
        </p:grpSpPr>
        <p:cxnSp>
          <p:nvCxnSpPr>
            <p:cNvPr id="6622" name="Google Shape;6622;p39"/>
            <p:cNvCxnSpPr/>
            <p:nvPr/>
          </p:nvCxnSpPr>
          <p:spPr>
            <a:xfrm flipH="1">
              <a:off x="1446332" y="2897188"/>
              <a:ext cx="4736982" cy="2535176"/>
            </a:xfrm>
            <a:prstGeom prst="straightConnector1">
              <a:avLst/>
            </a:prstGeom>
            <a:noFill/>
            <a:ln w="9525" cap="flat" cmpd="sng">
              <a:solidFill>
                <a:schemeClr val="dk1"/>
              </a:solidFill>
              <a:prstDash val="solid"/>
              <a:round/>
              <a:headEnd type="none" w="med" len="med"/>
              <a:tailEnd type="none" w="med" len="med"/>
            </a:ln>
          </p:spPr>
        </p:cxnSp>
        <p:cxnSp>
          <p:nvCxnSpPr>
            <p:cNvPr id="6623" name="Google Shape;6623;p39"/>
            <p:cNvCxnSpPr/>
            <p:nvPr/>
          </p:nvCxnSpPr>
          <p:spPr>
            <a:xfrm flipH="1">
              <a:off x="2972043" y="2885760"/>
              <a:ext cx="3213953" cy="3041280"/>
            </a:xfrm>
            <a:prstGeom prst="straightConnector1">
              <a:avLst/>
            </a:prstGeom>
            <a:noFill/>
            <a:ln w="9525" cap="flat" cmpd="sng">
              <a:solidFill>
                <a:schemeClr val="dk1"/>
              </a:solidFill>
              <a:prstDash val="solid"/>
              <a:round/>
              <a:headEnd type="none" w="med" len="med"/>
              <a:tailEnd type="none" w="med" len="med"/>
            </a:ln>
          </p:spPr>
        </p:cxnSp>
        <p:cxnSp>
          <p:nvCxnSpPr>
            <p:cNvPr id="6624" name="Google Shape;6624;p39"/>
            <p:cNvCxnSpPr/>
            <p:nvPr/>
          </p:nvCxnSpPr>
          <p:spPr>
            <a:xfrm flipH="1">
              <a:off x="4328465" y="2877120"/>
              <a:ext cx="1866171" cy="3179520"/>
            </a:xfrm>
            <a:prstGeom prst="straightConnector1">
              <a:avLst/>
            </a:prstGeom>
            <a:noFill/>
            <a:ln w="9525" cap="flat" cmpd="sng">
              <a:solidFill>
                <a:schemeClr val="dk1"/>
              </a:solidFill>
              <a:prstDash val="solid"/>
              <a:round/>
              <a:headEnd type="none" w="med" len="med"/>
              <a:tailEnd type="none" w="med" len="med"/>
            </a:ln>
          </p:spPr>
        </p:cxnSp>
        <p:cxnSp>
          <p:nvCxnSpPr>
            <p:cNvPr id="6625" name="Google Shape;6625;p39"/>
            <p:cNvCxnSpPr/>
            <p:nvPr/>
          </p:nvCxnSpPr>
          <p:spPr>
            <a:xfrm flipH="1">
              <a:off x="5270184" y="2877120"/>
              <a:ext cx="915812" cy="3058560"/>
            </a:xfrm>
            <a:prstGeom prst="straightConnector1">
              <a:avLst/>
            </a:prstGeom>
            <a:noFill/>
            <a:ln w="9525" cap="flat" cmpd="sng">
              <a:solidFill>
                <a:schemeClr val="dk1"/>
              </a:solidFill>
              <a:prstDash val="solid"/>
              <a:round/>
              <a:headEnd type="none" w="med" len="med"/>
              <a:tailEnd type="none" w="med" len="med"/>
            </a:ln>
          </p:spPr>
        </p:cxnSp>
        <p:cxnSp>
          <p:nvCxnSpPr>
            <p:cNvPr id="6626" name="Google Shape;6626;p39"/>
            <p:cNvCxnSpPr/>
            <p:nvPr/>
          </p:nvCxnSpPr>
          <p:spPr>
            <a:xfrm>
              <a:off x="6167438" y="2901156"/>
              <a:ext cx="1141702" cy="2801244"/>
            </a:xfrm>
            <a:prstGeom prst="straightConnector1">
              <a:avLst/>
            </a:prstGeom>
            <a:noFill/>
            <a:ln w="9525" cap="flat" cmpd="sng">
              <a:solidFill>
                <a:schemeClr val="dk1"/>
              </a:solidFill>
              <a:prstDash val="solid"/>
              <a:round/>
              <a:headEnd type="none" w="med" len="med"/>
              <a:tailEnd type="none" w="med" len="med"/>
            </a:ln>
          </p:spPr>
        </p:cxnSp>
        <p:cxnSp>
          <p:nvCxnSpPr>
            <p:cNvPr id="6627" name="Google Shape;6627;p39"/>
            <p:cNvCxnSpPr/>
            <p:nvPr/>
          </p:nvCxnSpPr>
          <p:spPr>
            <a:xfrm>
              <a:off x="6171406" y="2889250"/>
              <a:ext cx="1785717" cy="2355230"/>
            </a:xfrm>
            <a:prstGeom prst="straightConnector1">
              <a:avLst/>
            </a:prstGeom>
            <a:noFill/>
            <a:ln w="9525" cap="flat" cmpd="sng">
              <a:solidFill>
                <a:schemeClr val="dk1"/>
              </a:solidFill>
              <a:prstDash val="solid"/>
              <a:round/>
              <a:headEnd type="none" w="med" len="med"/>
              <a:tailEnd type="none" w="med" len="med"/>
            </a:ln>
          </p:spPr>
        </p:cxnSp>
        <p:cxnSp>
          <p:nvCxnSpPr>
            <p:cNvPr id="6628" name="Google Shape;6628;p39"/>
            <p:cNvCxnSpPr/>
            <p:nvPr/>
          </p:nvCxnSpPr>
          <p:spPr>
            <a:xfrm>
              <a:off x="6179344" y="2881313"/>
              <a:ext cx="1587707" cy="1386847"/>
            </a:xfrm>
            <a:prstGeom prst="straightConnector1">
              <a:avLst/>
            </a:prstGeom>
            <a:noFill/>
            <a:ln w="9525" cap="flat" cmpd="sng">
              <a:solidFill>
                <a:schemeClr val="dk1"/>
              </a:solidFill>
              <a:prstDash val="solid"/>
              <a:round/>
              <a:headEnd type="none" w="med" len="med"/>
              <a:tailEnd type="none" w="med" len="med"/>
            </a:ln>
          </p:spPr>
        </p:cxnSp>
        <p:cxnSp>
          <p:nvCxnSpPr>
            <p:cNvPr id="6629" name="Google Shape;6629;p39"/>
            <p:cNvCxnSpPr/>
            <p:nvPr/>
          </p:nvCxnSpPr>
          <p:spPr>
            <a:xfrm>
              <a:off x="6179344" y="2897188"/>
              <a:ext cx="602786" cy="290972"/>
            </a:xfrm>
            <a:prstGeom prst="straightConnector1">
              <a:avLst/>
            </a:prstGeom>
            <a:noFill/>
            <a:ln w="9525" cap="flat" cmpd="sng">
              <a:solidFill>
                <a:schemeClr val="dk1"/>
              </a:solidFill>
              <a:prstDash val="solid"/>
              <a:round/>
              <a:headEnd type="none" w="med" len="med"/>
              <a:tailEnd type="none" w="med" len="med"/>
            </a:ln>
          </p:spPr>
        </p:cxnSp>
        <p:cxnSp>
          <p:nvCxnSpPr>
            <p:cNvPr id="6630" name="Google Shape;6630;p39"/>
            <p:cNvCxnSpPr/>
            <p:nvPr/>
          </p:nvCxnSpPr>
          <p:spPr>
            <a:xfrm>
              <a:off x="4584546" y="2364240"/>
              <a:ext cx="1558252" cy="512880"/>
            </a:xfrm>
            <a:prstGeom prst="straightConnector1">
              <a:avLst/>
            </a:prstGeom>
            <a:noFill/>
            <a:ln w="9525" cap="flat" cmpd="sng">
              <a:solidFill>
                <a:schemeClr val="dk1"/>
              </a:solidFill>
              <a:prstDash val="solid"/>
              <a:round/>
              <a:headEnd type="none" w="med" len="med"/>
              <a:tailEnd type="none" w="med" len="med"/>
            </a:ln>
          </p:spPr>
        </p:cxnSp>
        <p:cxnSp>
          <p:nvCxnSpPr>
            <p:cNvPr id="6631" name="Google Shape;6631;p39"/>
            <p:cNvCxnSpPr/>
            <p:nvPr/>
          </p:nvCxnSpPr>
          <p:spPr>
            <a:xfrm>
              <a:off x="3691549" y="2361120"/>
              <a:ext cx="2485808" cy="533280"/>
            </a:xfrm>
            <a:prstGeom prst="straightConnector1">
              <a:avLst/>
            </a:prstGeom>
            <a:noFill/>
            <a:ln w="9525" cap="flat" cmpd="sng">
              <a:solidFill>
                <a:schemeClr val="dk1"/>
              </a:solidFill>
              <a:prstDash val="solid"/>
              <a:round/>
              <a:headEnd type="none" w="med" len="med"/>
              <a:tailEnd type="none" w="med" len="med"/>
            </a:ln>
          </p:spPr>
        </p:cxnSp>
        <p:cxnSp>
          <p:nvCxnSpPr>
            <p:cNvPr id="6632" name="Google Shape;6632;p39"/>
            <p:cNvCxnSpPr/>
            <p:nvPr/>
          </p:nvCxnSpPr>
          <p:spPr>
            <a:xfrm>
              <a:off x="2081460" y="2548080"/>
              <a:ext cx="4078617" cy="337680"/>
            </a:xfrm>
            <a:prstGeom prst="straightConnector1">
              <a:avLst/>
            </a:prstGeom>
            <a:noFill/>
            <a:ln w="9525" cap="flat" cmpd="sng">
              <a:solidFill>
                <a:schemeClr val="dk1"/>
              </a:solidFill>
              <a:prstDash val="solid"/>
              <a:round/>
              <a:headEnd type="none" w="med" len="med"/>
              <a:tailEnd type="none" w="med" len="med"/>
            </a:ln>
          </p:spPr>
        </p:cxnSp>
        <p:cxnSp>
          <p:nvCxnSpPr>
            <p:cNvPr id="6633" name="Google Shape;6633;p39"/>
            <p:cNvCxnSpPr/>
            <p:nvPr/>
          </p:nvCxnSpPr>
          <p:spPr>
            <a:xfrm rot="10800000" flipH="1">
              <a:off x="1309418" y="2903040"/>
              <a:ext cx="4842020" cy="30720"/>
            </a:xfrm>
            <a:prstGeom prst="straightConnector1">
              <a:avLst/>
            </a:prstGeom>
            <a:noFill/>
            <a:ln w="9525" cap="flat" cmpd="sng">
              <a:solidFill>
                <a:schemeClr val="dk1"/>
              </a:solidFill>
              <a:prstDash val="solid"/>
              <a:round/>
              <a:headEnd type="none" w="med" len="med"/>
              <a:tailEnd type="none" w="med" len="med"/>
            </a:ln>
          </p:spPr>
        </p:cxnSp>
        <p:cxnSp>
          <p:nvCxnSpPr>
            <p:cNvPr id="6634" name="Google Shape;6634;p39"/>
            <p:cNvCxnSpPr/>
            <p:nvPr/>
          </p:nvCxnSpPr>
          <p:spPr>
            <a:xfrm rot="10800000" flipH="1">
              <a:off x="934801" y="2894400"/>
              <a:ext cx="5242556" cy="377040"/>
            </a:xfrm>
            <a:prstGeom prst="straightConnector1">
              <a:avLst/>
            </a:prstGeom>
            <a:noFill/>
            <a:ln w="9525" cap="flat" cmpd="sng">
              <a:solidFill>
                <a:schemeClr val="dk1"/>
              </a:solidFill>
              <a:prstDash val="solid"/>
              <a:round/>
              <a:headEnd type="none" w="med" len="med"/>
              <a:tailEnd type="none" w="med" len="med"/>
            </a:ln>
          </p:spPr>
        </p:cxnSp>
        <p:cxnSp>
          <p:nvCxnSpPr>
            <p:cNvPr id="6635" name="Google Shape;6635;p39"/>
            <p:cNvCxnSpPr/>
            <p:nvPr/>
          </p:nvCxnSpPr>
          <p:spPr>
            <a:xfrm rot="10800000" flipH="1">
              <a:off x="862570" y="2901156"/>
              <a:ext cx="5296930" cy="1386684"/>
            </a:xfrm>
            <a:prstGeom prst="straightConnector1">
              <a:avLst/>
            </a:prstGeom>
            <a:noFill/>
            <a:ln w="9525" cap="flat" cmpd="sng">
              <a:solidFill>
                <a:schemeClr val="dk1"/>
              </a:solidFill>
              <a:prstDash val="solid"/>
              <a:round/>
              <a:headEnd type="none" w="med" len="med"/>
              <a:tailEnd type="none" w="med" len="med"/>
            </a:ln>
          </p:spPr>
        </p:cxnSp>
        <p:cxnSp>
          <p:nvCxnSpPr>
            <p:cNvPr id="6636" name="Google Shape;6636;p39"/>
            <p:cNvCxnSpPr/>
            <p:nvPr/>
          </p:nvCxnSpPr>
          <p:spPr>
            <a:xfrm rot="10800000" flipH="1">
              <a:off x="1101367" y="2901156"/>
              <a:ext cx="5077977" cy="2026044"/>
            </a:xfrm>
            <a:prstGeom prst="straightConnector1">
              <a:avLst/>
            </a:prstGeom>
            <a:noFill/>
            <a:ln w="9525" cap="flat" cmpd="sng">
              <a:solidFill>
                <a:schemeClr val="dk1"/>
              </a:solidFill>
              <a:prstDash val="solid"/>
              <a:round/>
              <a:headEnd type="none" w="med" len="med"/>
              <a:tailEnd type="none" w="med" len="med"/>
            </a:ln>
          </p:spPr>
        </p:cxnSp>
      </p:grpSp>
      <p:grpSp>
        <p:nvGrpSpPr>
          <p:cNvPr id="6637" name="Google Shape;6637;p39"/>
          <p:cNvGrpSpPr/>
          <p:nvPr/>
        </p:nvGrpSpPr>
        <p:grpSpPr>
          <a:xfrm>
            <a:off x="2308603" y="2230021"/>
            <a:ext cx="7158038" cy="3798887"/>
            <a:chOff x="799176" y="2251902"/>
            <a:chExt cx="7158126" cy="3799069"/>
          </a:xfrm>
        </p:grpSpPr>
        <p:cxnSp>
          <p:nvCxnSpPr>
            <p:cNvPr id="6638" name="Google Shape;6638;p39"/>
            <p:cNvCxnSpPr/>
            <p:nvPr/>
          </p:nvCxnSpPr>
          <p:spPr>
            <a:xfrm>
              <a:off x="2012365" y="2732956"/>
              <a:ext cx="3121627" cy="3204340"/>
            </a:xfrm>
            <a:prstGeom prst="straightConnector1">
              <a:avLst/>
            </a:prstGeom>
            <a:noFill/>
            <a:ln w="9525" cap="flat" cmpd="sng">
              <a:solidFill>
                <a:schemeClr val="dk1"/>
              </a:solidFill>
              <a:prstDash val="solid"/>
              <a:round/>
              <a:headEnd type="none" w="med" len="med"/>
              <a:tailEnd type="none" w="med" len="med"/>
            </a:ln>
          </p:spPr>
        </p:cxnSp>
        <p:cxnSp>
          <p:nvCxnSpPr>
            <p:cNvPr id="6639" name="Google Shape;6639;p39"/>
            <p:cNvCxnSpPr/>
            <p:nvPr/>
          </p:nvCxnSpPr>
          <p:spPr>
            <a:xfrm>
              <a:off x="2009682" y="2721528"/>
              <a:ext cx="2384511" cy="3329443"/>
            </a:xfrm>
            <a:prstGeom prst="straightConnector1">
              <a:avLst/>
            </a:prstGeom>
            <a:noFill/>
            <a:ln w="9525" cap="flat" cmpd="sng">
              <a:solidFill>
                <a:schemeClr val="dk1"/>
              </a:solidFill>
              <a:prstDash val="solid"/>
              <a:round/>
              <a:headEnd type="none" w="med" len="med"/>
              <a:tailEnd type="none" w="med" len="med"/>
            </a:ln>
          </p:spPr>
        </p:cxnSp>
        <p:cxnSp>
          <p:nvCxnSpPr>
            <p:cNvPr id="6640" name="Google Shape;6640;p39"/>
            <p:cNvCxnSpPr/>
            <p:nvPr/>
          </p:nvCxnSpPr>
          <p:spPr>
            <a:xfrm>
              <a:off x="2001042" y="2712888"/>
              <a:ext cx="1091382" cy="3197870"/>
            </a:xfrm>
            <a:prstGeom prst="straightConnector1">
              <a:avLst/>
            </a:prstGeom>
            <a:noFill/>
            <a:ln w="9525" cap="flat" cmpd="sng">
              <a:solidFill>
                <a:schemeClr val="dk1"/>
              </a:solidFill>
              <a:prstDash val="solid"/>
              <a:round/>
              <a:headEnd type="none" w="med" len="med"/>
              <a:tailEnd type="none" w="med" len="med"/>
            </a:ln>
          </p:spPr>
        </p:cxnSp>
        <p:cxnSp>
          <p:nvCxnSpPr>
            <p:cNvPr id="6641" name="Google Shape;6641;p39"/>
            <p:cNvCxnSpPr/>
            <p:nvPr/>
          </p:nvCxnSpPr>
          <p:spPr>
            <a:xfrm flipH="1">
              <a:off x="1471306" y="2712888"/>
              <a:ext cx="538376" cy="2698126"/>
            </a:xfrm>
            <a:prstGeom prst="straightConnector1">
              <a:avLst/>
            </a:prstGeom>
            <a:noFill/>
            <a:ln w="9525" cap="flat" cmpd="sng">
              <a:solidFill>
                <a:schemeClr val="dk1"/>
              </a:solidFill>
              <a:prstDash val="solid"/>
              <a:round/>
              <a:headEnd type="none" w="med" len="med"/>
              <a:tailEnd type="none" w="med" len="med"/>
            </a:ln>
          </p:spPr>
        </p:cxnSp>
        <p:cxnSp>
          <p:nvCxnSpPr>
            <p:cNvPr id="6642" name="Google Shape;6642;p39"/>
            <p:cNvCxnSpPr/>
            <p:nvPr/>
          </p:nvCxnSpPr>
          <p:spPr>
            <a:xfrm flipH="1">
              <a:off x="1007181" y="2736924"/>
              <a:ext cx="1021059" cy="2069561"/>
            </a:xfrm>
            <a:prstGeom prst="straightConnector1">
              <a:avLst/>
            </a:prstGeom>
            <a:noFill/>
            <a:ln w="9525" cap="flat" cmpd="sng">
              <a:solidFill>
                <a:schemeClr val="dk1"/>
              </a:solidFill>
              <a:prstDash val="solid"/>
              <a:round/>
              <a:headEnd type="none" w="med" len="med"/>
              <a:tailEnd type="none" w="med" len="med"/>
            </a:ln>
          </p:spPr>
        </p:cxnSp>
        <p:cxnSp>
          <p:nvCxnSpPr>
            <p:cNvPr id="6643" name="Google Shape;6643;p39"/>
            <p:cNvCxnSpPr/>
            <p:nvPr/>
          </p:nvCxnSpPr>
          <p:spPr>
            <a:xfrm flipH="1">
              <a:off x="799176" y="2725018"/>
              <a:ext cx="1225097" cy="1413595"/>
            </a:xfrm>
            <a:prstGeom prst="straightConnector1">
              <a:avLst/>
            </a:prstGeom>
            <a:noFill/>
            <a:ln w="9525" cap="flat" cmpd="sng">
              <a:solidFill>
                <a:schemeClr val="dk1"/>
              </a:solidFill>
              <a:prstDash val="solid"/>
              <a:round/>
              <a:headEnd type="none" w="med" len="med"/>
              <a:tailEnd type="none" w="med" len="med"/>
            </a:ln>
          </p:spPr>
        </p:cxnSp>
        <p:cxnSp>
          <p:nvCxnSpPr>
            <p:cNvPr id="6644" name="Google Shape;6644;p39"/>
            <p:cNvCxnSpPr/>
            <p:nvPr/>
          </p:nvCxnSpPr>
          <p:spPr>
            <a:xfrm flipH="1">
              <a:off x="932218" y="2704755"/>
              <a:ext cx="1107153" cy="588968"/>
            </a:xfrm>
            <a:prstGeom prst="straightConnector1">
              <a:avLst/>
            </a:prstGeom>
            <a:noFill/>
            <a:ln w="9525" cap="flat" cmpd="sng">
              <a:solidFill>
                <a:schemeClr val="dk1"/>
              </a:solidFill>
              <a:prstDash val="solid"/>
              <a:round/>
              <a:headEnd type="none" w="med" len="med"/>
              <a:tailEnd type="none" w="med" len="med"/>
            </a:ln>
          </p:spPr>
        </p:cxnSp>
        <p:cxnSp>
          <p:nvCxnSpPr>
            <p:cNvPr id="6645" name="Google Shape;6645;p39"/>
            <p:cNvCxnSpPr/>
            <p:nvPr/>
          </p:nvCxnSpPr>
          <p:spPr>
            <a:xfrm flipH="1">
              <a:off x="1293642" y="2704755"/>
              <a:ext cx="745729" cy="216744"/>
            </a:xfrm>
            <a:prstGeom prst="straightConnector1">
              <a:avLst/>
            </a:prstGeom>
            <a:noFill/>
            <a:ln w="9525" cap="flat" cmpd="sng">
              <a:solidFill>
                <a:schemeClr val="dk1"/>
              </a:solidFill>
              <a:prstDash val="solid"/>
              <a:round/>
              <a:headEnd type="none" w="med" len="med"/>
              <a:tailEnd type="none" w="med" len="med"/>
            </a:ln>
          </p:spPr>
        </p:cxnSp>
        <p:cxnSp>
          <p:nvCxnSpPr>
            <p:cNvPr id="6646" name="Google Shape;6646;p39"/>
            <p:cNvCxnSpPr/>
            <p:nvPr/>
          </p:nvCxnSpPr>
          <p:spPr>
            <a:xfrm flipH="1">
              <a:off x="2052880" y="2251902"/>
              <a:ext cx="1141349" cy="460986"/>
            </a:xfrm>
            <a:prstGeom prst="straightConnector1">
              <a:avLst/>
            </a:prstGeom>
            <a:noFill/>
            <a:ln w="9525" cap="flat" cmpd="sng">
              <a:solidFill>
                <a:schemeClr val="dk1"/>
              </a:solidFill>
              <a:prstDash val="solid"/>
              <a:round/>
              <a:headEnd type="none" w="med" len="med"/>
              <a:tailEnd type="none" w="med" len="med"/>
            </a:ln>
          </p:spPr>
        </p:cxnSp>
        <p:cxnSp>
          <p:nvCxnSpPr>
            <p:cNvPr id="6647" name="Google Shape;6647;p39"/>
            <p:cNvCxnSpPr/>
            <p:nvPr/>
          </p:nvCxnSpPr>
          <p:spPr>
            <a:xfrm flipH="1">
              <a:off x="2018321" y="2332076"/>
              <a:ext cx="2284094" cy="398092"/>
            </a:xfrm>
            <a:prstGeom prst="straightConnector1">
              <a:avLst/>
            </a:prstGeom>
            <a:noFill/>
            <a:ln w="9525" cap="flat" cmpd="sng">
              <a:solidFill>
                <a:schemeClr val="dk1"/>
              </a:solidFill>
              <a:prstDash val="solid"/>
              <a:round/>
              <a:headEnd type="none" w="med" len="med"/>
              <a:tailEnd type="none" w="med" len="med"/>
            </a:ln>
          </p:spPr>
        </p:cxnSp>
        <p:cxnSp>
          <p:nvCxnSpPr>
            <p:cNvPr id="6648" name="Google Shape;6648;p39"/>
            <p:cNvCxnSpPr/>
            <p:nvPr/>
          </p:nvCxnSpPr>
          <p:spPr>
            <a:xfrm rot="10800000">
              <a:off x="2035602" y="2721528"/>
              <a:ext cx="4016700" cy="14158"/>
            </a:xfrm>
            <a:prstGeom prst="straightConnector1">
              <a:avLst/>
            </a:prstGeom>
            <a:noFill/>
            <a:ln w="9525" cap="flat" cmpd="sng">
              <a:solidFill>
                <a:schemeClr val="dk1"/>
              </a:solidFill>
              <a:prstDash val="solid"/>
              <a:round/>
              <a:headEnd type="none" w="med" len="med"/>
              <a:tailEnd type="none" w="med" len="med"/>
            </a:ln>
          </p:spPr>
        </p:cxnSp>
        <p:cxnSp>
          <p:nvCxnSpPr>
            <p:cNvPr id="6649" name="Google Shape;6649;p39"/>
            <p:cNvCxnSpPr/>
            <p:nvPr/>
          </p:nvCxnSpPr>
          <p:spPr>
            <a:xfrm rot="10800000">
              <a:off x="2044240" y="2738808"/>
              <a:ext cx="4755057" cy="529059"/>
            </a:xfrm>
            <a:prstGeom prst="straightConnector1">
              <a:avLst/>
            </a:prstGeom>
            <a:noFill/>
            <a:ln w="9525" cap="flat" cmpd="sng">
              <a:solidFill>
                <a:schemeClr val="dk1"/>
              </a:solidFill>
              <a:prstDash val="solid"/>
              <a:round/>
              <a:headEnd type="none" w="med" len="med"/>
              <a:tailEnd type="none" w="med" len="med"/>
            </a:ln>
          </p:spPr>
        </p:cxnSp>
        <p:cxnSp>
          <p:nvCxnSpPr>
            <p:cNvPr id="6650" name="Google Shape;6650;p39"/>
            <p:cNvCxnSpPr/>
            <p:nvPr/>
          </p:nvCxnSpPr>
          <p:spPr>
            <a:xfrm rot="10800000">
              <a:off x="2018321" y="2730168"/>
              <a:ext cx="5710381" cy="1554918"/>
            </a:xfrm>
            <a:prstGeom prst="straightConnector1">
              <a:avLst/>
            </a:prstGeom>
            <a:noFill/>
            <a:ln w="9525" cap="flat" cmpd="sng">
              <a:solidFill>
                <a:schemeClr val="dk1"/>
              </a:solidFill>
              <a:prstDash val="solid"/>
              <a:round/>
              <a:headEnd type="none" w="med" len="med"/>
              <a:tailEnd type="none" w="med" len="med"/>
            </a:ln>
          </p:spPr>
        </p:cxnSp>
        <p:cxnSp>
          <p:nvCxnSpPr>
            <p:cNvPr id="6651" name="Google Shape;6651;p39"/>
            <p:cNvCxnSpPr/>
            <p:nvPr/>
          </p:nvCxnSpPr>
          <p:spPr>
            <a:xfrm rot="10800000">
              <a:off x="2036178" y="2736924"/>
              <a:ext cx="5921124" cy="2462562"/>
            </a:xfrm>
            <a:prstGeom prst="straightConnector1">
              <a:avLst/>
            </a:prstGeom>
            <a:noFill/>
            <a:ln w="9525" cap="flat" cmpd="sng">
              <a:solidFill>
                <a:schemeClr val="dk1"/>
              </a:solidFill>
              <a:prstDash val="solid"/>
              <a:round/>
              <a:headEnd type="none" w="med" len="med"/>
              <a:tailEnd type="none" w="med" len="med"/>
            </a:ln>
          </p:spPr>
        </p:cxnSp>
        <p:cxnSp>
          <p:nvCxnSpPr>
            <p:cNvPr id="6652" name="Google Shape;6652;p39"/>
            <p:cNvCxnSpPr/>
            <p:nvPr/>
          </p:nvCxnSpPr>
          <p:spPr>
            <a:xfrm rot="10800000">
              <a:off x="2016335" y="2736924"/>
              <a:ext cx="5165304" cy="3000202"/>
            </a:xfrm>
            <a:prstGeom prst="straightConnector1">
              <a:avLst/>
            </a:prstGeom>
            <a:noFill/>
            <a:ln w="9525" cap="flat" cmpd="sng">
              <a:solidFill>
                <a:schemeClr val="dk1"/>
              </a:solidFill>
              <a:prstDash val="solid"/>
              <a:round/>
              <a:headEnd type="none" w="med" len="med"/>
              <a:tailEnd type="none" w="med" len="med"/>
            </a:ln>
          </p:spPr>
        </p:cxnSp>
      </p:grpSp>
      <p:sp>
        <p:nvSpPr>
          <p:cNvPr id="6653" name="Google Shape;6653;p39"/>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sp>
        <p:nvSpPr>
          <p:cNvPr id="6654" name="Google Shape;6654;p39"/>
          <p:cNvSpPr txBox="1"/>
          <p:nvPr/>
        </p:nvSpPr>
        <p:spPr>
          <a:xfrm>
            <a:off x="968218" y="1257581"/>
            <a:ext cx="10326105" cy="514434"/>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90000"/>
              </a:lnSpc>
              <a:spcBef>
                <a:spcPts val="0"/>
              </a:spcBef>
              <a:spcAft>
                <a:spcPts val="0"/>
              </a:spcAft>
              <a:buClr>
                <a:srgbClr val="0000A3"/>
              </a:buClr>
              <a:buSzPct val="75000"/>
              <a:buFont typeface="Noto Sans Symbols"/>
              <a:buNone/>
            </a:pPr>
            <a:r>
              <a:rPr lang="en-US" sz="2800" b="0" i="1" u="none" strike="noStrike" cap="none">
                <a:solidFill>
                  <a:srgbClr val="CC0000"/>
                </a:solidFill>
                <a:latin typeface="Calibri"/>
                <a:ea typeface="Calibri"/>
                <a:cs typeface="Calibri"/>
                <a:sym typeface="Calibri"/>
              </a:rPr>
              <a:t>Question: </a:t>
            </a:r>
            <a:r>
              <a:rPr lang="en-US" sz="2800" b="0" i="0" u="none" strike="noStrike" cap="none">
                <a:solidFill>
                  <a:srgbClr val="000000"/>
                </a:solidFill>
                <a:latin typeface="Calibri"/>
                <a:ea typeface="Calibri"/>
                <a:cs typeface="Calibri"/>
                <a:sym typeface="Calibri"/>
              </a:rPr>
              <a:t>given </a:t>
            </a:r>
            <a:r>
              <a:rPr lang="en-US" sz="2800" b="0" i="1" u="none" strike="noStrike" cap="none">
                <a:solidFill>
                  <a:srgbClr val="000000"/>
                </a:solidFill>
                <a:latin typeface="Calibri"/>
                <a:ea typeface="Calibri"/>
                <a:cs typeface="Calibri"/>
                <a:sym typeface="Calibri"/>
              </a:rPr>
              <a:t>millions</a:t>
            </a:r>
            <a:r>
              <a:rPr lang="en-US" sz="2800" b="0" i="0" u="none" strike="noStrike" cap="none">
                <a:solidFill>
                  <a:srgbClr val="000000"/>
                </a:solidFill>
                <a:latin typeface="Calibri"/>
                <a:ea typeface="Calibri"/>
                <a:cs typeface="Calibri"/>
                <a:sym typeface="Calibri"/>
              </a:rPr>
              <a:t> of access ISPs, how to connect them together?</a:t>
            </a:r>
            <a:endParaRPr/>
          </a:p>
        </p:txBody>
      </p:sp>
      <p:grpSp>
        <p:nvGrpSpPr>
          <p:cNvPr id="6655" name="Google Shape;6655;p39"/>
          <p:cNvGrpSpPr/>
          <p:nvPr/>
        </p:nvGrpSpPr>
        <p:grpSpPr>
          <a:xfrm>
            <a:off x="1589588" y="1850610"/>
            <a:ext cx="8467869" cy="4691676"/>
            <a:chOff x="124589" y="1837771"/>
            <a:chExt cx="8466729" cy="4692037"/>
          </a:xfrm>
        </p:grpSpPr>
        <p:grpSp>
          <p:nvGrpSpPr>
            <p:cNvPr id="6656" name="Google Shape;6656;p39"/>
            <p:cNvGrpSpPr/>
            <p:nvPr/>
          </p:nvGrpSpPr>
          <p:grpSpPr>
            <a:xfrm>
              <a:off x="1529396" y="2297655"/>
              <a:ext cx="648422" cy="418253"/>
              <a:chOff x="3053396" y="4304255"/>
              <a:chExt cx="648422" cy="418253"/>
            </a:xfrm>
          </p:grpSpPr>
          <p:sp>
            <p:nvSpPr>
              <p:cNvPr id="6657" name="Google Shape;6657;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58" name="Google Shape;6658;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59" name="Google Shape;6659;p39"/>
            <p:cNvGrpSpPr/>
            <p:nvPr/>
          </p:nvGrpSpPr>
          <p:grpSpPr>
            <a:xfrm>
              <a:off x="373696" y="3097755"/>
              <a:ext cx="648422" cy="418253"/>
              <a:chOff x="3053396" y="4304255"/>
              <a:chExt cx="648422" cy="418253"/>
            </a:xfrm>
          </p:grpSpPr>
          <p:sp>
            <p:nvSpPr>
              <p:cNvPr id="6660" name="Google Shape;6660;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61" name="Google Shape;6661;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62" name="Google Shape;6662;p39"/>
            <p:cNvGrpSpPr/>
            <p:nvPr/>
          </p:nvGrpSpPr>
          <p:grpSpPr>
            <a:xfrm>
              <a:off x="6037896" y="2551655"/>
              <a:ext cx="648422" cy="418253"/>
              <a:chOff x="3053396" y="4304255"/>
              <a:chExt cx="648422" cy="418253"/>
            </a:xfrm>
          </p:grpSpPr>
          <p:sp>
            <p:nvSpPr>
              <p:cNvPr id="6663" name="Google Shape;6663;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64" name="Google Shape;6664;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65" name="Google Shape;6665;p39"/>
            <p:cNvGrpSpPr/>
            <p:nvPr/>
          </p:nvGrpSpPr>
          <p:grpSpPr>
            <a:xfrm>
              <a:off x="945196" y="5409155"/>
              <a:ext cx="648422" cy="418253"/>
              <a:chOff x="3053396" y="4304255"/>
              <a:chExt cx="648422" cy="418253"/>
            </a:xfrm>
          </p:grpSpPr>
          <p:sp>
            <p:nvSpPr>
              <p:cNvPr id="6666" name="Google Shape;6666;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67" name="Google Shape;6667;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68" name="Google Shape;6668;p39"/>
            <p:cNvGrpSpPr/>
            <p:nvPr/>
          </p:nvGrpSpPr>
          <p:grpSpPr>
            <a:xfrm>
              <a:off x="526096" y="4786855"/>
              <a:ext cx="648422" cy="418253"/>
              <a:chOff x="3053396" y="4304255"/>
              <a:chExt cx="648422" cy="418253"/>
            </a:xfrm>
          </p:grpSpPr>
          <p:sp>
            <p:nvSpPr>
              <p:cNvPr id="6669" name="Google Shape;6669;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70" name="Google Shape;6670;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71" name="Google Shape;6671;p39"/>
            <p:cNvGrpSpPr/>
            <p:nvPr/>
          </p:nvGrpSpPr>
          <p:grpSpPr>
            <a:xfrm>
              <a:off x="297496" y="4126455"/>
              <a:ext cx="648422" cy="418253"/>
              <a:chOff x="3053396" y="4304255"/>
              <a:chExt cx="648422" cy="418253"/>
            </a:xfrm>
          </p:grpSpPr>
          <p:sp>
            <p:nvSpPr>
              <p:cNvPr id="6672" name="Google Shape;6672;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73" name="Google Shape;6673;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74" name="Google Shape;6674;p39"/>
            <p:cNvGrpSpPr/>
            <p:nvPr/>
          </p:nvGrpSpPr>
          <p:grpSpPr>
            <a:xfrm>
              <a:off x="6787196" y="2983455"/>
              <a:ext cx="648422" cy="418253"/>
              <a:chOff x="3053396" y="4304255"/>
              <a:chExt cx="648422" cy="418253"/>
            </a:xfrm>
          </p:grpSpPr>
          <p:sp>
            <p:nvSpPr>
              <p:cNvPr id="6675" name="Google Shape;6675;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76" name="Google Shape;6676;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77" name="Google Shape;6677;p39"/>
            <p:cNvGrpSpPr/>
            <p:nvPr/>
          </p:nvGrpSpPr>
          <p:grpSpPr>
            <a:xfrm>
              <a:off x="3129596" y="2056355"/>
              <a:ext cx="648422" cy="418253"/>
              <a:chOff x="3053396" y="4304255"/>
              <a:chExt cx="648422" cy="418253"/>
            </a:xfrm>
          </p:grpSpPr>
          <p:sp>
            <p:nvSpPr>
              <p:cNvPr id="6678" name="Google Shape;6678;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79" name="Google Shape;6679;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80" name="Google Shape;6680;p39"/>
            <p:cNvGrpSpPr/>
            <p:nvPr/>
          </p:nvGrpSpPr>
          <p:grpSpPr>
            <a:xfrm>
              <a:off x="754696" y="2704055"/>
              <a:ext cx="648422" cy="418253"/>
              <a:chOff x="3053396" y="4304255"/>
              <a:chExt cx="648422" cy="418253"/>
            </a:xfrm>
          </p:grpSpPr>
          <p:sp>
            <p:nvSpPr>
              <p:cNvPr id="6681" name="Google Shape;6681;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82" name="Google Shape;6682;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83" name="Google Shape;6683;p39"/>
            <p:cNvGrpSpPr/>
            <p:nvPr/>
          </p:nvGrpSpPr>
          <p:grpSpPr>
            <a:xfrm>
              <a:off x="4043996" y="2030955"/>
              <a:ext cx="648422" cy="418253"/>
              <a:chOff x="3053396" y="4304255"/>
              <a:chExt cx="648422" cy="418253"/>
            </a:xfrm>
          </p:grpSpPr>
          <p:sp>
            <p:nvSpPr>
              <p:cNvPr id="6684" name="Google Shape;6684;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85" name="Google Shape;6685;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86" name="Google Shape;6686;p39"/>
            <p:cNvGrpSpPr/>
            <p:nvPr/>
          </p:nvGrpSpPr>
          <p:grpSpPr>
            <a:xfrm>
              <a:off x="7104696" y="5663155"/>
              <a:ext cx="648422" cy="418253"/>
              <a:chOff x="3053396" y="4304255"/>
              <a:chExt cx="648422" cy="418253"/>
            </a:xfrm>
          </p:grpSpPr>
          <p:sp>
            <p:nvSpPr>
              <p:cNvPr id="6687" name="Google Shape;6687;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88" name="Google Shape;6688;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89" name="Google Shape;6689;p39"/>
            <p:cNvGrpSpPr/>
            <p:nvPr/>
          </p:nvGrpSpPr>
          <p:grpSpPr>
            <a:xfrm>
              <a:off x="7942896" y="5015455"/>
              <a:ext cx="648422" cy="418253"/>
              <a:chOff x="3053396" y="4304255"/>
              <a:chExt cx="648422" cy="418253"/>
            </a:xfrm>
          </p:grpSpPr>
          <p:sp>
            <p:nvSpPr>
              <p:cNvPr id="6690" name="Google Shape;6690;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91" name="Google Shape;6691;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92" name="Google Shape;6692;p39"/>
            <p:cNvGrpSpPr/>
            <p:nvPr/>
          </p:nvGrpSpPr>
          <p:grpSpPr>
            <a:xfrm>
              <a:off x="7714296" y="4101055"/>
              <a:ext cx="648422" cy="418253"/>
              <a:chOff x="3053396" y="4304255"/>
              <a:chExt cx="648422" cy="418253"/>
            </a:xfrm>
          </p:grpSpPr>
          <p:sp>
            <p:nvSpPr>
              <p:cNvPr id="6693" name="Google Shape;6693;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94" name="Google Shape;6694;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95" name="Google Shape;6695;p39"/>
            <p:cNvGrpSpPr/>
            <p:nvPr/>
          </p:nvGrpSpPr>
          <p:grpSpPr>
            <a:xfrm>
              <a:off x="4869496" y="5904455"/>
              <a:ext cx="648422" cy="418253"/>
              <a:chOff x="3053396" y="4304255"/>
              <a:chExt cx="648422" cy="418253"/>
            </a:xfrm>
          </p:grpSpPr>
          <p:sp>
            <p:nvSpPr>
              <p:cNvPr id="6696" name="Google Shape;6696;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97" name="Google Shape;6697;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98" name="Google Shape;6698;p39"/>
            <p:cNvGrpSpPr/>
            <p:nvPr/>
          </p:nvGrpSpPr>
          <p:grpSpPr>
            <a:xfrm>
              <a:off x="3955096" y="6044155"/>
              <a:ext cx="648422" cy="418253"/>
              <a:chOff x="3053396" y="4304255"/>
              <a:chExt cx="648422" cy="418253"/>
            </a:xfrm>
          </p:grpSpPr>
          <p:sp>
            <p:nvSpPr>
              <p:cNvPr id="6699" name="Google Shape;6699;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700" name="Google Shape;6700;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701" name="Google Shape;6701;p39"/>
            <p:cNvGrpSpPr/>
            <p:nvPr/>
          </p:nvGrpSpPr>
          <p:grpSpPr>
            <a:xfrm>
              <a:off x="2735896" y="5891755"/>
              <a:ext cx="648422" cy="418253"/>
              <a:chOff x="3053396" y="4304255"/>
              <a:chExt cx="648422" cy="418253"/>
            </a:xfrm>
          </p:grpSpPr>
          <p:sp>
            <p:nvSpPr>
              <p:cNvPr id="6702" name="Google Shape;6702;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703" name="Google Shape;6703;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sp>
          <p:nvSpPr>
            <p:cNvPr id="6704" name="Google Shape;6704;p39"/>
            <p:cNvSpPr txBox="1"/>
            <p:nvPr/>
          </p:nvSpPr>
          <p:spPr>
            <a:xfrm rot="1053502">
              <a:off x="5143500" y="19558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705" name="Google Shape;6705;p39"/>
            <p:cNvSpPr txBox="1"/>
            <p:nvPr/>
          </p:nvSpPr>
          <p:spPr>
            <a:xfrm rot="2829263">
              <a:off x="7429500" y="34290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706" name="Google Shape;6706;p39"/>
            <p:cNvSpPr txBox="1"/>
            <p:nvPr/>
          </p:nvSpPr>
          <p:spPr>
            <a:xfrm rot="9845918">
              <a:off x="6098241" y="5942112"/>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707" name="Google Shape;6707;p39"/>
            <p:cNvSpPr txBox="1"/>
            <p:nvPr/>
          </p:nvSpPr>
          <p:spPr>
            <a:xfrm rot="-9948738">
              <a:off x="1730786" y="5845469"/>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708" name="Google Shape;6708;p39"/>
            <p:cNvSpPr txBox="1"/>
            <p:nvPr/>
          </p:nvSpPr>
          <p:spPr>
            <a:xfrm rot="-4992697">
              <a:off x="144631" y="3539025"/>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709" name="Google Shape;6709;p39"/>
            <p:cNvSpPr txBox="1"/>
            <p:nvPr/>
          </p:nvSpPr>
          <p:spPr>
            <a:xfrm rot="-1017263">
              <a:off x="2330376" y="1905681"/>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grpSp>
      <p:sp>
        <p:nvSpPr>
          <p:cNvPr id="6710" name="Google Shape;6710;p39"/>
          <p:cNvSpPr txBox="1"/>
          <p:nvPr/>
        </p:nvSpPr>
        <p:spPr>
          <a:xfrm>
            <a:off x="3524875" y="3367370"/>
            <a:ext cx="4268787" cy="120015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connecting each access ISP to each other directly </a:t>
            </a:r>
            <a:r>
              <a:rPr lang="en-US" sz="2400" b="0" i="1" u="none" strike="noStrike" cap="none">
                <a:solidFill>
                  <a:srgbClr val="CC0000"/>
                </a:solidFill>
                <a:latin typeface="Calibri"/>
                <a:ea typeface="Calibri"/>
                <a:cs typeface="Calibri"/>
                <a:sym typeface="Calibri"/>
              </a:rPr>
              <a:t>doesn’t scale: </a:t>
            </a:r>
            <a:r>
              <a:rPr lang="en-US" sz="2400" b="0" i="0" u="none" strike="noStrike" cap="none">
                <a:solidFill>
                  <a:srgbClr val="000000"/>
                </a:solidFill>
                <a:latin typeface="Calibri"/>
                <a:ea typeface="Calibri"/>
                <a:cs typeface="Calibri"/>
                <a:sym typeface="Calibri"/>
              </a:rPr>
              <a:t>O(</a:t>
            </a:r>
            <a:r>
              <a:rPr lang="en-US" sz="2400" b="0" i="1" u="none" strike="noStrike" cap="none">
                <a:solidFill>
                  <a:srgbClr val="000000"/>
                </a:solidFill>
                <a:latin typeface="Calibri"/>
                <a:ea typeface="Calibri"/>
                <a:cs typeface="Calibri"/>
                <a:sym typeface="Calibri"/>
              </a:rPr>
              <a:t>N</a:t>
            </a:r>
            <a:r>
              <a:rPr lang="en-US" sz="2400" b="0" i="0" u="none" strike="noStrike" cap="none" baseline="30000">
                <a:solidFill>
                  <a:srgbClr val="000000"/>
                </a:solidFill>
                <a:latin typeface="Calibri"/>
                <a:ea typeface="Calibri"/>
                <a:cs typeface="Calibri"/>
                <a:sym typeface="Calibri"/>
              </a:rPr>
              <a:t>2</a:t>
            </a:r>
            <a:r>
              <a:rPr lang="en-US" sz="2400" b="0" i="0" u="none" strike="noStrike" cap="none">
                <a:solidFill>
                  <a:srgbClr val="000000"/>
                </a:solidFill>
                <a:latin typeface="Calibri"/>
                <a:ea typeface="Calibri"/>
                <a:cs typeface="Calibri"/>
                <a:sym typeface="Calibri"/>
              </a:rPr>
              <a:t>) connections.</a:t>
            </a:r>
            <a:endParaRPr/>
          </a:p>
        </p:txBody>
      </p:sp>
      <p:sp>
        <p:nvSpPr>
          <p:cNvPr id="6711" name="Google Shape;6711;p3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21"/>
                                        </p:tgtEl>
                                        <p:attrNameLst>
                                          <p:attrName>style.visibility</p:attrName>
                                        </p:attrNameLst>
                                      </p:cBhvr>
                                      <p:to>
                                        <p:strVal val="visible"/>
                                      </p:to>
                                    </p:set>
                                    <p:animEffect transition="in" filter="fade">
                                      <p:cBhvr>
                                        <p:cTn id="7" dur="1000"/>
                                        <p:tgtEl>
                                          <p:spTgt spid="662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600"/>
                                        </p:tgtEl>
                                        <p:attrNameLst>
                                          <p:attrName>style.visibility</p:attrName>
                                        </p:attrNameLst>
                                      </p:cBhvr>
                                      <p:to>
                                        <p:strVal val="visible"/>
                                      </p:to>
                                    </p:set>
                                    <p:animEffect transition="in" filter="fade">
                                      <p:cBhvr>
                                        <p:cTn id="11" dur="500"/>
                                        <p:tgtEl>
                                          <p:spTgt spid="660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710"/>
                                        </p:tgtEl>
                                        <p:attrNameLst>
                                          <p:attrName>style.visibility</p:attrName>
                                        </p:attrNameLst>
                                      </p:cBhvr>
                                      <p:to>
                                        <p:strVal val="visible"/>
                                      </p:to>
                                    </p:set>
                                    <p:animEffect transition="in" filter="fade">
                                      <p:cBhvr>
                                        <p:cTn id="16" dur="1600"/>
                                        <p:tgtEl>
                                          <p:spTgt spid="6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16"/>
        <p:cNvGrpSpPr/>
        <p:nvPr/>
      </p:nvGrpSpPr>
      <p:grpSpPr>
        <a:xfrm>
          <a:off x="0" y="0"/>
          <a:ext cx="0" cy="0"/>
          <a:chOff x="0" y="0"/>
          <a:chExt cx="0" cy="0"/>
        </a:xfrm>
      </p:grpSpPr>
      <p:sp>
        <p:nvSpPr>
          <p:cNvPr id="6717" name="Google Shape;6717;p40"/>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sp>
        <p:nvSpPr>
          <p:cNvPr id="6718" name="Google Shape;6718;p40"/>
          <p:cNvSpPr txBox="1"/>
          <p:nvPr/>
        </p:nvSpPr>
        <p:spPr>
          <a:xfrm>
            <a:off x="2256991" y="1131358"/>
            <a:ext cx="8204200" cy="6731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800"/>
              <a:buFont typeface="Noto Sans Symbols"/>
              <a:buNone/>
            </a:pPr>
            <a:r>
              <a:rPr lang="en-US" sz="2400" b="0" i="1" u="none" strike="noStrike" cap="none">
                <a:solidFill>
                  <a:srgbClr val="CC0000"/>
                </a:solidFill>
                <a:latin typeface="Calibri"/>
                <a:ea typeface="Calibri"/>
                <a:cs typeface="Calibri"/>
                <a:sym typeface="Calibri"/>
              </a:rPr>
              <a:t>Option: </a:t>
            </a:r>
            <a:r>
              <a:rPr lang="en-US" sz="2400" b="0" i="1" u="none" strike="noStrike" cap="none">
                <a:solidFill>
                  <a:srgbClr val="000000"/>
                </a:solidFill>
                <a:latin typeface="Calibri"/>
                <a:ea typeface="Calibri"/>
                <a:cs typeface="Calibri"/>
                <a:sym typeface="Calibri"/>
              </a:rPr>
              <a:t>connect each access ISP to one global transit ISP? </a:t>
            </a:r>
            <a:endParaRPr/>
          </a:p>
          <a:p>
            <a:pPr marL="0" marR="0" lvl="0" indent="0" algn="l" rtl="0">
              <a:lnSpc>
                <a:spcPct val="85000"/>
              </a:lnSpc>
              <a:spcBef>
                <a:spcPts val="480"/>
              </a:spcBef>
              <a:spcAft>
                <a:spcPts val="0"/>
              </a:spcAft>
              <a:buClr>
                <a:srgbClr val="000099"/>
              </a:buClr>
              <a:buSzPts val="1800"/>
              <a:buFont typeface="Noto Sans Symbols"/>
              <a:buNone/>
            </a:pPr>
            <a:r>
              <a:rPr lang="en-US" sz="2400" b="0" i="1" u="none" strike="noStrike" cap="none">
                <a:solidFill>
                  <a:srgbClr val="C00000"/>
                </a:solidFill>
                <a:latin typeface="Calibri"/>
                <a:ea typeface="Calibri"/>
                <a:cs typeface="Calibri"/>
                <a:sym typeface="Calibri"/>
              </a:rPr>
              <a:t>Customer</a:t>
            </a:r>
            <a:r>
              <a:rPr lang="en-US" sz="2400" b="0" i="1" u="none" strike="noStrike" cap="none">
                <a:solidFill>
                  <a:srgbClr val="000000"/>
                </a:solidFill>
                <a:latin typeface="Calibri"/>
                <a:ea typeface="Calibri"/>
                <a:cs typeface="Calibri"/>
                <a:sym typeface="Calibri"/>
              </a:rPr>
              <a:t> and </a:t>
            </a:r>
            <a:r>
              <a:rPr lang="en-US" sz="2400" b="0" i="1" u="none" strike="noStrike" cap="none">
                <a:solidFill>
                  <a:srgbClr val="C00000"/>
                </a:solidFill>
                <a:latin typeface="Calibri"/>
                <a:ea typeface="Calibri"/>
                <a:cs typeface="Calibri"/>
                <a:sym typeface="Calibri"/>
              </a:rPr>
              <a:t>provider </a:t>
            </a:r>
            <a:r>
              <a:rPr lang="en-US" sz="2400" b="0" i="1" u="none" strike="noStrike" cap="none">
                <a:solidFill>
                  <a:srgbClr val="000000"/>
                </a:solidFill>
                <a:latin typeface="Calibri"/>
                <a:ea typeface="Calibri"/>
                <a:cs typeface="Calibri"/>
                <a:sym typeface="Calibri"/>
              </a:rPr>
              <a:t>ISPs have economic agreement.</a:t>
            </a:r>
            <a:endParaRPr sz="2400" b="0" i="0" u="none" strike="noStrike" cap="none">
              <a:solidFill>
                <a:srgbClr val="000000"/>
              </a:solidFill>
              <a:latin typeface="Calibri"/>
              <a:ea typeface="Calibri"/>
              <a:cs typeface="Calibri"/>
              <a:sym typeface="Calibri"/>
            </a:endParaRPr>
          </a:p>
        </p:txBody>
      </p:sp>
      <p:grpSp>
        <p:nvGrpSpPr>
          <p:cNvPr id="6719" name="Google Shape;6719;p40"/>
          <p:cNvGrpSpPr/>
          <p:nvPr/>
        </p:nvGrpSpPr>
        <p:grpSpPr>
          <a:xfrm>
            <a:off x="2298266" y="2316723"/>
            <a:ext cx="7177087" cy="3750366"/>
            <a:chOff x="2298266" y="2316723"/>
            <a:chExt cx="7177087" cy="3750366"/>
          </a:xfrm>
        </p:grpSpPr>
        <p:sp>
          <p:nvSpPr>
            <p:cNvPr id="6720" name="Google Shape;6720;p40"/>
            <p:cNvSpPr/>
            <p:nvPr/>
          </p:nvSpPr>
          <p:spPr>
            <a:xfrm>
              <a:off x="3774557" y="3143854"/>
              <a:ext cx="3864121" cy="1970736"/>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6721" name="Google Shape;6721;p40"/>
            <p:cNvCxnSpPr/>
            <p:nvPr/>
          </p:nvCxnSpPr>
          <p:spPr>
            <a:xfrm>
              <a:off x="5154178" y="3581064"/>
              <a:ext cx="1224000" cy="96900"/>
            </a:xfrm>
            <a:prstGeom prst="straightConnector1">
              <a:avLst/>
            </a:prstGeom>
            <a:noFill/>
            <a:ln w="15875" cap="flat" cmpd="sng">
              <a:solidFill>
                <a:schemeClr val="dk1"/>
              </a:solidFill>
              <a:prstDash val="solid"/>
              <a:round/>
              <a:headEnd type="none" w="med" len="med"/>
              <a:tailEnd type="none" w="med" len="med"/>
            </a:ln>
          </p:spPr>
        </p:cxnSp>
        <p:cxnSp>
          <p:nvCxnSpPr>
            <p:cNvPr id="6722" name="Google Shape;6722;p40"/>
            <p:cNvCxnSpPr/>
            <p:nvPr/>
          </p:nvCxnSpPr>
          <p:spPr>
            <a:xfrm>
              <a:off x="5787591" y="3984289"/>
              <a:ext cx="139700" cy="112713"/>
            </a:xfrm>
            <a:prstGeom prst="straightConnector1">
              <a:avLst/>
            </a:prstGeom>
            <a:noFill/>
            <a:ln w="15875" cap="flat" cmpd="sng">
              <a:solidFill>
                <a:schemeClr val="dk1"/>
              </a:solidFill>
              <a:prstDash val="solid"/>
              <a:round/>
              <a:headEnd type="none" w="med" len="med"/>
              <a:tailEnd type="none" w="med" len="med"/>
            </a:ln>
          </p:spPr>
        </p:cxnSp>
        <p:cxnSp>
          <p:nvCxnSpPr>
            <p:cNvPr id="6723" name="Google Shape;6723;p40"/>
            <p:cNvCxnSpPr/>
            <p:nvPr/>
          </p:nvCxnSpPr>
          <p:spPr>
            <a:xfrm rot="10800000" flipH="1">
              <a:off x="5557403" y="4260514"/>
              <a:ext cx="280988" cy="61913"/>
            </a:xfrm>
            <a:prstGeom prst="straightConnector1">
              <a:avLst/>
            </a:prstGeom>
            <a:noFill/>
            <a:ln w="15875" cap="flat" cmpd="sng">
              <a:solidFill>
                <a:schemeClr val="dk1"/>
              </a:solidFill>
              <a:prstDash val="solid"/>
              <a:round/>
              <a:headEnd type="none" w="med" len="med"/>
              <a:tailEnd type="none" w="med" len="med"/>
            </a:ln>
          </p:spPr>
        </p:cxnSp>
        <p:cxnSp>
          <p:nvCxnSpPr>
            <p:cNvPr id="6724" name="Google Shape;6724;p40"/>
            <p:cNvCxnSpPr/>
            <p:nvPr/>
          </p:nvCxnSpPr>
          <p:spPr>
            <a:xfrm rot="10800000" flipH="1">
              <a:off x="5214503" y="4022389"/>
              <a:ext cx="223838" cy="149225"/>
            </a:xfrm>
            <a:prstGeom prst="straightConnector1">
              <a:avLst/>
            </a:prstGeom>
            <a:noFill/>
            <a:ln w="15875" cap="flat" cmpd="sng">
              <a:solidFill>
                <a:schemeClr val="dk1"/>
              </a:solidFill>
              <a:prstDash val="solid"/>
              <a:round/>
              <a:headEnd type="none" w="med" len="med"/>
              <a:tailEnd type="none" w="med" len="med"/>
            </a:ln>
          </p:spPr>
        </p:cxnSp>
        <p:cxnSp>
          <p:nvCxnSpPr>
            <p:cNvPr id="6725" name="Google Shape;6725;p40"/>
            <p:cNvCxnSpPr/>
            <p:nvPr/>
          </p:nvCxnSpPr>
          <p:spPr>
            <a:xfrm rot="10800000" flipH="1">
              <a:off x="4854141" y="4427052"/>
              <a:ext cx="238200" cy="133500"/>
            </a:xfrm>
            <a:prstGeom prst="straightConnector1">
              <a:avLst/>
            </a:prstGeom>
            <a:noFill/>
            <a:ln w="15875" cap="flat" cmpd="sng">
              <a:solidFill>
                <a:schemeClr val="dk1"/>
              </a:solidFill>
              <a:prstDash val="solid"/>
              <a:round/>
              <a:headEnd type="none" w="med" len="med"/>
              <a:tailEnd type="none" w="med" len="med"/>
            </a:ln>
          </p:spPr>
        </p:cxnSp>
        <p:cxnSp>
          <p:nvCxnSpPr>
            <p:cNvPr id="6726" name="Google Shape;6726;p40"/>
            <p:cNvCxnSpPr/>
            <p:nvPr/>
          </p:nvCxnSpPr>
          <p:spPr>
            <a:xfrm rot="10800000" flipH="1">
              <a:off x="5806641" y="4327189"/>
              <a:ext cx="292100" cy="342900"/>
            </a:xfrm>
            <a:prstGeom prst="straightConnector1">
              <a:avLst/>
            </a:prstGeom>
            <a:noFill/>
            <a:ln w="15875" cap="flat" cmpd="sng">
              <a:solidFill>
                <a:schemeClr val="dk1"/>
              </a:solidFill>
              <a:prstDash val="solid"/>
              <a:round/>
              <a:headEnd type="none" w="med" len="med"/>
              <a:tailEnd type="none" w="med" len="med"/>
            </a:ln>
          </p:spPr>
        </p:cxnSp>
        <p:cxnSp>
          <p:nvCxnSpPr>
            <p:cNvPr id="6727" name="Google Shape;6727;p40"/>
            <p:cNvCxnSpPr/>
            <p:nvPr/>
          </p:nvCxnSpPr>
          <p:spPr>
            <a:xfrm rot="10800000">
              <a:off x="6374966" y="4308139"/>
              <a:ext cx="412750" cy="168275"/>
            </a:xfrm>
            <a:prstGeom prst="straightConnector1">
              <a:avLst/>
            </a:prstGeom>
            <a:noFill/>
            <a:ln w="15875" cap="flat" cmpd="sng">
              <a:solidFill>
                <a:schemeClr val="dk1"/>
              </a:solidFill>
              <a:prstDash val="solid"/>
              <a:round/>
              <a:headEnd type="none" w="med" len="med"/>
              <a:tailEnd type="none" w="med" len="med"/>
            </a:ln>
          </p:spPr>
        </p:cxnSp>
        <p:cxnSp>
          <p:nvCxnSpPr>
            <p:cNvPr id="6728" name="Google Shape;6728;p40"/>
            <p:cNvCxnSpPr/>
            <p:nvPr/>
          </p:nvCxnSpPr>
          <p:spPr>
            <a:xfrm rot="10800000" flipH="1">
              <a:off x="6359091" y="3836652"/>
              <a:ext cx="328612" cy="266700"/>
            </a:xfrm>
            <a:prstGeom prst="straightConnector1">
              <a:avLst/>
            </a:prstGeom>
            <a:noFill/>
            <a:ln w="15875" cap="flat" cmpd="sng">
              <a:solidFill>
                <a:schemeClr val="dk1"/>
              </a:solidFill>
              <a:prstDash val="solid"/>
              <a:round/>
              <a:headEnd type="none" w="med" len="med"/>
              <a:tailEnd type="none" w="med" len="med"/>
            </a:ln>
          </p:spPr>
        </p:cxnSp>
        <p:cxnSp>
          <p:nvCxnSpPr>
            <p:cNvPr id="6729" name="Google Shape;6729;p40"/>
            <p:cNvCxnSpPr/>
            <p:nvPr/>
          </p:nvCxnSpPr>
          <p:spPr>
            <a:xfrm rot="10800000">
              <a:off x="5155803" y="3660402"/>
              <a:ext cx="261900" cy="119100"/>
            </a:xfrm>
            <a:prstGeom prst="straightConnector1">
              <a:avLst/>
            </a:prstGeom>
            <a:noFill/>
            <a:ln w="15875" cap="flat" cmpd="sng">
              <a:solidFill>
                <a:schemeClr val="dk1"/>
              </a:solidFill>
              <a:prstDash val="solid"/>
              <a:round/>
              <a:headEnd type="none" w="med" len="med"/>
              <a:tailEnd type="none" w="med" len="med"/>
            </a:ln>
          </p:spPr>
        </p:cxnSp>
        <p:sp>
          <p:nvSpPr>
            <p:cNvPr id="6730" name="Google Shape;6730;p40"/>
            <p:cNvSpPr txBox="1"/>
            <p:nvPr/>
          </p:nvSpPr>
          <p:spPr>
            <a:xfrm>
              <a:off x="4019116" y="3644564"/>
              <a:ext cx="960519"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global</a:t>
              </a:r>
              <a:br>
                <a:rPr lang="en-US" sz="2400" b="0" i="1" u="none" strike="noStrike" cap="none">
                  <a:solidFill>
                    <a:srgbClr val="FFFFFF"/>
                  </a:solidFill>
                  <a:latin typeface="Calibri"/>
                  <a:ea typeface="Calibri"/>
                  <a:cs typeface="Calibri"/>
                  <a:sym typeface="Calibri"/>
                </a:rPr>
              </a:br>
              <a:r>
                <a:rPr lang="en-US" sz="2400" b="0" i="1" u="none" strike="noStrike" cap="none">
                  <a:solidFill>
                    <a:srgbClr val="FFFFFF"/>
                  </a:solidFill>
                  <a:latin typeface="Calibri"/>
                  <a:ea typeface="Calibri"/>
                  <a:cs typeface="Calibri"/>
                  <a:sym typeface="Calibri"/>
                </a:rPr>
                <a:t>ISP</a:t>
              </a:r>
              <a:endParaRPr/>
            </a:p>
          </p:txBody>
        </p:sp>
        <p:cxnSp>
          <p:nvCxnSpPr>
            <p:cNvPr id="6731" name="Google Shape;6731;p40"/>
            <p:cNvCxnSpPr/>
            <p:nvPr/>
          </p:nvCxnSpPr>
          <p:spPr>
            <a:xfrm>
              <a:off x="2298266" y="4320839"/>
              <a:ext cx="1971675" cy="211138"/>
            </a:xfrm>
            <a:prstGeom prst="straightConnector1">
              <a:avLst/>
            </a:prstGeom>
            <a:noFill/>
            <a:ln w="9525" cap="flat" cmpd="sng">
              <a:solidFill>
                <a:schemeClr val="dk1"/>
              </a:solidFill>
              <a:prstDash val="solid"/>
              <a:round/>
              <a:headEnd type="none" w="med" len="med"/>
              <a:tailEnd type="none" w="med" len="med"/>
            </a:ln>
          </p:spPr>
        </p:cxnSp>
        <p:cxnSp>
          <p:nvCxnSpPr>
            <p:cNvPr id="6732" name="Google Shape;6732;p40"/>
            <p:cNvCxnSpPr/>
            <p:nvPr/>
          </p:nvCxnSpPr>
          <p:spPr>
            <a:xfrm rot="10800000" flipH="1">
              <a:off x="2525278" y="4633577"/>
              <a:ext cx="1744663" cy="411162"/>
            </a:xfrm>
            <a:prstGeom prst="straightConnector1">
              <a:avLst/>
            </a:prstGeom>
            <a:noFill/>
            <a:ln w="9525" cap="flat" cmpd="sng">
              <a:solidFill>
                <a:schemeClr val="dk1"/>
              </a:solidFill>
              <a:prstDash val="solid"/>
              <a:round/>
              <a:headEnd type="none" w="med" len="med"/>
              <a:tailEnd type="none" w="med" len="med"/>
            </a:ln>
          </p:spPr>
        </p:cxnSp>
        <p:cxnSp>
          <p:nvCxnSpPr>
            <p:cNvPr id="6733" name="Google Shape;6733;p40"/>
            <p:cNvCxnSpPr/>
            <p:nvPr/>
          </p:nvCxnSpPr>
          <p:spPr>
            <a:xfrm rot="10800000" flipH="1">
              <a:off x="2928503" y="4682789"/>
              <a:ext cx="1431925" cy="755650"/>
            </a:xfrm>
            <a:prstGeom prst="straightConnector1">
              <a:avLst/>
            </a:prstGeom>
            <a:noFill/>
            <a:ln w="9525" cap="flat" cmpd="sng">
              <a:solidFill>
                <a:schemeClr val="dk1"/>
              </a:solidFill>
              <a:prstDash val="solid"/>
              <a:round/>
              <a:headEnd type="none" w="med" len="med"/>
              <a:tailEnd type="none" w="med" len="med"/>
            </a:ln>
          </p:spPr>
        </p:cxnSp>
        <p:cxnSp>
          <p:nvCxnSpPr>
            <p:cNvPr id="6734" name="Google Shape;6734;p40"/>
            <p:cNvCxnSpPr/>
            <p:nvPr/>
          </p:nvCxnSpPr>
          <p:spPr>
            <a:xfrm rot="10800000" flipH="1">
              <a:off x="4520766" y="4703427"/>
              <a:ext cx="57150" cy="1211262"/>
            </a:xfrm>
            <a:prstGeom prst="straightConnector1">
              <a:avLst/>
            </a:prstGeom>
            <a:noFill/>
            <a:ln w="9525" cap="flat" cmpd="sng">
              <a:solidFill>
                <a:schemeClr val="dk1"/>
              </a:solidFill>
              <a:prstDash val="solid"/>
              <a:round/>
              <a:headEnd type="none" w="med" len="med"/>
              <a:tailEnd type="none" w="med" len="med"/>
            </a:ln>
          </p:spPr>
        </p:cxnSp>
        <p:cxnSp>
          <p:nvCxnSpPr>
            <p:cNvPr id="6735" name="Google Shape;6735;p40"/>
            <p:cNvCxnSpPr/>
            <p:nvPr/>
          </p:nvCxnSpPr>
          <p:spPr>
            <a:xfrm rot="10800000" flipH="1">
              <a:off x="5747903" y="4932027"/>
              <a:ext cx="6350" cy="1135062"/>
            </a:xfrm>
            <a:prstGeom prst="straightConnector1">
              <a:avLst/>
            </a:prstGeom>
            <a:noFill/>
            <a:ln w="9525" cap="flat" cmpd="sng">
              <a:solidFill>
                <a:schemeClr val="dk1"/>
              </a:solidFill>
              <a:prstDash val="solid"/>
              <a:round/>
              <a:headEnd type="none" w="med" len="med"/>
              <a:tailEnd type="none" w="med" len="med"/>
            </a:ln>
          </p:spPr>
        </p:cxnSp>
        <p:cxnSp>
          <p:nvCxnSpPr>
            <p:cNvPr id="6736" name="Google Shape;6736;p40"/>
            <p:cNvCxnSpPr/>
            <p:nvPr/>
          </p:nvCxnSpPr>
          <p:spPr>
            <a:xfrm rot="10800000">
              <a:off x="6055878" y="4881227"/>
              <a:ext cx="506413" cy="1058862"/>
            </a:xfrm>
            <a:prstGeom prst="straightConnector1">
              <a:avLst/>
            </a:prstGeom>
            <a:noFill/>
            <a:ln w="9525" cap="flat" cmpd="sng">
              <a:solidFill>
                <a:schemeClr val="dk1"/>
              </a:solidFill>
              <a:prstDash val="solid"/>
              <a:round/>
              <a:headEnd type="none" w="med" len="med"/>
              <a:tailEnd type="none" w="med" len="med"/>
            </a:ln>
          </p:spPr>
        </p:cxnSp>
        <p:cxnSp>
          <p:nvCxnSpPr>
            <p:cNvPr id="6737" name="Google Shape;6737;p40"/>
            <p:cNvCxnSpPr/>
            <p:nvPr/>
          </p:nvCxnSpPr>
          <p:spPr>
            <a:xfrm rot="10800000">
              <a:off x="7173466" y="4646252"/>
              <a:ext cx="1512900" cy="1082700"/>
            </a:xfrm>
            <a:prstGeom prst="straightConnector1">
              <a:avLst/>
            </a:prstGeom>
            <a:noFill/>
            <a:ln w="9525" cap="flat" cmpd="sng">
              <a:solidFill>
                <a:schemeClr val="dk1"/>
              </a:solidFill>
              <a:prstDash val="solid"/>
              <a:round/>
              <a:headEnd type="none" w="med" len="med"/>
              <a:tailEnd type="none" w="med" len="med"/>
            </a:ln>
          </p:spPr>
        </p:cxnSp>
        <p:cxnSp>
          <p:nvCxnSpPr>
            <p:cNvPr id="6738" name="Google Shape;6738;p40"/>
            <p:cNvCxnSpPr/>
            <p:nvPr/>
          </p:nvCxnSpPr>
          <p:spPr>
            <a:xfrm rot="10800000">
              <a:off x="7230628" y="4524039"/>
              <a:ext cx="2244725" cy="609600"/>
            </a:xfrm>
            <a:prstGeom prst="straightConnector1">
              <a:avLst/>
            </a:prstGeom>
            <a:noFill/>
            <a:ln w="9525" cap="flat" cmpd="sng">
              <a:solidFill>
                <a:schemeClr val="dk1"/>
              </a:solidFill>
              <a:prstDash val="solid"/>
              <a:round/>
              <a:headEnd type="none" w="med" len="med"/>
              <a:tailEnd type="none" w="med" len="med"/>
            </a:ln>
          </p:spPr>
        </p:cxnSp>
        <p:cxnSp>
          <p:nvCxnSpPr>
            <p:cNvPr id="6739" name="Google Shape;6739;p40"/>
            <p:cNvCxnSpPr/>
            <p:nvPr/>
          </p:nvCxnSpPr>
          <p:spPr>
            <a:xfrm flipH="1">
              <a:off x="7172041" y="4219239"/>
              <a:ext cx="2076300" cy="193800"/>
            </a:xfrm>
            <a:prstGeom prst="straightConnector1">
              <a:avLst/>
            </a:prstGeom>
            <a:noFill/>
            <a:ln w="9525" cap="flat" cmpd="sng">
              <a:solidFill>
                <a:schemeClr val="dk1"/>
              </a:solidFill>
              <a:prstDash val="solid"/>
              <a:round/>
              <a:headEnd type="none" w="med" len="med"/>
              <a:tailEnd type="none" w="med" len="med"/>
            </a:ln>
          </p:spPr>
        </p:cxnSp>
        <p:cxnSp>
          <p:nvCxnSpPr>
            <p:cNvPr id="6740" name="Google Shape;6740;p40"/>
            <p:cNvCxnSpPr/>
            <p:nvPr/>
          </p:nvCxnSpPr>
          <p:spPr>
            <a:xfrm flipH="1">
              <a:off x="6992503" y="3287377"/>
              <a:ext cx="1422400" cy="454025"/>
            </a:xfrm>
            <a:prstGeom prst="straightConnector1">
              <a:avLst/>
            </a:prstGeom>
            <a:noFill/>
            <a:ln w="9525" cap="flat" cmpd="sng">
              <a:solidFill>
                <a:schemeClr val="dk1"/>
              </a:solidFill>
              <a:prstDash val="solid"/>
              <a:round/>
              <a:headEnd type="none" w="med" len="med"/>
              <a:tailEnd type="none" w="med" len="med"/>
            </a:ln>
          </p:spPr>
        </p:cxnSp>
        <p:cxnSp>
          <p:nvCxnSpPr>
            <p:cNvPr id="6741" name="Google Shape;6741;p40"/>
            <p:cNvCxnSpPr/>
            <p:nvPr/>
          </p:nvCxnSpPr>
          <p:spPr>
            <a:xfrm flipH="1">
              <a:off x="6816291" y="2863514"/>
              <a:ext cx="898525" cy="728663"/>
            </a:xfrm>
            <a:prstGeom prst="straightConnector1">
              <a:avLst/>
            </a:prstGeom>
            <a:noFill/>
            <a:ln w="9525" cap="flat" cmpd="sng">
              <a:solidFill>
                <a:schemeClr val="dk1"/>
              </a:solidFill>
              <a:prstDash val="solid"/>
              <a:round/>
              <a:headEnd type="none" w="med" len="med"/>
              <a:tailEnd type="none" w="med" len="med"/>
            </a:ln>
          </p:spPr>
        </p:cxnSp>
        <p:cxnSp>
          <p:nvCxnSpPr>
            <p:cNvPr id="6742" name="Google Shape;6742;p40"/>
            <p:cNvCxnSpPr/>
            <p:nvPr/>
          </p:nvCxnSpPr>
          <p:spPr>
            <a:xfrm>
              <a:off x="5981266" y="2441239"/>
              <a:ext cx="555625" cy="1125538"/>
            </a:xfrm>
            <a:prstGeom prst="straightConnector1">
              <a:avLst/>
            </a:prstGeom>
            <a:noFill/>
            <a:ln w="9525" cap="flat" cmpd="sng">
              <a:solidFill>
                <a:schemeClr val="dk1"/>
              </a:solidFill>
              <a:prstDash val="solid"/>
              <a:round/>
              <a:headEnd type="none" w="med" len="med"/>
              <a:tailEnd type="none" w="med" len="med"/>
            </a:ln>
          </p:spPr>
        </p:cxnSp>
        <p:cxnSp>
          <p:nvCxnSpPr>
            <p:cNvPr id="6743" name="Google Shape;6743;p40"/>
            <p:cNvCxnSpPr/>
            <p:nvPr/>
          </p:nvCxnSpPr>
          <p:spPr>
            <a:xfrm>
              <a:off x="3493653" y="2638089"/>
              <a:ext cx="1230313" cy="796925"/>
            </a:xfrm>
            <a:prstGeom prst="straightConnector1">
              <a:avLst/>
            </a:prstGeom>
            <a:noFill/>
            <a:ln w="9525" cap="flat" cmpd="sng">
              <a:solidFill>
                <a:schemeClr val="dk1"/>
              </a:solidFill>
              <a:prstDash val="solid"/>
              <a:round/>
              <a:headEnd type="none" w="med" len="med"/>
              <a:tailEnd type="none" w="med" len="med"/>
            </a:ln>
          </p:spPr>
        </p:cxnSp>
        <p:cxnSp>
          <p:nvCxnSpPr>
            <p:cNvPr id="6744" name="Google Shape;6744;p40"/>
            <p:cNvCxnSpPr/>
            <p:nvPr/>
          </p:nvCxnSpPr>
          <p:spPr>
            <a:xfrm>
              <a:off x="2749116" y="2969877"/>
              <a:ext cx="1885950" cy="519112"/>
            </a:xfrm>
            <a:prstGeom prst="straightConnector1">
              <a:avLst/>
            </a:prstGeom>
            <a:noFill/>
            <a:ln w="9525" cap="flat" cmpd="sng">
              <a:solidFill>
                <a:schemeClr val="dk1"/>
              </a:solidFill>
              <a:prstDash val="solid"/>
              <a:round/>
              <a:headEnd type="none" w="med" len="med"/>
              <a:tailEnd type="none" w="med" len="med"/>
            </a:ln>
          </p:spPr>
        </p:cxnSp>
        <p:cxnSp>
          <p:nvCxnSpPr>
            <p:cNvPr id="6745" name="Google Shape;6745;p40"/>
            <p:cNvCxnSpPr/>
            <p:nvPr/>
          </p:nvCxnSpPr>
          <p:spPr>
            <a:xfrm>
              <a:off x="2361766" y="3338177"/>
              <a:ext cx="2273300" cy="260350"/>
            </a:xfrm>
            <a:prstGeom prst="straightConnector1">
              <a:avLst/>
            </a:prstGeom>
            <a:noFill/>
            <a:ln w="9525" cap="flat" cmpd="sng">
              <a:solidFill>
                <a:schemeClr val="dk1"/>
              </a:solidFill>
              <a:prstDash val="solid"/>
              <a:round/>
              <a:headEnd type="none" w="med" len="med"/>
              <a:tailEnd type="none" w="med" len="med"/>
            </a:ln>
          </p:spPr>
        </p:cxnSp>
        <p:grpSp>
          <p:nvGrpSpPr>
            <p:cNvPr id="6746" name="Google Shape;6746;p40"/>
            <p:cNvGrpSpPr/>
            <p:nvPr/>
          </p:nvGrpSpPr>
          <p:grpSpPr>
            <a:xfrm>
              <a:off x="4279891" y="4448623"/>
              <a:ext cx="626338" cy="344849"/>
              <a:chOff x="7493876" y="2774731"/>
              <a:chExt cx="1481958" cy="894622"/>
            </a:xfrm>
          </p:grpSpPr>
          <p:sp>
            <p:nvSpPr>
              <p:cNvPr id="6747" name="Google Shape;6747;p4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748" name="Google Shape;6748;p4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749" name="Google Shape;6749;p40"/>
              <p:cNvGrpSpPr/>
              <p:nvPr/>
            </p:nvGrpSpPr>
            <p:grpSpPr>
              <a:xfrm>
                <a:off x="7713663" y="2848339"/>
                <a:ext cx="1042107" cy="425543"/>
                <a:chOff x="7786941" y="2884917"/>
                <a:chExt cx="897649" cy="353919"/>
              </a:xfrm>
            </p:grpSpPr>
            <p:sp>
              <p:nvSpPr>
                <p:cNvPr id="6750" name="Google Shape;6750;p4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51" name="Google Shape;6751;p4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52" name="Google Shape;6752;p4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53" name="Google Shape;6753;p4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754" name="Google Shape;6754;p40"/>
            <p:cNvGrpSpPr/>
            <p:nvPr/>
          </p:nvGrpSpPr>
          <p:grpSpPr>
            <a:xfrm>
              <a:off x="6344372" y="3546134"/>
              <a:ext cx="626338" cy="344849"/>
              <a:chOff x="7493876" y="2774731"/>
              <a:chExt cx="1481958" cy="894622"/>
            </a:xfrm>
          </p:grpSpPr>
          <p:sp>
            <p:nvSpPr>
              <p:cNvPr id="6755" name="Google Shape;6755;p4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756" name="Google Shape;6756;p4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757" name="Google Shape;6757;p40"/>
              <p:cNvGrpSpPr/>
              <p:nvPr/>
            </p:nvGrpSpPr>
            <p:grpSpPr>
              <a:xfrm>
                <a:off x="7713663" y="2848339"/>
                <a:ext cx="1042107" cy="425543"/>
                <a:chOff x="7786941" y="2884917"/>
                <a:chExt cx="897649" cy="353919"/>
              </a:xfrm>
            </p:grpSpPr>
            <p:sp>
              <p:nvSpPr>
                <p:cNvPr id="6758" name="Google Shape;6758;p4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59" name="Google Shape;6759;p4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60" name="Google Shape;6760;p4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61" name="Google Shape;6761;p4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762" name="Google Shape;6762;p40"/>
            <p:cNvGrpSpPr/>
            <p:nvPr/>
          </p:nvGrpSpPr>
          <p:grpSpPr>
            <a:xfrm>
              <a:off x="6727154" y="4298718"/>
              <a:ext cx="626338" cy="344849"/>
              <a:chOff x="7493876" y="2774731"/>
              <a:chExt cx="1481958" cy="894622"/>
            </a:xfrm>
          </p:grpSpPr>
          <p:sp>
            <p:nvSpPr>
              <p:cNvPr id="6763" name="Google Shape;6763;p4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764" name="Google Shape;6764;p4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765" name="Google Shape;6765;p40"/>
              <p:cNvGrpSpPr/>
              <p:nvPr/>
            </p:nvGrpSpPr>
            <p:grpSpPr>
              <a:xfrm>
                <a:off x="7713663" y="2848339"/>
                <a:ext cx="1042107" cy="425543"/>
                <a:chOff x="7786941" y="2884917"/>
                <a:chExt cx="897649" cy="353919"/>
              </a:xfrm>
            </p:grpSpPr>
            <p:sp>
              <p:nvSpPr>
                <p:cNvPr id="6766" name="Google Shape;6766;p4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67" name="Google Shape;6767;p4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68" name="Google Shape;6768;p4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69" name="Google Shape;6769;p4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770" name="Google Shape;6770;p40"/>
            <p:cNvGrpSpPr/>
            <p:nvPr/>
          </p:nvGrpSpPr>
          <p:grpSpPr>
            <a:xfrm>
              <a:off x="5837682" y="4055837"/>
              <a:ext cx="626338" cy="344849"/>
              <a:chOff x="7493876" y="2774731"/>
              <a:chExt cx="1481958" cy="894622"/>
            </a:xfrm>
          </p:grpSpPr>
          <p:sp>
            <p:nvSpPr>
              <p:cNvPr id="6771" name="Google Shape;6771;p4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772" name="Google Shape;6772;p4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773" name="Google Shape;6773;p40"/>
              <p:cNvGrpSpPr/>
              <p:nvPr/>
            </p:nvGrpSpPr>
            <p:grpSpPr>
              <a:xfrm>
                <a:off x="7713663" y="2848339"/>
                <a:ext cx="1042107" cy="425543"/>
                <a:chOff x="7786941" y="2884917"/>
                <a:chExt cx="897649" cy="353919"/>
              </a:xfrm>
            </p:grpSpPr>
            <p:sp>
              <p:nvSpPr>
                <p:cNvPr id="6774" name="Google Shape;6774;p4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75" name="Google Shape;6775;p4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76" name="Google Shape;6776;p4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77" name="Google Shape;6777;p4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778" name="Google Shape;6778;p40"/>
            <p:cNvGrpSpPr/>
            <p:nvPr/>
          </p:nvGrpSpPr>
          <p:grpSpPr>
            <a:xfrm>
              <a:off x="5550814" y="4588885"/>
              <a:ext cx="626338" cy="344849"/>
              <a:chOff x="7493876" y="2774731"/>
              <a:chExt cx="1481958" cy="894622"/>
            </a:xfrm>
          </p:grpSpPr>
          <p:sp>
            <p:nvSpPr>
              <p:cNvPr id="6779" name="Google Shape;6779;p4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780" name="Google Shape;6780;p4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781" name="Google Shape;6781;p40"/>
              <p:cNvGrpSpPr/>
              <p:nvPr/>
            </p:nvGrpSpPr>
            <p:grpSpPr>
              <a:xfrm>
                <a:off x="7713663" y="2848339"/>
                <a:ext cx="1042107" cy="425543"/>
                <a:chOff x="7786941" y="2884917"/>
                <a:chExt cx="897649" cy="353919"/>
              </a:xfrm>
            </p:grpSpPr>
            <p:sp>
              <p:nvSpPr>
                <p:cNvPr id="6782" name="Google Shape;6782;p4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83" name="Google Shape;6783;p4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84" name="Google Shape;6784;p4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85" name="Google Shape;6785;p4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786" name="Google Shape;6786;p40"/>
            <p:cNvGrpSpPr/>
            <p:nvPr/>
          </p:nvGrpSpPr>
          <p:grpSpPr>
            <a:xfrm>
              <a:off x="4962853" y="4139117"/>
              <a:ext cx="626338" cy="344849"/>
              <a:chOff x="7493876" y="2774731"/>
              <a:chExt cx="1481958" cy="894622"/>
            </a:xfrm>
          </p:grpSpPr>
          <p:sp>
            <p:nvSpPr>
              <p:cNvPr id="6787" name="Google Shape;6787;p4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788" name="Google Shape;6788;p4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789" name="Google Shape;6789;p40"/>
              <p:cNvGrpSpPr/>
              <p:nvPr/>
            </p:nvGrpSpPr>
            <p:grpSpPr>
              <a:xfrm>
                <a:off x="7713663" y="2848339"/>
                <a:ext cx="1042107" cy="425543"/>
                <a:chOff x="7786941" y="2884917"/>
                <a:chExt cx="897649" cy="353919"/>
              </a:xfrm>
            </p:grpSpPr>
            <p:sp>
              <p:nvSpPr>
                <p:cNvPr id="6790" name="Google Shape;6790;p4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91" name="Google Shape;6791;p4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92" name="Google Shape;6792;p4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93" name="Google Shape;6793;p4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794" name="Google Shape;6794;p40"/>
            <p:cNvGrpSpPr/>
            <p:nvPr/>
          </p:nvGrpSpPr>
          <p:grpSpPr>
            <a:xfrm>
              <a:off x="5243803" y="3734721"/>
              <a:ext cx="626338" cy="344849"/>
              <a:chOff x="7493876" y="2774731"/>
              <a:chExt cx="1481958" cy="894622"/>
            </a:xfrm>
          </p:grpSpPr>
          <p:sp>
            <p:nvSpPr>
              <p:cNvPr id="6795" name="Google Shape;6795;p4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796" name="Google Shape;6796;p4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797" name="Google Shape;6797;p40"/>
              <p:cNvGrpSpPr/>
              <p:nvPr/>
            </p:nvGrpSpPr>
            <p:grpSpPr>
              <a:xfrm>
                <a:off x="7713663" y="2848339"/>
                <a:ext cx="1042107" cy="425543"/>
                <a:chOff x="7786941" y="2884917"/>
                <a:chExt cx="897649" cy="353919"/>
              </a:xfrm>
            </p:grpSpPr>
            <p:sp>
              <p:nvSpPr>
                <p:cNvPr id="6798" name="Google Shape;6798;p4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99" name="Google Shape;6799;p4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00" name="Google Shape;6800;p4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01" name="Google Shape;6801;p4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6802" name="Google Shape;6802;p40"/>
            <p:cNvCxnSpPr>
              <a:endCxn id="6803" idx="9"/>
            </p:cNvCxnSpPr>
            <p:nvPr/>
          </p:nvCxnSpPr>
          <p:spPr>
            <a:xfrm flipH="1">
              <a:off x="4883202" y="2316723"/>
              <a:ext cx="105900" cy="1126500"/>
            </a:xfrm>
            <a:prstGeom prst="straightConnector1">
              <a:avLst/>
            </a:prstGeom>
            <a:noFill/>
            <a:ln w="9525" cap="flat" cmpd="sng">
              <a:solidFill>
                <a:schemeClr val="dk1"/>
              </a:solidFill>
              <a:prstDash val="solid"/>
              <a:round/>
              <a:headEnd type="none" w="med" len="med"/>
              <a:tailEnd type="none" w="med" len="med"/>
            </a:ln>
          </p:spPr>
        </p:cxnSp>
        <p:grpSp>
          <p:nvGrpSpPr>
            <p:cNvPr id="6804" name="Google Shape;6804;p40"/>
            <p:cNvGrpSpPr/>
            <p:nvPr/>
          </p:nvGrpSpPr>
          <p:grpSpPr>
            <a:xfrm>
              <a:off x="4570926" y="3361080"/>
              <a:ext cx="626338" cy="344849"/>
              <a:chOff x="7493876" y="2774731"/>
              <a:chExt cx="1481958" cy="894622"/>
            </a:xfrm>
          </p:grpSpPr>
          <p:sp>
            <p:nvSpPr>
              <p:cNvPr id="6805" name="Google Shape;6805;p4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806" name="Google Shape;6806;p4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807" name="Google Shape;6807;p40"/>
              <p:cNvGrpSpPr/>
              <p:nvPr/>
            </p:nvGrpSpPr>
            <p:grpSpPr>
              <a:xfrm>
                <a:off x="7713663" y="2848339"/>
                <a:ext cx="1042107" cy="425543"/>
                <a:chOff x="7786941" y="2884917"/>
                <a:chExt cx="897649" cy="353919"/>
              </a:xfrm>
            </p:grpSpPr>
            <p:sp>
              <p:nvSpPr>
                <p:cNvPr id="6803" name="Google Shape;6803;p4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08" name="Google Shape;6808;p4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09" name="Google Shape;6809;p4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10" name="Google Shape;6810;p4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nvGrpSpPr>
          <p:cNvPr id="6811" name="Google Shape;6811;p40"/>
          <p:cNvGrpSpPr/>
          <p:nvPr/>
        </p:nvGrpSpPr>
        <p:grpSpPr>
          <a:xfrm>
            <a:off x="1589588" y="1850610"/>
            <a:ext cx="8467869" cy="4691676"/>
            <a:chOff x="124589" y="1837771"/>
            <a:chExt cx="8466729" cy="4692037"/>
          </a:xfrm>
        </p:grpSpPr>
        <p:grpSp>
          <p:nvGrpSpPr>
            <p:cNvPr id="6812" name="Google Shape;6812;p40"/>
            <p:cNvGrpSpPr/>
            <p:nvPr/>
          </p:nvGrpSpPr>
          <p:grpSpPr>
            <a:xfrm>
              <a:off x="1529396" y="2297655"/>
              <a:ext cx="648422" cy="418253"/>
              <a:chOff x="3053396" y="4304255"/>
              <a:chExt cx="648422" cy="418253"/>
            </a:xfrm>
          </p:grpSpPr>
          <p:sp>
            <p:nvSpPr>
              <p:cNvPr id="6813" name="Google Shape;6813;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14" name="Google Shape;6814;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15" name="Google Shape;6815;p40"/>
            <p:cNvGrpSpPr/>
            <p:nvPr/>
          </p:nvGrpSpPr>
          <p:grpSpPr>
            <a:xfrm>
              <a:off x="373696" y="3097755"/>
              <a:ext cx="648422" cy="418253"/>
              <a:chOff x="3053396" y="4304255"/>
              <a:chExt cx="648422" cy="418253"/>
            </a:xfrm>
          </p:grpSpPr>
          <p:sp>
            <p:nvSpPr>
              <p:cNvPr id="6816" name="Google Shape;6816;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17" name="Google Shape;6817;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18" name="Google Shape;6818;p40"/>
            <p:cNvGrpSpPr/>
            <p:nvPr/>
          </p:nvGrpSpPr>
          <p:grpSpPr>
            <a:xfrm>
              <a:off x="6037896" y="2551655"/>
              <a:ext cx="648422" cy="418253"/>
              <a:chOff x="3053396" y="4304255"/>
              <a:chExt cx="648422" cy="418253"/>
            </a:xfrm>
          </p:grpSpPr>
          <p:sp>
            <p:nvSpPr>
              <p:cNvPr id="6819" name="Google Shape;6819;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20" name="Google Shape;6820;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21" name="Google Shape;6821;p40"/>
            <p:cNvGrpSpPr/>
            <p:nvPr/>
          </p:nvGrpSpPr>
          <p:grpSpPr>
            <a:xfrm>
              <a:off x="945196" y="5409155"/>
              <a:ext cx="648422" cy="418253"/>
              <a:chOff x="3053396" y="4304255"/>
              <a:chExt cx="648422" cy="418253"/>
            </a:xfrm>
          </p:grpSpPr>
          <p:sp>
            <p:nvSpPr>
              <p:cNvPr id="6822" name="Google Shape;6822;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23" name="Google Shape;6823;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24" name="Google Shape;6824;p40"/>
            <p:cNvGrpSpPr/>
            <p:nvPr/>
          </p:nvGrpSpPr>
          <p:grpSpPr>
            <a:xfrm>
              <a:off x="526096" y="4786855"/>
              <a:ext cx="648422" cy="418253"/>
              <a:chOff x="3053396" y="4304255"/>
              <a:chExt cx="648422" cy="418253"/>
            </a:xfrm>
          </p:grpSpPr>
          <p:sp>
            <p:nvSpPr>
              <p:cNvPr id="6825" name="Google Shape;6825;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26" name="Google Shape;6826;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27" name="Google Shape;6827;p40"/>
            <p:cNvGrpSpPr/>
            <p:nvPr/>
          </p:nvGrpSpPr>
          <p:grpSpPr>
            <a:xfrm>
              <a:off x="297496" y="4126455"/>
              <a:ext cx="648422" cy="418253"/>
              <a:chOff x="3053396" y="4304255"/>
              <a:chExt cx="648422" cy="418253"/>
            </a:xfrm>
          </p:grpSpPr>
          <p:sp>
            <p:nvSpPr>
              <p:cNvPr id="6828" name="Google Shape;6828;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29" name="Google Shape;6829;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30" name="Google Shape;6830;p40"/>
            <p:cNvGrpSpPr/>
            <p:nvPr/>
          </p:nvGrpSpPr>
          <p:grpSpPr>
            <a:xfrm>
              <a:off x="6787196" y="2983455"/>
              <a:ext cx="648422" cy="418253"/>
              <a:chOff x="3053396" y="4304255"/>
              <a:chExt cx="648422" cy="418253"/>
            </a:xfrm>
          </p:grpSpPr>
          <p:sp>
            <p:nvSpPr>
              <p:cNvPr id="6831" name="Google Shape;6831;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32" name="Google Shape;6832;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33" name="Google Shape;6833;p40"/>
            <p:cNvGrpSpPr/>
            <p:nvPr/>
          </p:nvGrpSpPr>
          <p:grpSpPr>
            <a:xfrm>
              <a:off x="3129596" y="2056355"/>
              <a:ext cx="648422" cy="418253"/>
              <a:chOff x="3053396" y="4304255"/>
              <a:chExt cx="648422" cy="418253"/>
            </a:xfrm>
          </p:grpSpPr>
          <p:sp>
            <p:nvSpPr>
              <p:cNvPr id="6834" name="Google Shape;6834;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35" name="Google Shape;6835;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36" name="Google Shape;6836;p40"/>
            <p:cNvGrpSpPr/>
            <p:nvPr/>
          </p:nvGrpSpPr>
          <p:grpSpPr>
            <a:xfrm>
              <a:off x="754696" y="2704055"/>
              <a:ext cx="648422" cy="418253"/>
              <a:chOff x="3053396" y="4304255"/>
              <a:chExt cx="648422" cy="418253"/>
            </a:xfrm>
          </p:grpSpPr>
          <p:sp>
            <p:nvSpPr>
              <p:cNvPr id="6837" name="Google Shape;6837;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38" name="Google Shape;6838;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39" name="Google Shape;6839;p40"/>
            <p:cNvGrpSpPr/>
            <p:nvPr/>
          </p:nvGrpSpPr>
          <p:grpSpPr>
            <a:xfrm>
              <a:off x="4043996" y="2030955"/>
              <a:ext cx="648422" cy="418253"/>
              <a:chOff x="3053396" y="4304255"/>
              <a:chExt cx="648422" cy="418253"/>
            </a:xfrm>
          </p:grpSpPr>
          <p:sp>
            <p:nvSpPr>
              <p:cNvPr id="6840" name="Google Shape;6840;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41" name="Google Shape;6841;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42" name="Google Shape;6842;p40"/>
            <p:cNvGrpSpPr/>
            <p:nvPr/>
          </p:nvGrpSpPr>
          <p:grpSpPr>
            <a:xfrm>
              <a:off x="7104696" y="5663155"/>
              <a:ext cx="648422" cy="418253"/>
              <a:chOff x="3053396" y="4304255"/>
              <a:chExt cx="648422" cy="418253"/>
            </a:xfrm>
          </p:grpSpPr>
          <p:sp>
            <p:nvSpPr>
              <p:cNvPr id="6843" name="Google Shape;6843;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44" name="Google Shape;6844;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45" name="Google Shape;6845;p40"/>
            <p:cNvGrpSpPr/>
            <p:nvPr/>
          </p:nvGrpSpPr>
          <p:grpSpPr>
            <a:xfrm>
              <a:off x="7942896" y="5015455"/>
              <a:ext cx="648422" cy="418253"/>
              <a:chOff x="3053396" y="4304255"/>
              <a:chExt cx="648422" cy="418253"/>
            </a:xfrm>
          </p:grpSpPr>
          <p:sp>
            <p:nvSpPr>
              <p:cNvPr id="6846" name="Google Shape;6846;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47" name="Google Shape;6847;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48" name="Google Shape;6848;p40"/>
            <p:cNvGrpSpPr/>
            <p:nvPr/>
          </p:nvGrpSpPr>
          <p:grpSpPr>
            <a:xfrm>
              <a:off x="7714296" y="4101055"/>
              <a:ext cx="648422" cy="418253"/>
              <a:chOff x="3053396" y="4304255"/>
              <a:chExt cx="648422" cy="418253"/>
            </a:xfrm>
          </p:grpSpPr>
          <p:sp>
            <p:nvSpPr>
              <p:cNvPr id="6849" name="Google Shape;6849;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50" name="Google Shape;6850;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51" name="Google Shape;6851;p40"/>
            <p:cNvGrpSpPr/>
            <p:nvPr/>
          </p:nvGrpSpPr>
          <p:grpSpPr>
            <a:xfrm>
              <a:off x="4869496" y="5904455"/>
              <a:ext cx="648422" cy="418253"/>
              <a:chOff x="3053396" y="4304255"/>
              <a:chExt cx="648422" cy="418253"/>
            </a:xfrm>
          </p:grpSpPr>
          <p:sp>
            <p:nvSpPr>
              <p:cNvPr id="6852" name="Google Shape;6852;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53" name="Google Shape;6853;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54" name="Google Shape;6854;p40"/>
            <p:cNvGrpSpPr/>
            <p:nvPr/>
          </p:nvGrpSpPr>
          <p:grpSpPr>
            <a:xfrm>
              <a:off x="3955096" y="6044155"/>
              <a:ext cx="648422" cy="418253"/>
              <a:chOff x="3053396" y="4304255"/>
              <a:chExt cx="648422" cy="418253"/>
            </a:xfrm>
          </p:grpSpPr>
          <p:sp>
            <p:nvSpPr>
              <p:cNvPr id="6855" name="Google Shape;6855;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56" name="Google Shape;6856;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57" name="Google Shape;6857;p40"/>
            <p:cNvGrpSpPr/>
            <p:nvPr/>
          </p:nvGrpSpPr>
          <p:grpSpPr>
            <a:xfrm>
              <a:off x="2735896" y="5891755"/>
              <a:ext cx="648422" cy="418253"/>
              <a:chOff x="3053396" y="4304255"/>
              <a:chExt cx="648422" cy="418253"/>
            </a:xfrm>
          </p:grpSpPr>
          <p:sp>
            <p:nvSpPr>
              <p:cNvPr id="6858" name="Google Shape;6858;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59" name="Google Shape;6859;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sp>
          <p:nvSpPr>
            <p:cNvPr id="6860" name="Google Shape;6860;p40"/>
            <p:cNvSpPr txBox="1"/>
            <p:nvPr/>
          </p:nvSpPr>
          <p:spPr>
            <a:xfrm rot="1053502">
              <a:off x="5143500" y="19558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861" name="Google Shape;6861;p40"/>
            <p:cNvSpPr txBox="1"/>
            <p:nvPr/>
          </p:nvSpPr>
          <p:spPr>
            <a:xfrm rot="2829263">
              <a:off x="7429500" y="34290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862" name="Google Shape;6862;p40"/>
            <p:cNvSpPr txBox="1"/>
            <p:nvPr/>
          </p:nvSpPr>
          <p:spPr>
            <a:xfrm rot="9845918">
              <a:off x="6098241" y="5942112"/>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863" name="Google Shape;6863;p40"/>
            <p:cNvSpPr txBox="1"/>
            <p:nvPr/>
          </p:nvSpPr>
          <p:spPr>
            <a:xfrm rot="-9948738">
              <a:off x="1730786" y="5845469"/>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864" name="Google Shape;6864;p40"/>
            <p:cNvSpPr txBox="1"/>
            <p:nvPr/>
          </p:nvSpPr>
          <p:spPr>
            <a:xfrm rot="-4992697">
              <a:off x="144631" y="3539025"/>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865" name="Google Shape;6865;p40"/>
            <p:cNvSpPr txBox="1"/>
            <p:nvPr/>
          </p:nvSpPr>
          <p:spPr>
            <a:xfrm rot="-1017263">
              <a:off x="2330376" y="1905681"/>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grpSp>
      <p:sp>
        <p:nvSpPr>
          <p:cNvPr id="6866" name="Google Shape;6866;p4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19"/>
                                        </p:tgtEl>
                                        <p:attrNameLst>
                                          <p:attrName>style.visibility</p:attrName>
                                        </p:attrNameLst>
                                      </p:cBhvr>
                                      <p:to>
                                        <p:strVal val="visible"/>
                                      </p:to>
                                    </p:set>
                                    <p:animEffect transition="in" filter="fade">
                                      <p:cBhvr>
                                        <p:cTn id="7" dur="500"/>
                                        <p:tgtEl>
                                          <p:spTgt spid="6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71"/>
        <p:cNvGrpSpPr/>
        <p:nvPr/>
      </p:nvGrpSpPr>
      <p:grpSpPr>
        <a:xfrm>
          <a:off x="0" y="0"/>
          <a:ext cx="0" cy="0"/>
          <a:chOff x="0" y="0"/>
          <a:chExt cx="0" cy="0"/>
        </a:xfrm>
      </p:grpSpPr>
      <p:sp>
        <p:nvSpPr>
          <p:cNvPr id="6872" name="Google Shape;6872;p41"/>
          <p:cNvSpPr/>
          <p:nvPr/>
        </p:nvSpPr>
        <p:spPr>
          <a:xfrm>
            <a:off x="2884400" y="2782791"/>
            <a:ext cx="3475038" cy="138112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6873" name="Google Shape;6873;p41"/>
          <p:cNvCxnSpPr/>
          <p:nvPr/>
        </p:nvCxnSpPr>
        <p:spPr>
          <a:xfrm>
            <a:off x="4108363" y="3025678"/>
            <a:ext cx="1146175" cy="73025"/>
          </a:xfrm>
          <a:prstGeom prst="straightConnector1">
            <a:avLst/>
          </a:prstGeom>
          <a:noFill/>
          <a:ln w="15875" cap="flat" cmpd="sng">
            <a:solidFill>
              <a:srgbClr val="000000"/>
            </a:solidFill>
            <a:prstDash val="solid"/>
            <a:round/>
            <a:headEnd type="none" w="med" len="med"/>
            <a:tailEnd type="none" w="med" len="med"/>
          </a:ln>
        </p:spPr>
      </p:cxnSp>
      <p:cxnSp>
        <p:nvCxnSpPr>
          <p:cNvPr id="6874" name="Google Shape;6874;p41"/>
          <p:cNvCxnSpPr/>
          <p:nvPr/>
        </p:nvCxnSpPr>
        <p:spPr>
          <a:xfrm>
            <a:off x="4702088" y="3325716"/>
            <a:ext cx="130175" cy="84137"/>
          </a:xfrm>
          <a:prstGeom prst="straightConnector1">
            <a:avLst/>
          </a:prstGeom>
          <a:noFill/>
          <a:ln w="15875" cap="flat" cmpd="sng">
            <a:solidFill>
              <a:srgbClr val="000000"/>
            </a:solidFill>
            <a:prstDash val="solid"/>
            <a:round/>
            <a:headEnd type="none" w="med" len="med"/>
            <a:tailEnd type="none" w="med" len="med"/>
          </a:ln>
        </p:spPr>
      </p:cxnSp>
      <p:cxnSp>
        <p:nvCxnSpPr>
          <p:cNvPr id="6875" name="Google Shape;6875;p41"/>
          <p:cNvCxnSpPr/>
          <p:nvPr/>
        </p:nvCxnSpPr>
        <p:spPr>
          <a:xfrm rot="10800000" flipH="1">
            <a:off x="4486188" y="3530503"/>
            <a:ext cx="263525" cy="46038"/>
          </a:xfrm>
          <a:prstGeom prst="straightConnector1">
            <a:avLst/>
          </a:prstGeom>
          <a:noFill/>
          <a:ln w="15875" cap="flat" cmpd="sng">
            <a:solidFill>
              <a:srgbClr val="000000"/>
            </a:solidFill>
            <a:prstDash val="solid"/>
            <a:round/>
            <a:headEnd type="none" w="med" len="med"/>
            <a:tailEnd type="none" w="med" len="med"/>
          </a:ln>
        </p:spPr>
      </p:cxnSp>
      <p:cxnSp>
        <p:nvCxnSpPr>
          <p:cNvPr id="6876" name="Google Shape;6876;p41"/>
          <p:cNvCxnSpPr/>
          <p:nvPr/>
        </p:nvCxnSpPr>
        <p:spPr>
          <a:xfrm rot="10800000" flipH="1">
            <a:off x="4165513" y="3354291"/>
            <a:ext cx="209550" cy="109537"/>
          </a:xfrm>
          <a:prstGeom prst="straightConnector1">
            <a:avLst/>
          </a:prstGeom>
          <a:noFill/>
          <a:ln w="15875" cap="flat" cmpd="sng">
            <a:solidFill>
              <a:srgbClr val="000000"/>
            </a:solidFill>
            <a:prstDash val="solid"/>
            <a:round/>
            <a:headEnd type="none" w="med" len="med"/>
            <a:tailEnd type="none" w="med" len="med"/>
          </a:ln>
        </p:spPr>
      </p:cxnSp>
      <p:cxnSp>
        <p:nvCxnSpPr>
          <p:cNvPr id="6877" name="Google Shape;6877;p41"/>
          <p:cNvCxnSpPr/>
          <p:nvPr/>
        </p:nvCxnSpPr>
        <p:spPr>
          <a:xfrm rot="10800000" flipH="1">
            <a:off x="3827375" y="3654328"/>
            <a:ext cx="222250" cy="98425"/>
          </a:xfrm>
          <a:prstGeom prst="straightConnector1">
            <a:avLst/>
          </a:prstGeom>
          <a:noFill/>
          <a:ln w="15875" cap="flat" cmpd="sng">
            <a:solidFill>
              <a:srgbClr val="000000"/>
            </a:solidFill>
            <a:prstDash val="solid"/>
            <a:round/>
            <a:headEnd type="none" w="med" len="med"/>
            <a:tailEnd type="none" w="med" len="med"/>
          </a:ln>
        </p:spPr>
      </p:cxnSp>
      <p:cxnSp>
        <p:nvCxnSpPr>
          <p:cNvPr id="6878" name="Google Shape;6878;p41"/>
          <p:cNvCxnSpPr/>
          <p:nvPr/>
        </p:nvCxnSpPr>
        <p:spPr>
          <a:xfrm rot="10800000" flipH="1">
            <a:off x="4719550" y="3579716"/>
            <a:ext cx="273050" cy="254000"/>
          </a:xfrm>
          <a:prstGeom prst="straightConnector1">
            <a:avLst/>
          </a:prstGeom>
          <a:noFill/>
          <a:ln w="15875" cap="flat" cmpd="sng">
            <a:solidFill>
              <a:srgbClr val="000000"/>
            </a:solidFill>
            <a:prstDash val="solid"/>
            <a:round/>
            <a:headEnd type="none" w="med" len="med"/>
            <a:tailEnd type="none" w="med" len="med"/>
          </a:ln>
        </p:spPr>
      </p:cxnSp>
      <p:cxnSp>
        <p:nvCxnSpPr>
          <p:cNvPr id="6879" name="Google Shape;6879;p41"/>
          <p:cNvCxnSpPr/>
          <p:nvPr/>
        </p:nvCxnSpPr>
        <p:spPr>
          <a:xfrm rot="10800000">
            <a:off x="5251363" y="3565428"/>
            <a:ext cx="387350" cy="125413"/>
          </a:xfrm>
          <a:prstGeom prst="straightConnector1">
            <a:avLst/>
          </a:prstGeom>
          <a:noFill/>
          <a:ln w="15875" cap="flat" cmpd="sng">
            <a:solidFill>
              <a:srgbClr val="000000"/>
            </a:solidFill>
            <a:prstDash val="solid"/>
            <a:round/>
            <a:headEnd type="none" w="med" len="med"/>
            <a:tailEnd type="none" w="med" len="med"/>
          </a:ln>
        </p:spPr>
      </p:cxnSp>
      <p:cxnSp>
        <p:nvCxnSpPr>
          <p:cNvPr id="6880" name="Google Shape;6880;p41"/>
          <p:cNvCxnSpPr/>
          <p:nvPr/>
        </p:nvCxnSpPr>
        <p:spPr>
          <a:xfrm rot="10800000" flipH="1">
            <a:off x="5237075" y="3216178"/>
            <a:ext cx="307975" cy="198438"/>
          </a:xfrm>
          <a:prstGeom prst="straightConnector1">
            <a:avLst/>
          </a:prstGeom>
          <a:noFill/>
          <a:ln w="15875" cap="flat" cmpd="sng">
            <a:solidFill>
              <a:srgbClr val="000000"/>
            </a:solidFill>
            <a:prstDash val="solid"/>
            <a:round/>
            <a:headEnd type="none" w="med" len="med"/>
            <a:tailEnd type="none" w="med" len="med"/>
          </a:ln>
        </p:spPr>
      </p:cxnSp>
      <p:cxnSp>
        <p:nvCxnSpPr>
          <p:cNvPr id="6881" name="Google Shape;6881;p41"/>
          <p:cNvCxnSpPr/>
          <p:nvPr/>
        </p:nvCxnSpPr>
        <p:spPr>
          <a:xfrm rot="10800000">
            <a:off x="4109950" y="3086003"/>
            <a:ext cx="246063" cy="87313"/>
          </a:xfrm>
          <a:prstGeom prst="straightConnector1">
            <a:avLst/>
          </a:prstGeom>
          <a:noFill/>
          <a:ln w="15875" cap="flat" cmpd="sng">
            <a:solidFill>
              <a:srgbClr val="000000"/>
            </a:solidFill>
            <a:prstDash val="solid"/>
            <a:round/>
            <a:headEnd type="none" w="med" len="med"/>
            <a:tailEnd type="none" w="med" len="med"/>
          </a:ln>
        </p:spPr>
      </p:cxnSp>
      <p:sp>
        <p:nvSpPr>
          <p:cNvPr id="6882" name="Google Shape;6882;p41"/>
          <p:cNvSpPr txBox="1"/>
          <p:nvPr/>
        </p:nvSpPr>
        <p:spPr>
          <a:xfrm>
            <a:off x="3044738" y="3127278"/>
            <a:ext cx="80663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A</a:t>
            </a:r>
            <a:endParaRPr/>
          </a:p>
        </p:txBody>
      </p:sp>
      <p:grpSp>
        <p:nvGrpSpPr>
          <p:cNvPr id="6883" name="Google Shape;6883;p41"/>
          <p:cNvGrpSpPr/>
          <p:nvPr/>
        </p:nvGrpSpPr>
        <p:grpSpPr>
          <a:xfrm>
            <a:off x="4779875" y="3395180"/>
            <a:ext cx="541338" cy="223023"/>
            <a:chOff x="7493876" y="2774731"/>
            <a:chExt cx="1481958" cy="894622"/>
          </a:xfrm>
        </p:grpSpPr>
        <p:sp>
          <p:nvSpPr>
            <p:cNvPr id="6884" name="Google Shape;6884;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885" name="Google Shape;6885;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886" name="Google Shape;6886;p41"/>
            <p:cNvGrpSpPr/>
            <p:nvPr/>
          </p:nvGrpSpPr>
          <p:grpSpPr>
            <a:xfrm>
              <a:off x="7713663" y="2848339"/>
              <a:ext cx="1042107" cy="425543"/>
              <a:chOff x="7786941" y="2884917"/>
              <a:chExt cx="897649" cy="353919"/>
            </a:xfrm>
          </p:grpSpPr>
          <p:sp>
            <p:nvSpPr>
              <p:cNvPr id="6887" name="Google Shape;6887;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88" name="Google Shape;6888;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89" name="Google Shape;6889;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90" name="Google Shape;6890;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891" name="Google Shape;6891;p41"/>
          <p:cNvGrpSpPr/>
          <p:nvPr/>
        </p:nvGrpSpPr>
        <p:grpSpPr>
          <a:xfrm>
            <a:off x="5457737" y="3639654"/>
            <a:ext cx="541338" cy="223023"/>
            <a:chOff x="7493876" y="2774731"/>
            <a:chExt cx="1481958" cy="894622"/>
          </a:xfrm>
        </p:grpSpPr>
        <p:sp>
          <p:nvSpPr>
            <p:cNvPr id="6892" name="Google Shape;6892;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893" name="Google Shape;6893;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894" name="Google Shape;6894;p41"/>
            <p:cNvGrpSpPr/>
            <p:nvPr/>
          </p:nvGrpSpPr>
          <p:grpSpPr>
            <a:xfrm>
              <a:off x="7713663" y="2848339"/>
              <a:ext cx="1042107" cy="425543"/>
              <a:chOff x="7786941" y="2884917"/>
              <a:chExt cx="897649" cy="353919"/>
            </a:xfrm>
          </p:grpSpPr>
          <p:sp>
            <p:nvSpPr>
              <p:cNvPr id="6895" name="Google Shape;6895;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96" name="Google Shape;6896;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97" name="Google Shape;6897;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98" name="Google Shape;6898;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899" name="Google Shape;6899;p41"/>
          <p:cNvGrpSpPr/>
          <p:nvPr/>
        </p:nvGrpSpPr>
        <p:grpSpPr>
          <a:xfrm>
            <a:off x="4228292" y="3150704"/>
            <a:ext cx="541338" cy="223023"/>
            <a:chOff x="7493876" y="2774731"/>
            <a:chExt cx="1481958" cy="894622"/>
          </a:xfrm>
        </p:grpSpPr>
        <p:sp>
          <p:nvSpPr>
            <p:cNvPr id="6900" name="Google Shape;6900;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01" name="Google Shape;6901;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02" name="Google Shape;6902;p41"/>
            <p:cNvGrpSpPr/>
            <p:nvPr/>
          </p:nvGrpSpPr>
          <p:grpSpPr>
            <a:xfrm>
              <a:off x="7713663" y="2848339"/>
              <a:ext cx="1042107" cy="425543"/>
              <a:chOff x="7786941" y="2884917"/>
              <a:chExt cx="897649" cy="353919"/>
            </a:xfrm>
          </p:grpSpPr>
          <p:sp>
            <p:nvSpPr>
              <p:cNvPr id="6903" name="Google Shape;6903;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04" name="Google Shape;6904;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05" name="Google Shape;6905;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06" name="Google Shape;6906;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907" name="Google Shape;6907;p41"/>
          <p:cNvGrpSpPr/>
          <p:nvPr/>
        </p:nvGrpSpPr>
        <p:grpSpPr>
          <a:xfrm>
            <a:off x="3972632" y="3451642"/>
            <a:ext cx="541338" cy="223023"/>
            <a:chOff x="7493876" y="2774731"/>
            <a:chExt cx="1481958" cy="894622"/>
          </a:xfrm>
        </p:grpSpPr>
        <p:sp>
          <p:nvSpPr>
            <p:cNvPr id="6908" name="Google Shape;6908;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09" name="Google Shape;6909;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10" name="Google Shape;6910;p41"/>
            <p:cNvGrpSpPr/>
            <p:nvPr/>
          </p:nvGrpSpPr>
          <p:grpSpPr>
            <a:xfrm>
              <a:off x="7713663" y="2848339"/>
              <a:ext cx="1042107" cy="425543"/>
              <a:chOff x="7786941" y="2884917"/>
              <a:chExt cx="897649" cy="353919"/>
            </a:xfrm>
          </p:grpSpPr>
          <p:sp>
            <p:nvSpPr>
              <p:cNvPr id="6911" name="Google Shape;6911;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12" name="Google Shape;6912;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13" name="Google Shape;6913;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14" name="Google Shape;6914;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915" name="Google Shape;6915;p41"/>
          <p:cNvGrpSpPr/>
          <p:nvPr/>
        </p:nvGrpSpPr>
        <p:grpSpPr>
          <a:xfrm>
            <a:off x="3355534" y="3674009"/>
            <a:ext cx="541338" cy="223023"/>
            <a:chOff x="7493876" y="2774731"/>
            <a:chExt cx="1481958" cy="894622"/>
          </a:xfrm>
        </p:grpSpPr>
        <p:sp>
          <p:nvSpPr>
            <p:cNvPr id="6916" name="Google Shape;6916;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17" name="Google Shape;6917;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18" name="Google Shape;6918;p41"/>
            <p:cNvGrpSpPr/>
            <p:nvPr/>
          </p:nvGrpSpPr>
          <p:grpSpPr>
            <a:xfrm>
              <a:off x="7713663" y="2848339"/>
              <a:ext cx="1042107" cy="425543"/>
              <a:chOff x="7786941" y="2884917"/>
              <a:chExt cx="897649" cy="353919"/>
            </a:xfrm>
          </p:grpSpPr>
          <p:sp>
            <p:nvSpPr>
              <p:cNvPr id="6919" name="Google Shape;6919;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20" name="Google Shape;6920;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21" name="Google Shape;6921;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22" name="Google Shape;6922;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923" name="Google Shape;6923;p41"/>
          <p:cNvGrpSpPr/>
          <p:nvPr/>
        </p:nvGrpSpPr>
        <p:grpSpPr>
          <a:xfrm>
            <a:off x="4400287" y="3826770"/>
            <a:ext cx="541338" cy="223023"/>
            <a:chOff x="7493876" y="2774731"/>
            <a:chExt cx="1481958" cy="894622"/>
          </a:xfrm>
        </p:grpSpPr>
        <p:sp>
          <p:nvSpPr>
            <p:cNvPr id="6924" name="Google Shape;6924;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25" name="Google Shape;6925;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26" name="Google Shape;6926;p41"/>
            <p:cNvGrpSpPr/>
            <p:nvPr/>
          </p:nvGrpSpPr>
          <p:grpSpPr>
            <a:xfrm>
              <a:off x="7713663" y="2848339"/>
              <a:ext cx="1042107" cy="425543"/>
              <a:chOff x="7786941" y="2884917"/>
              <a:chExt cx="897649" cy="353919"/>
            </a:xfrm>
          </p:grpSpPr>
          <p:sp>
            <p:nvSpPr>
              <p:cNvPr id="6927" name="Google Shape;6927;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28" name="Google Shape;6928;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29" name="Google Shape;6929;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30" name="Google Shape;6930;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6931" name="Google Shape;6931;p41"/>
          <p:cNvSpPr/>
          <p:nvPr/>
        </p:nvSpPr>
        <p:spPr>
          <a:xfrm>
            <a:off x="2671675" y="4260753"/>
            <a:ext cx="2941638" cy="132397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6932" name="Google Shape;6932;p41"/>
          <p:cNvCxnSpPr/>
          <p:nvPr/>
        </p:nvCxnSpPr>
        <p:spPr>
          <a:xfrm>
            <a:off x="3706725" y="4494116"/>
            <a:ext cx="969963" cy="68262"/>
          </a:xfrm>
          <a:prstGeom prst="straightConnector1">
            <a:avLst/>
          </a:prstGeom>
          <a:noFill/>
          <a:ln w="15875" cap="flat" cmpd="sng">
            <a:solidFill>
              <a:srgbClr val="000000"/>
            </a:solidFill>
            <a:prstDash val="solid"/>
            <a:round/>
            <a:headEnd type="none" w="med" len="med"/>
            <a:tailEnd type="none" w="med" len="med"/>
          </a:ln>
        </p:spPr>
      </p:cxnSp>
      <p:cxnSp>
        <p:nvCxnSpPr>
          <p:cNvPr id="6933" name="Google Shape;6933;p41"/>
          <p:cNvCxnSpPr/>
          <p:nvPr/>
        </p:nvCxnSpPr>
        <p:spPr>
          <a:xfrm>
            <a:off x="4209963" y="4781453"/>
            <a:ext cx="109537" cy="79375"/>
          </a:xfrm>
          <a:prstGeom prst="straightConnector1">
            <a:avLst/>
          </a:prstGeom>
          <a:noFill/>
          <a:ln w="15875" cap="flat" cmpd="sng">
            <a:solidFill>
              <a:srgbClr val="000000"/>
            </a:solidFill>
            <a:prstDash val="solid"/>
            <a:round/>
            <a:headEnd type="none" w="med" len="med"/>
            <a:tailEnd type="none" w="med" len="med"/>
          </a:ln>
        </p:spPr>
      </p:cxnSp>
      <p:cxnSp>
        <p:nvCxnSpPr>
          <p:cNvPr id="6934" name="Google Shape;6934;p41"/>
          <p:cNvCxnSpPr/>
          <p:nvPr/>
        </p:nvCxnSpPr>
        <p:spPr>
          <a:xfrm rot="10800000" flipH="1">
            <a:off x="4027400" y="4976716"/>
            <a:ext cx="222250" cy="44450"/>
          </a:xfrm>
          <a:prstGeom prst="straightConnector1">
            <a:avLst/>
          </a:prstGeom>
          <a:noFill/>
          <a:ln w="15875" cap="flat" cmpd="sng">
            <a:solidFill>
              <a:srgbClr val="000000"/>
            </a:solidFill>
            <a:prstDash val="solid"/>
            <a:round/>
            <a:headEnd type="none" w="med" len="med"/>
            <a:tailEnd type="none" w="med" len="med"/>
          </a:ln>
        </p:spPr>
      </p:cxnSp>
      <p:cxnSp>
        <p:nvCxnSpPr>
          <p:cNvPr id="6935" name="Google Shape;6935;p41"/>
          <p:cNvCxnSpPr/>
          <p:nvPr/>
        </p:nvCxnSpPr>
        <p:spPr>
          <a:xfrm rot="10800000" flipH="1">
            <a:off x="3754350" y="4808441"/>
            <a:ext cx="177800" cy="106362"/>
          </a:xfrm>
          <a:prstGeom prst="straightConnector1">
            <a:avLst/>
          </a:prstGeom>
          <a:noFill/>
          <a:ln w="15875" cap="flat" cmpd="sng">
            <a:solidFill>
              <a:srgbClr val="000000"/>
            </a:solidFill>
            <a:prstDash val="solid"/>
            <a:round/>
            <a:headEnd type="none" w="med" len="med"/>
            <a:tailEnd type="none" w="med" len="med"/>
          </a:ln>
        </p:spPr>
      </p:cxnSp>
      <p:cxnSp>
        <p:nvCxnSpPr>
          <p:cNvPr id="6936" name="Google Shape;6936;p41"/>
          <p:cNvCxnSpPr/>
          <p:nvPr/>
        </p:nvCxnSpPr>
        <p:spPr>
          <a:xfrm rot="10800000" flipH="1">
            <a:off x="3468600" y="5095778"/>
            <a:ext cx="188913" cy="95250"/>
          </a:xfrm>
          <a:prstGeom prst="straightConnector1">
            <a:avLst/>
          </a:prstGeom>
          <a:noFill/>
          <a:ln w="15875" cap="flat" cmpd="sng">
            <a:solidFill>
              <a:srgbClr val="000000"/>
            </a:solidFill>
            <a:prstDash val="solid"/>
            <a:round/>
            <a:headEnd type="none" w="med" len="med"/>
            <a:tailEnd type="none" w="med" len="med"/>
          </a:ln>
        </p:spPr>
      </p:cxnSp>
      <p:cxnSp>
        <p:nvCxnSpPr>
          <p:cNvPr id="6937" name="Google Shape;6937;p41"/>
          <p:cNvCxnSpPr/>
          <p:nvPr/>
        </p:nvCxnSpPr>
        <p:spPr>
          <a:xfrm rot="10800000" flipH="1">
            <a:off x="4224250" y="5024341"/>
            <a:ext cx="231775" cy="244475"/>
          </a:xfrm>
          <a:prstGeom prst="straightConnector1">
            <a:avLst/>
          </a:prstGeom>
          <a:noFill/>
          <a:ln w="15875" cap="flat" cmpd="sng">
            <a:solidFill>
              <a:srgbClr val="000000"/>
            </a:solidFill>
            <a:prstDash val="solid"/>
            <a:round/>
            <a:headEnd type="none" w="med" len="med"/>
            <a:tailEnd type="none" w="med" len="med"/>
          </a:ln>
        </p:spPr>
      </p:cxnSp>
      <p:cxnSp>
        <p:nvCxnSpPr>
          <p:cNvPr id="6938" name="Google Shape;6938;p41"/>
          <p:cNvCxnSpPr/>
          <p:nvPr/>
        </p:nvCxnSpPr>
        <p:spPr>
          <a:xfrm rot="10800000">
            <a:off x="4675100" y="5011641"/>
            <a:ext cx="327025" cy="119062"/>
          </a:xfrm>
          <a:prstGeom prst="straightConnector1">
            <a:avLst/>
          </a:prstGeom>
          <a:noFill/>
          <a:ln w="15875" cap="flat" cmpd="sng">
            <a:solidFill>
              <a:srgbClr val="000000"/>
            </a:solidFill>
            <a:prstDash val="solid"/>
            <a:round/>
            <a:headEnd type="none" w="med" len="med"/>
            <a:tailEnd type="none" w="med" len="med"/>
          </a:ln>
        </p:spPr>
      </p:cxnSp>
      <p:cxnSp>
        <p:nvCxnSpPr>
          <p:cNvPr id="6939" name="Google Shape;6939;p41"/>
          <p:cNvCxnSpPr/>
          <p:nvPr/>
        </p:nvCxnSpPr>
        <p:spPr>
          <a:xfrm rot="10800000" flipH="1">
            <a:off x="4662400" y="4676678"/>
            <a:ext cx="260350" cy="188913"/>
          </a:xfrm>
          <a:prstGeom prst="straightConnector1">
            <a:avLst/>
          </a:prstGeom>
          <a:noFill/>
          <a:ln w="15875" cap="flat" cmpd="sng">
            <a:solidFill>
              <a:srgbClr val="000000"/>
            </a:solidFill>
            <a:prstDash val="solid"/>
            <a:round/>
            <a:headEnd type="none" w="med" len="med"/>
            <a:tailEnd type="none" w="med" len="med"/>
          </a:ln>
        </p:spPr>
      </p:cxnSp>
      <p:cxnSp>
        <p:nvCxnSpPr>
          <p:cNvPr id="6940" name="Google Shape;6940;p41"/>
          <p:cNvCxnSpPr/>
          <p:nvPr/>
        </p:nvCxnSpPr>
        <p:spPr>
          <a:xfrm rot="10800000">
            <a:off x="3708313" y="4551266"/>
            <a:ext cx="207962" cy="84137"/>
          </a:xfrm>
          <a:prstGeom prst="straightConnector1">
            <a:avLst/>
          </a:prstGeom>
          <a:noFill/>
          <a:ln w="15875" cap="flat" cmpd="sng">
            <a:solidFill>
              <a:srgbClr val="000000"/>
            </a:solidFill>
            <a:prstDash val="solid"/>
            <a:round/>
            <a:headEnd type="none" w="med" len="med"/>
            <a:tailEnd type="none" w="med" len="med"/>
          </a:ln>
        </p:spPr>
      </p:cxnSp>
      <p:sp>
        <p:nvSpPr>
          <p:cNvPr id="6941" name="Google Shape;6941;p41"/>
          <p:cNvSpPr txBox="1"/>
          <p:nvPr/>
        </p:nvSpPr>
        <p:spPr>
          <a:xfrm>
            <a:off x="2806613" y="4590953"/>
            <a:ext cx="7889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C</a:t>
            </a:r>
            <a:endParaRPr/>
          </a:p>
        </p:txBody>
      </p:sp>
      <p:sp>
        <p:nvSpPr>
          <p:cNvPr id="6942" name="Google Shape;6942;p41"/>
          <p:cNvSpPr/>
          <p:nvPr/>
        </p:nvSpPr>
        <p:spPr>
          <a:xfrm>
            <a:off x="5765713" y="3706716"/>
            <a:ext cx="3219450" cy="134302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6943" name="Google Shape;6943;p41"/>
          <p:cNvCxnSpPr/>
          <p:nvPr/>
        </p:nvCxnSpPr>
        <p:spPr>
          <a:xfrm>
            <a:off x="6899188" y="3943253"/>
            <a:ext cx="1062037" cy="69850"/>
          </a:xfrm>
          <a:prstGeom prst="straightConnector1">
            <a:avLst/>
          </a:prstGeom>
          <a:noFill/>
          <a:ln w="15875" cap="flat" cmpd="sng">
            <a:solidFill>
              <a:srgbClr val="000000"/>
            </a:solidFill>
            <a:prstDash val="solid"/>
            <a:round/>
            <a:headEnd type="none" w="med" len="med"/>
            <a:tailEnd type="none" w="med" len="med"/>
          </a:ln>
        </p:spPr>
      </p:cxnSp>
      <p:cxnSp>
        <p:nvCxnSpPr>
          <p:cNvPr id="6944" name="Google Shape;6944;p41"/>
          <p:cNvCxnSpPr/>
          <p:nvPr/>
        </p:nvCxnSpPr>
        <p:spPr>
          <a:xfrm>
            <a:off x="7450050" y="4233766"/>
            <a:ext cx="120650" cy="82550"/>
          </a:xfrm>
          <a:prstGeom prst="straightConnector1">
            <a:avLst/>
          </a:prstGeom>
          <a:noFill/>
          <a:ln w="15875" cap="flat" cmpd="sng">
            <a:solidFill>
              <a:srgbClr val="000000"/>
            </a:solidFill>
            <a:prstDash val="solid"/>
            <a:round/>
            <a:headEnd type="none" w="med" len="med"/>
            <a:tailEnd type="none" w="med" len="med"/>
          </a:ln>
        </p:spPr>
      </p:cxnSp>
      <p:cxnSp>
        <p:nvCxnSpPr>
          <p:cNvPr id="6945" name="Google Shape;6945;p41"/>
          <p:cNvCxnSpPr/>
          <p:nvPr/>
        </p:nvCxnSpPr>
        <p:spPr>
          <a:xfrm rot="10800000" flipH="1">
            <a:off x="7250025" y="4433791"/>
            <a:ext cx="242888" cy="44450"/>
          </a:xfrm>
          <a:prstGeom prst="straightConnector1">
            <a:avLst/>
          </a:prstGeom>
          <a:noFill/>
          <a:ln w="15875" cap="flat" cmpd="sng">
            <a:solidFill>
              <a:srgbClr val="000000"/>
            </a:solidFill>
            <a:prstDash val="solid"/>
            <a:round/>
            <a:headEnd type="none" w="med" len="med"/>
            <a:tailEnd type="none" w="med" len="med"/>
          </a:ln>
        </p:spPr>
      </p:cxnSp>
      <p:cxnSp>
        <p:nvCxnSpPr>
          <p:cNvPr id="6946" name="Google Shape;6946;p41"/>
          <p:cNvCxnSpPr/>
          <p:nvPr/>
        </p:nvCxnSpPr>
        <p:spPr>
          <a:xfrm rot="10800000" flipH="1">
            <a:off x="6951575" y="4262341"/>
            <a:ext cx="195263" cy="106362"/>
          </a:xfrm>
          <a:prstGeom prst="straightConnector1">
            <a:avLst/>
          </a:prstGeom>
          <a:noFill/>
          <a:ln w="15875" cap="flat" cmpd="sng">
            <a:solidFill>
              <a:srgbClr val="000000"/>
            </a:solidFill>
            <a:prstDash val="solid"/>
            <a:round/>
            <a:headEnd type="none" w="med" len="med"/>
            <a:tailEnd type="none" w="med" len="med"/>
          </a:ln>
        </p:spPr>
      </p:cxnSp>
      <p:cxnSp>
        <p:nvCxnSpPr>
          <p:cNvPr id="6947" name="Google Shape;6947;p41"/>
          <p:cNvCxnSpPr/>
          <p:nvPr/>
        </p:nvCxnSpPr>
        <p:spPr>
          <a:xfrm rot="10800000" flipH="1">
            <a:off x="6638838" y="4554441"/>
            <a:ext cx="206375" cy="95250"/>
          </a:xfrm>
          <a:prstGeom prst="straightConnector1">
            <a:avLst/>
          </a:prstGeom>
          <a:noFill/>
          <a:ln w="15875" cap="flat" cmpd="sng">
            <a:solidFill>
              <a:srgbClr val="000000"/>
            </a:solidFill>
            <a:prstDash val="solid"/>
            <a:round/>
            <a:headEnd type="none" w="med" len="med"/>
            <a:tailEnd type="none" w="med" len="med"/>
          </a:ln>
        </p:spPr>
      </p:cxnSp>
      <p:cxnSp>
        <p:nvCxnSpPr>
          <p:cNvPr id="6948" name="Google Shape;6948;p41"/>
          <p:cNvCxnSpPr/>
          <p:nvPr/>
        </p:nvCxnSpPr>
        <p:spPr>
          <a:xfrm rot="10800000" flipH="1">
            <a:off x="7465925" y="4481416"/>
            <a:ext cx="254000" cy="247650"/>
          </a:xfrm>
          <a:prstGeom prst="straightConnector1">
            <a:avLst/>
          </a:prstGeom>
          <a:noFill/>
          <a:ln w="15875" cap="flat" cmpd="sng">
            <a:solidFill>
              <a:srgbClr val="000000"/>
            </a:solidFill>
            <a:prstDash val="solid"/>
            <a:round/>
            <a:headEnd type="none" w="med" len="med"/>
            <a:tailEnd type="none" w="med" len="med"/>
          </a:ln>
        </p:spPr>
      </p:cxnSp>
      <p:cxnSp>
        <p:nvCxnSpPr>
          <p:cNvPr id="6949" name="Google Shape;6949;p41"/>
          <p:cNvCxnSpPr/>
          <p:nvPr/>
        </p:nvCxnSpPr>
        <p:spPr>
          <a:xfrm rot="10800000">
            <a:off x="7929475" y="4460778"/>
            <a:ext cx="358775" cy="120650"/>
          </a:xfrm>
          <a:prstGeom prst="straightConnector1">
            <a:avLst/>
          </a:prstGeom>
          <a:noFill/>
          <a:ln w="15875" cap="flat" cmpd="sng">
            <a:solidFill>
              <a:srgbClr val="000000"/>
            </a:solidFill>
            <a:prstDash val="solid"/>
            <a:round/>
            <a:headEnd type="none" w="med" len="med"/>
            <a:tailEnd type="none" w="med" len="med"/>
          </a:ln>
        </p:spPr>
      </p:cxnSp>
      <p:cxnSp>
        <p:nvCxnSpPr>
          <p:cNvPr id="6950" name="Google Shape;6950;p41"/>
          <p:cNvCxnSpPr/>
          <p:nvPr/>
        </p:nvCxnSpPr>
        <p:spPr>
          <a:xfrm rot="10800000" flipH="1">
            <a:off x="7945350" y="4127403"/>
            <a:ext cx="285750" cy="192088"/>
          </a:xfrm>
          <a:prstGeom prst="straightConnector1">
            <a:avLst/>
          </a:prstGeom>
          <a:noFill/>
          <a:ln w="15875" cap="flat" cmpd="sng">
            <a:solidFill>
              <a:srgbClr val="000000"/>
            </a:solidFill>
            <a:prstDash val="solid"/>
            <a:round/>
            <a:headEnd type="none" w="med" len="med"/>
            <a:tailEnd type="none" w="med" len="med"/>
          </a:ln>
        </p:spPr>
      </p:cxnSp>
      <p:cxnSp>
        <p:nvCxnSpPr>
          <p:cNvPr id="6951" name="Google Shape;6951;p41"/>
          <p:cNvCxnSpPr/>
          <p:nvPr/>
        </p:nvCxnSpPr>
        <p:spPr>
          <a:xfrm rot="10800000">
            <a:off x="6900775" y="4000403"/>
            <a:ext cx="227013" cy="85725"/>
          </a:xfrm>
          <a:prstGeom prst="straightConnector1">
            <a:avLst/>
          </a:prstGeom>
          <a:noFill/>
          <a:ln w="15875" cap="flat" cmpd="sng">
            <a:solidFill>
              <a:srgbClr val="000000"/>
            </a:solidFill>
            <a:prstDash val="solid"/>
            <a:round/>
            <a:headEnd type="none" w="med" len="med"/>
            <a:tailEnd type="none" w="med" len="med"/>
          </a:ln>
        </p:spPr>
      </p:cxnSp>
      <p:sp>
        <p:nvSpPr>
          <p:cNvPr id="6952" name="Google Shape;6952;p41"/>
          <p:cNvSpPr txBox="1"/>
          <p:nvPr/>
        </p:nvSpPr>
        <p:spPr>
          <a:xfrm>
            <a:off x="5914938" y="4040091"/>
            <a:ext cx="7954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B</a:t>
            </a:r>
            <a:endParaRPr/>
          </a:p>
        </p:txBody>
      </p:sp>
      <p:cxnSp>
        <p:nvCxnSpPr>
          <p:cNvPr id="6953" name="Google Shape;6953;p41"/>
          <p:cNvCxnSpPr/>
          <p:nvPr/>
        </p:nvCxnSpPr>
        <p:spPr>
          <a:xfrm>
            <a:off x="3533688" y="2666903"/>
            <a:ext cx="238125" cy="261938"/>
          </a:xfrm>
          <a:prstGeom prst="straightConnector1">
            <a:avLst/>
          </a:prstGeom>
          <a:noFill/>
          <a:ln w="9525" cap="flat" cmpd="sng">
            <a:solidFill>
              <a:srgbClr val="000000"/>
            </a:solidFill>
            <a:prstDash val="solid"/>
            <a:round/>
            <a:headEnd type="none" w="med" len="med"/>
            <a:tailEnd type="none" w="med" len="med"/>
          </a:ln>
        </p:spPr>
      </p:cxnSp>
      <p:cxnSp>
        <p:nvCxnSpPr>
          <p:cNvPr id="6954" name="Google Shape;6954;p41"/>
          <p:cNvCxnSpPr/>
          <p:nvPr/>
        </p:nvCxnSpPr>
        <p:spPr>
          <a:xfrm>
            <a:off x="2789150" y="2906616"/>
            <a:ext cx="831850" cy="61912"/>
          </a:xfrm>
          <a:prstGeom prst="straightConnector1">
            <a:avLst/>
          </a:prstGeom>
          <a:noFill/>
          <a:ln w="9525" cap="flat" cmpd="sng">
            <a:solidFill>
              <a:srgbClr val="000000"/>
            </a:solidFill>
            <a:prstDash val="solid"/>
            <a:round/>
            <a:headEnd type="none" w="med" len="med"/>
            <a:tailEnd type="none" w="med" len="med"/>
          </a:ln>
        </p:spPr>
      </p:cxnSp>
      <p:cxnSp>
        <p:nvCxnSpPr>
          <p:cNvPr id="6955" name="Google Shape;6955;p41"/>
          <p:cNvCxnSpPr/>
          <p:nvPr/>
        </p:nvCxnSpPr>
        <p:spPr>
          <a:xfrm rot="10800000" flipH="1">
            <a:off x="2385925" y="3030441"/>
            <a:ext cx="1303338" cy="277812"/>
          </a:xfrm>
          <a:prstGeom prst="straightConnector1">
            <a:avLst/>
          </a:prstGeom>
          <a:noFill/>
          <a:ln w="9525" cap="flat" cmpd="sng">
            <a:solidFill>
              <a:srgbClr val="000000"/>
            </a:solidFill>
            <a:prstDash val="solid"/>
            <a:round/>
            <a:headEnd type="none" w="med" len="med"/>
            <a:tailEnd type="none" w="med" len="med"/>
          </a:ln>
        </p:spPr>
      </p:cxnSp>
      <p:cxnSp>
        <p:nvCxnSpPr>
          <p:cNvPr id="6956" name="Google Shape;6956;p41"/>
          <p:cNvCxnSpPr/>
          <p:nvPr/>
        </p:nvCxnSpPr>
        <p:spPr>
          <a:xfrm>
            <a:off x="5067213" y="2468466"/>
            <a:ext cx="307975" cy="573087"/>
          </a:xfrm>
          <a:prstGeom prst="straightConnector1">
            <a:avLst/>
          </a:prstGeom>
          <a:noFill/>
          <a:ln w="9525" cap="flat" cmpd="sng">
            <a:solidFill>
              <a:srgbClr val="000000"/>
            </a:solidFill>
            <a:prstDash val="solid"/>
            <a:round/>
            <a:headEnd type="none" w="med" len="med"/>
            <a:tailEnd type="none" w="med" len="med"/>
          </a:ln>
        </p:spPr>
      </p:cxnSp>
      <p:cxnSp>
        <p:nvCxnSpPr>
          <p:cNvPr id="6957" name="Google Shape;6957;p41"/>
          <p:cNvCxnSpPr/>
          <p:nvPr/>
        </p:nvCxnSpPr>
        <p:spPr>
          <a:xfrm flipH="1">
            <a:off x="5576800" y="2446241"/>
            <a:ext cx="384175" cy="579437"/>
          </a:xfrm>
          <a:prstGeom prst="straightConnector1">
            <a:avLst/>
          </a:prstGeom>
          <a:noFill/>
          <a:ln w="9525" cap="flat" cmpd="sng">
            <a:solidFill>
              <a:srgbClr val="000000"/>
            </a:solidFill>
            <a:prstDash val="solid"/>
            <a:round/>
            <a:headEnd type="none" w="med" len="med"/>
            <a:tailEnd type="none" w="med" len="med"/>
          </a:ln>
        </p:spPr>
      </p:cxnSp>
      <p:cxnSp>
        <p:nvCxnSpPr>
          <p:cNvPr id="6958" name="Google Shape;6958;p41"/>
          <p:cNvCxnSpPr/>
          <p:nvPr/>
        </p:nvCxnSpPr>
        <p:spPr>
          <a:xfrm>
            <a:off x="7921538" y="2957416"/>
            <a:ext cx="215900" cy="1046162"/>
          </a:xfrm>
          <a:prstGeom prst="straightConnector1">
            <a:avLst/>
          </a:prstGeom>
          <a:noFill/>
          <a:ln w="9525" cap="flat" cmpd="sng">
            <a:solidFill>
              <a:srgbClr val="000000"/>
            </a:solidFill>
            <a:prstDash val="solid"/>
            <a:round/>
            <a:headEnd type="none" w="med" len="med"/>
            <a:tailEnd type="none" w="med" len="med"/>
          </a:ln>
        </p:spPr>
      </p:cxnSp>
      <p:cxnSp>
        <p:nvCxnSpPr>
          <p:cNvPr id="6959" name="Google Shape;6959;p41"/>
          <p:cNvCxnSpPr/>
          <p:nvPr/>
        </p:nvCxnSpPr>
        <p:spPr>
          <a:xfrm flipH="1">
            <a:off x="8288250" y="3308253"/>
            <a:ext cx="241300" cy="692150"/>
          </a:xfrm>
          <a:prstGeom prst="straightConnector1">
            <a:avLst/>
          </a:prstGeom>
          <a:noFill/>
          <a:ln w="9525" cap="flat" cmpd="sng">
            <a:solidFill>
              <a:srgbClr val="000000"/>
            </a:solidFill>
            <a:prstDash val="solid"/>
            <a:round/>
            <a:headEnd type="none" w="med" len="med"/>
            <a:tailEnd type="none" w="med" len="med"/>
          </a:ln>
        </p:spPr>
      </p:cxnSp>
      <p:cxnSp>
        <p:nvCxnSpPr>
          <p:cNvPr id="6960" name="Google Shape;6960;p41"/>
          <p:cNvCxnSpPr/>
          <p:nvPr/>
        </p:nvCxnSpPr>
        <p:spPr>
          <a:xfrm rot="10800000">
            <a:off x="8605750" y="4630641"/>
            <a:ext cx="796925" cy="614362"/>
          </a:xfrm>
          <a:prstGeom prst="straightConnector1">
            <a:avLst/>
          </a:prstGeom>
          <a:noFill/>
          <a:ln w="9525" cap="flat" cmpd="sng">
            <a:solidFill>
              <a:srgbClr val="000000"/>
            </a:solidFill>
            <a:prstDash val="solid"/>
            <a:round/>
            <a:headEnd type="none" w="med" len="med"/>
            <a:tailEnd type="none" w="med" len="med"/>
          </a:ln>
        </p:spPr>
      </p:cxnSp>
      <p:cxnSp>
        <p:nvCxnSpPr>
          <p:cNvPr id="6961" name="Google Shape;6961;p41"/>
          <p:cNvCxnSpPr/>
          <p:nvPr/>
        </p:nvCxnSpPr>
        <p:spPr>
          <a:xfrm rot="10800000">
            <a:off x="6470563" y="4751291"/>
            <a:ext cx="285750" cy="1160462"/>
          </a:xfrm>
          <a:prstGeom prst="straightConnector1">
            <a:avLst/>
          </a:prstGeom>
          <a:noFill/>
          <a:ln w="9525" cap="flat" cmpd="sng">
            <a:solidFill>
              <a:srgbClr val="000000"/>
            </a:solidFill>
            <a:prstDash val="solid"/>
            <a:round/>
            <a:headEnd type="none" w="med" len="med"/>
            <a:tailEnd type="none" w="med" len="med"/>
          </a:ln>
        </p:spPr>
      </p:cxnSp>
      <p:cxnSp>
        <p:nvCxnSpPr>
          <p:cNvPr id="6962" name="Google Shape;6962;p41"/>
          <p:cNvCxnSpPr/>
          <p:nvPr/>
        </p:nvCxnSpPr>
        <p:spPr>
          <a:xfrm rot="10800000">
            <a:off x="5219613" y="5102128"/>
            <a:ext cx="371475" cy="973138"/>
          </a:xfrm>
          <a:prstGeom prst="straightConnector1">
            <a:avLst/>
          </a:prstGeom>
          <a:noFill/>
          <a:ln w="9525" cap="flat" cmpd="sng">
            <a:solidFill>
              <a:srgbClr val="000000"/>
            </a:solidFill>
            <a:prstDash val="solid"/>
            <a:round/>
            <a:headEnd type="none" w="med" len="med"/>
            <a:tailEnd type="none" w="med" len="med"/>
          </a:ln>
        </p:spPr>
      </p:cxnSp>
      <p:cxnSp>
        <p:nvCxnSpPr>
          <p:cNvPr id="6963" name="Google Shape;6963;p41"/>
          <p:cNvCxnSpPr/>
          <p:nvPr/>
        </p:nvCxnSpPr>
        <p:spPr>
          <a:xfrm rot="10800000">
            <a:off x="4295688" y="5249766"/>
            <a:ext cx="244475" cy="661987"/>
          </a:xfrm>
          <a:prstGeom prst="straightConnector1">
            <a:avLst/>
          </a:prstGeom>
          <a:noFill/>
          <a:ln w="9525" cap="flat" cmpd="sng">
            <a:solidFill>
              <a:srgbClr val="000000"/>
            </a:solidFill>
            <a:prstDash val="solid"/>
            <a:round/>
            <a:headEnd type="none" w="med" len="med"/>
            <a:tailEnd type="none" w="med" len="med"/>
          </a:ln>
        </p:spPr>
      </p:cxnSp>
      <p:cxnSp>
        <p:nvCxnSpPr>
          <p:cNvPr id="6964" name="Google Shape;6964;p41"/>
          <p:cNvCxnSpPr/>
          <p:nvPr/>
        </p:nvCxnSpPr>
        <p:spPr>
          <a:xfrm rot="10800000" flipH="1">
            <a:off x="2941550" y="5218016"/>
            <a:ext cx="401638" cy="209550"/>
          </a:xfrm>
          <a:prstGeom prst="straightConnector1">
            <a:avLst/>
          </a:prstGeom>
          <a:noFill/>
          <a:ln w="9525" cap="flat" cmpd="sng">
            <a:solidFill>
              <a:srgbClr val="000000"/>
            </a:solidFill>
            <a:prstDash val="solid"/>
            <a:round/>
            <a:headEnd type="none" w="med" len="med"/>
            <a:tailEnd type="none" w="med" len="med"/>
          </a:ln>
        </p:spPr>
      </p:cxnSp>
      <p:cxnSp>
        <p:nvCxnSpPr>
          <p:cNvPr id="6965" name="Google Shape;6965;p41"/>
          <p:cNvCxnSpPr/>
          <p:nvPr/>
        </p:nvCxnSpPr>
        <p:spPr>
          <a:xfrm>
            <a:off x="2535150" y="5075141"/>
            <a:ext cx="450850" cy="115887"/>
          </a:xfrm>
          <a:prstGeom prst="straightConnector1">
            <a:avLst/>
          </a:prstGeom>
          <a:noFill/>
          <a:ln w="9525" cap="flat" cmpd="sng">
            <a:solidFill>
              <a:srgbClr val="000000"/>
            </a:solidFill>
            <a:prstDash val="solid"/>
            <a:round/>
            <a:headEnd type="none" w="med" len="med"/>
            <a:tailEnd type="none" w="med" len="med"/>
          </a:ln>
        </p:spPr>
      </p:cxnSp>
      <p:cxnSp>
        <p:nvCxnSpPr>
          <p:cNvPr id="6966" name="Google Shape;6966;p41"/>
          <p:cNvCxnSpPr/>
          <p:nvPr/>
        </p:nvCxnSpPr>
        <p:spPr>
          <a:xfrm>
            <a:off x="2306550" y="4433791"/>
            <a:ext cx="996950" cy="4762"/>
          </a:xfrm>
          <a:prstGeom prst="straightConnector1">
            <a:avLst/>
          </a:prstGeom>
          <a:noFill/>
          <a:ln w="9525" cap="flat" cmpd="sng">
            <a:solidFill>
              <a:srgbClr val="000000"/>
            </a:solidFill>
            <a:prstDash val="solid"/>
            <a:round/>
            <a:headEnd type="none" w="med" len="med"/>
            <a:tailEnd type="none" w="med" len="med"/>
          </a:ln>
        </p:spPr>
      </p:cxnSp>
      <p:cxnSp>
        <p:nvCxnSpPr>
          <p:cNvPr id="6967" name="Google Shape;6967;p41"/>
          <p:cNvCxnSpPr/>
          <p:nvPr/>
        </p:nvCxnSpPr>
        <p:spPr>
          <a:xfrm rot="10800000">
            <a:off x="7646900" y="4779866"/>
            <a:ext cx="1047750" cy="966787"/>
          </a:xfrm>
          <a:prstGeom prst="straightConnector1">
            <a:avLst/>
          </a:prstGeom>
          <a:noFill/>
          <a:ln w="9525" cap="flat" cmpd="sng">
            <a:solidFill>
              <a:srgbClr val="000000"/>
            </a:solidFill>
            <a:prstDash val="solid"/>
            <a:round/>
            <a:headEnd type="none" w="med" len="med"/>
            <a:tailEnd type="none" w="med" len="med"/>
          </a:ln>
        </p:spPr>
      </p:cxnSp>
      <p:cxnSp>
        <p:nvCxnSpPr>
          <p:cNvPr id="6968" name="Google Shape;6968;p41"/>
          <p:cNvCxnSpPr/>
          <p:nvPr/>
        </p:nvCxnSpPr>
        <p:spPr>
          <a:xfrm flipH="1">
            <a:off x="8716875" y="4368703"/>
            <a:ext cx="541338" cy="249238"/>
          </a:xfrm>
          <a:prstGeom prst="straightConnector1">
            <a:avLst/>
          </a:prstGeom>
          <a:noFill/>
          <a:ln w="9525" cap="flat" cmpd="sng">
            <a:solidFill>
              <a:srgbClr val="000000"/>
            </a:solidFill>
            <a:prstDash val="solid"/>
            <a:round/>
            <a:headEnd type="none" w="med" len="med"/>
            <a:tailEnd type="none" w="med" len="med"/>
          </a:ln>
        </p:spPr>
      </p:cxnSp>
      <p:grpSp>
        <p:nvGrpSpPr>
          <p:cNvPr id="6969" name="Google Shape;6969;p41"/>
          <p:cNvGrpSpPr/>
          <p:nvPr/>
        </p:nvGrpSpPr>
        <p:grpSpPr>
          <a:xfrm>
            <a:off x="5192625" y="3007829"/>
            <a:ext cx="541338" cy="223023"/>
            <a:chOff x="7493876" y="2774731"/>
            <a:chExt cx="1481958" cy="894622"/>
          </a:xfrm>
        </p:grpSpPr>
        <p:sp>
          <p:nvSpPr>
            <p:cNvPr id="6970" name="Google Shape;6970;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71" name="Google Shape;6971;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72" name="Google Shape;6972;p41"/>
            <p:cNvGrpSpPr/>
            <p:nvPr/>
          </p:nvGrpSpPr>
          <p:grpSpPr>
            <a:xfrm>
              <a:off x="7713663" y="2848339"/>
              <a:ext cx="1042107" cy="425543"/>
              <a:chOff x="7786941" y="2884917"/>
              <a:chExt cx="897649" cy="353919"/>
            </a:xfrm>
          </p:grpSpPr>
          <p:sp>
            <p:nvSpPr>
              <p:cNvPr id="6973" name="Google Shape;6973;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74" name="Google Shape;6974;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75" name="Google Shape;6975;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76" name="Google Shape;6976;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977" name="Google Shape;6977;p41"/>
          <p:cNvGrpSpPr/>
          <p:nvPr/>
        </p:nvGrpSpPr>
        <p:grpSpPr>
          <a:xfrm>
            <a:off x="3621872" y="2908203"/>
            <a:ext cx="541338" cy="223023"/>
            <a:chOff x="7493876" y="2774731"/>
            <a:chExt cx="1481958" cy="894622"/>
          </a:xfrm>
        </p:grpSpPr>
        <p:sp>
          <p:nvSpPr>
            <p:cNvPr id="6978" name="Google Shape;6978;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79" name="Google Shape;6979;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80" name="Google Shape;6980;p41"/>
            <p:cNvGrpSpPr/>
            <p:nvPr/>
          </p:nvGrpSpPr>
          <p:grpSpPr>
            <a:xfrm>
              <a:off x="7713663" y="2848339"/>
              <a:ext cx="1042107" cy="425543"/>
              <a:chOff x="7786941" y="2884917"/>
              <a:chExt cx="897649" cy="353919"/>
            </a:xfrm>
          </p:grpSpPr>
          <p:sp>
            <p:nvSpPr>
              <p:cNvPr id="6981" name="Google Shape;6981;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82" name="Google Shape;6982;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83" name="Google Shape;6983;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84" name="Google Shape;6984;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985" name="Google Shape;6985;p41"/>
          <p:cNvGrpSpPr/>
          <p:nvPr/>
        </p:nvGrpSpPr>
        <p:grpSpPr>
          <a:xfrm>
            <a:off x="7929475" y="3939691"/>
            <a:ext cx="541338" cy="223023"/>
            <a:chOff x="7493876" y="2774731"/>
            <a:chExt cx="1481958" cy="894622"/>
          </a:xfrm>
        </p:grpSpPr>
        <p:sp>
          <p:nvSpPr>
            <p:cNvPr id="6986" name="Google Shape;6986;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87" name="Google Shape;6987;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88" name="Google Shape;6988;p41"/>
            <p:cNvGrpSpPr/>
            <p:nvPr/>
          </p:nvGrpSpPr>
          <p:grpSpPr>
            <a:xfrm>
              <a:off x="7713663" y="2848339"/>
              <a:ext cx="1042107" cy="425543"/>
              <a:chOff x="7786941" y="2884917"/>
              <a:chExt cx="897649" cy="353919"/>
            </a:xfrm>
          </p:grpSpPr>
          <p:sp>
            <p:nvSpPr>
              <p:cNvPr id="6989" name="Google Shape;6989;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90" name="Google Shape;6990;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91" name="Google Shape;6991;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92" name="Google Shape;6992;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993" name="Google Shape;6993;p41"/>
          <p:cNvGrpSpPr/>
          <p:nvPr/>
        </p:nvGrpSpPr>
        <p:grpSpPr>
          <a:xfrm>
            <a:off x="8182681" y="4501444"/>
            <a:ext cx="541338" cy="223023"/>
            <a:chOff x="7493876" y="2774731"/>
            <a:chExt cx="1481958" cy="894622"/>
          </a:xfrm>
        </p:grpSpPr>
        <p:sp>
          <p:nvSpPr>
            <p:cNvPr id="6994" name="Google Shape;6994;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95" name="Google Shape;6995;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96" name="Google Shape;6996;p41"/>
            <p:cNvGrpSpPr/>
            <p:nvPr/>
          </p:nvGrpSpPr>
          <p:grpSpPr>
            <a:xfrm>
              <a:off x="7713663" y="2848339"/>
              <a:ext cx="1042107" cy="425543"/>
              <a:chOff x="7786941" y="2884917"/>
              <a:chExt cx="897649" cy="353919"/>
            </a:xfrm>
          </p:grpSpPr>
          <p:sp>
            <p:nvSpPr>
              <p:cNvPr id="6997" name="Google Shape;6997;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98" name="Google Shape;6998;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99" name="Google Shape;6999;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00" name="Google Shape;7000;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01" name="Google Shape;7001;p41"/>
          <p:cNvGrpSpPr/>
          <p:nvPr/>
        </p:nvGrpSpPr>
        <p:grpSpPr>
          <a:xfrm>
            <a:off x="7469673" y="4278623"/>
            <a:ext cx="541338" cy="223023"/>
            <a:chOff x="7493876" y="2774731"/>
            <a:chExt cx="1481958" cy="894622"/>
          </a:xfrm>
        </p:grpSpPr>
        <p:sp>
          <p:nvSpPr>
            <p:cNvPr id="7002" name="Google Shape;7002;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03" name="Google Shape;7003;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04" name="Google Shape;7004;p41"/>
            <p:cNvGrpSpPr/>
            <p:nvPr/>
          </p:nvGrpSpPr>
          <p:grpSpPr>
            <a:xfrm>
              <a:off x="7713663" y="2848339"/>
              <a:ext cx="1042107" cy="425543"/>
              <a:chOff x="7786941" y="2884917"/>
              <a:chExt cx="897649" cy="353919"/>
            </a:xfrm>
          </p:grpSpPr>
          <p:sp>
            <p:nvSpPr>
              <p:cNvPr id="7005" name="Google Shape;7005;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06" name="Google Shape;7006;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07" name="Google Shape;7007;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08" name="Google Shape;7008;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09" name="Google Shape;7009;p41"/>
          <p:cNvGrpSpPr/>
          <p:nvPr/>
        </p:nvGrpSpPr>
        <p:grpSpPr>
          <a:xfrm>
            <a:off x="6979356" y="4059569"/>
            <a:ext cx="541338" cy="223023"/>
            <a:chOff x="7493876" y="2774731"/>
            <a:chExt cx="1481958" cy="894622"/>
          </a:xfrm>
        </p:grpSpPr>
        <p:sp>
          <p:nvSpPr>
            <p:cNvPr id="7010" name="Google Shape;7010;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11" name="Google Shape;7011;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12" name="Google Shape;7012;p41"/>
            <p:cNvGrpSpPr/>
            <p:nvPr/>
          </p:nvGrpSpPr>
          <p:grpSpPr>
            <a:xfrm>
              <a:off x="7713663" y="2848339"/>
              <a:ext cx="1042107" cy="425543"/>
              <a:chOff x="7786941" y="2884917"/>
              <a:chExt cx="897649" cy="353919"/>
            </a:xfrm>
          </p:grpSpPr>
          <p:sp>
            <p:nvSpPr>
              <p:cNvPr id="7013" name="Google Shape;7013;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14" name="Google Shape;7014;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15" name="Google Shape;7015;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16" name="Google Shape;7016;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17" name="Google Shape;7017;p41"/>
          <p:cNvGrpSpPr/>
          <p:nvPr/>
        </p:nvGrpSpPr>
        <p:grpSpPr>
          <a:xfrm>
            <a:off x="6723616" y="4366729"/>
            <a:ext cx="541338" cy="223023"/>
            <a:chOff x="7493876" y="2774731"/>
            <a:chExt cx="1481958" cy="894622"/>
          </a:xfrm>
        </p:grpSpPr>
        <p:sp>
          <p:nvSpPr>
            <p:cNvPr id="7018" name="Google Shape;7018;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19" name="Google Shape;7019;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20" name="Google Shape;7020;p41"/>
            <p:cNvGrpSpPr/>
            <p:nvPr/>
          </p:nvGrpSpPr>
          <p:grpSpPr>
            <a:xfrm>
              <a:off x="7713663" y="2848339"/>
              <a:ext cx="1042107" cy="425543"/>
              <a:chOff x="7786941" y="2884917"/>
              <a:chExt cx="897649" cy="353919"/>
            </a:xfrm>
          </p:grpSpPr>
          <p:sp>
            <p:nvSpPr>
              <p:cNvPr id="7021" name="Google Shape;7021;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22" name="Google Shape;7022;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23" name="Google Shape;7023;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24" name="Google Shape;7024;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25" name="Google Shape;7025;p41"/>
          <p:cNvGrpSpPr/>
          <p:nvPr/>
        </p:nvGrpSpPr>
        <p:grpSpPr>
          <a:xfrm>
            <a:off x="6244846" y="4607015"/>
            <a:ext cx="541338" cy="223023"/>
            <a:chOff x="7493876" y="2774731"/>
            <a:chExt cx="1481958" cy="894622"/>
          </a:xfrm>
        </p:grpSpPr>
        <p:sp>
          <p:nvSpPr>
            <p:cNvPr id="7026" name="Google Shape;7026;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27" name="Google Shape;7027;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28" name="Google Shape;7028;p41"/>
            <p:cNvGrpSpPr/>
            <p:nvPr/>
          </p:nvGrpSpPr>
          <p:grpSpPr>
            <a:xfrm>
              <a:off x="7713663" y="2848339"/>
              <a:ext cx="1042107" cy="425543"/>
              <a:chOff x="7786941" y="2884917"/>
              <a:chExt cx="897649" cy="353919"/>
            </a:xfrm>
          </p:grpSpPr>
          <p:sp>
            <p:nvSpPr>
              <p:cNvPr id="7029" name="Google Shape;7029;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30" name="Google Shape;7030;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31" name="Google Shape;7031;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32" name="Google Shape;7032;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33" name="Google Shape;7033;p41"/>
          <p:cNvGrpSpPr/>
          <p:nvPr/>
        </p:nvGrpSpPr>
        <p:grpSpPr>
          <a:xfrm>
            <a:off x="7291037" y="4658009"/>
            <a:ext cx="541338" cy="223023"/>
            <a:chOff x="7493876" y="2774731"/>
            <a:chExt cx="1481958" cy="894622"/>
          </a:xfrm>
        </p:grpSpPr>
        <p:sp>
          <p:nvSpPr>
            <p:cNvPr id="7034" name="Google Shape;7034;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35" name="Google Shape;7035;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36" name="Google Shape;7036;p41"/>
            <p:cNvGrpSpPr/>
            <p:nvPr/>
          </p:nvGrpSpPr>
          <p:grpSpPr>
            <a:xfrm>
              <a:off x="7713663" y="2848339"/>
              <a:ext cx="1042107" cy="425543"/>
              <a:chOff x="7786941" y="2884917"/>
              <a:chExt cx="897649" cy="353919"/>
            </a:xfrm>
          </p:grpSpPr>
          <p:sp>
            <p:nvSpPr>
              <p:cNvPr id="7037" name="Google Shape;7037;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38" name="Google Shape;7038;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39" name="Google Shape;7039;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40" name="Google Shape;7040;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41" name="Google Shape;7041;p41"/>
          <p:cNvGrpSpPr/>
          <p:nvPr/>
        </p:nvGrpSpPr>
        <p:grpSpPr>
          <a:xfrm>
            <a:off x="4568094" y="4497411"/>
            <a:ext cx="541338" cy="223023"/>
            <a:chOff x="7493876" y="2774731"/>
            <a:chExt cx="1481958" cy="894622"/>
          </a:xfrm>
        </p:grpSpPr>
        <p:sp>
          <p:nvSpPr>
            <p:cNvPr id="7042" name="Google Shape;7042;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43" name="Google Shape;7043;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44" name="Google Shape;7044;p41"/>
            <p:cNvGrpSpPr/>
            <p:nvPr/>
          </p:nvGrpSpPr>
          <p:grpSpPr>
            <a:xfrm>
              <a:off x="7713663" y="2848339"/>
              <a:ext cx="1042107" cy="425543"/>
              <a:chOff x="7786941" y="2884917"/>
              <a:chExt cx="897649" cy="353919"/>
            </a:xfrm>
          </p:grpSpPr>
          <p:sp>
            <p:nvSpPr>
              <p:cNvPr id="7045" name="Google Shape;7045;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46" name="Google Shape;7046;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47" name="Google Shape;7047;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48" name="Google Shape;7048;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49" name="Google Shape;7049;p41"/>
          <p:cNvGrpSpPr/>
          <p:nvPr/>
        </p:nvGrpSpPr>
        <p:grpSpPr>
          <a:xfrm>
            <a:off x="4812419" y="5011641"/>
            <a:ext cx="541338" cy="223023"/>
            <a:chOff x="7493876" y="2774731"/>
            <a:chExt cx="1481958" cy="894622"/>
          </a:xfrm>
        </p:grpSpPr>
        <p:sp>
          <p:nvSpPr>
            <p:cNvPr id="7050" name="Google Shape;7050;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51" name="Google Shape;7051;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52" name="Google Shape;7052;p41"/>
            <p:cNvGrpSpPr/>
            <p:nvPr/>
          </p:nvGrpSpPr>
          <p:grpSpPr>
            <a:xfrm>
              <a:off x="7713663" y="2848339"/>
              <a:ext cx="1042107" cy="425543"/>
              <a:chOff x="7786941" y="2884917"/>
              <a:chExt cx="897649" cy="353919"/>
            </a:xfrm>
          </p:grpSpPr>
          <p:sp>
            <p:nvSpPr>
              <p:cNvPr id="7053" name="Google Shape;7053;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54" name="Google Shape;7054;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55" name="Google Shape;7055;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56" name="Google Shape;7056;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57" name="Google Shape;7057;p41"/>
          <p:cNvGrpSpPr/>
          <p:nvPr/>
        </p:nvGrpSpPr>
        <p:grpSpPr>
          <a:xfrm>
            <a:off x="4220281" y="4826836"/>
            <a:ext cx="541338" cy="223023"/>
            <a:chOff x="7493876" y="2774731"/>
            <a:chExt cx="1481958" cy="894622"/>
          </a:xfrm>
        </p:grpSpPr>
        <p:sp>
          <p:nvSpPr>
            <p:cNvPr id="7058" name="Google Shape;7058;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59" name="Google Shape;7059;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60" name="Google Shape;7060;p41"/>
            <p:cNvGrpSpPr/>
            <p:nvPr/>
          </p:nvGrpSpPr>
          <p:grpSpPr>
            <a:xfrm>
              <a:off x="7713663" y="2848339"/>
              <a:ext cx="1042107" cy="425543"/>
              <a:chOff x="7786941" y="2884917"/>
              <a:chExt cx="897649" cy="353919"/>
            </a:xfrm>
          </p:grpSpPr>
          <p:sp>
            <p:nvSpPr>
              <p:cNvPr id="7061" name="Google Shape;7061;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62" name="Google Shape;7062;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63" name="Google Shape;7063;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64" name="Google Shape;7064;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65" name="Google Shape;7065;p41"/>
          <p:cNvGrpSpPr/>
          <p:nvPr/>
        </p:nvGrpSpPr>
        <p:grpSpPr>
          <a:xfrm>
            <a:off x="3292387" y="4376707"/>
            <a:ext cx="541338" cy="223023"/>
            <a:chOff x="7493876" y="2774731"/>
            <a:chExt cx="1481958" cy="894622"/>
          </a:xfrm>
        </p:grpSpPr>
        <p:sp>
          <p:nvSpPr>
            <p:cNvPr id="7066" name="Google Shape;7066;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67" name="Google Shape;7067;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68" name="Google Shape;7068;p41"/>
            <p:cNvGrpSpPr/>
            <p:nvPr/>
          </p:nvGrpSpPr>
          <p:grpSpPr>
            <a:xfrm>
              <a:off x="7713663" y="2848339"/>
              <a:ext cx="1042107" cy="425543"/>
              <a:chOff x="7786941" y="2884917"/>
              <a:chExt cx="897649" cy="353919"/>
            </a:xfrm>
          </p:grpSpPr>
          <p:sp>
            <p:nvSpPr>
              <p:cNvPr id="7069" name="Google Shape;7069;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70" name="Google Shape;7070;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71" name="Google Shape;7071;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72" name="Google Shape;7072;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73" name="Google Shape;7073;p41"/>
          <p:cNvGrpSpPr/>
          <p:nvPr/>
        </p:nvGrpSpPr>
        <p:grpSpPr>
          <a:xfrm>
            <a:off x="3740086" y="4631455"/>
            <a:ext cx="541338" cy="223023"/>
            <a:chOff x="7493876" y="2774731"/>
            <a:chExt cx="1481958" cy="894622"/>
          </a:xfrm>
        </p:grpSpPr>
        <p:sp>
          <p:nvSpPr>
            <p:cNvPr id="7074" name="Google Shape;7074;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75" name="Google Shape;7075;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76" name="Google Shape;7076;p41"/>
            <p:cNvGrpSpPr/>
            <p:nvPr/>
          </p:nvGrpSpPr>
          <p:grpSpPr>
            <a:xfrm>
              <a:off x="7713663" y="2848339"/>
              <a:ext cx="1042107" cy="425543"/>
              <a:chOff x="7786941" y="2884917"/>
              <a:chExt cx="897649" cy="353919"/>
            </a:xfrm>
          </p:grpSpPr>
          <p:sp>
            <p:nvSpPr>
              <p:cNvPr id="7077" name="Google Shape;7077;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78" name="Google Shape;7078;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79" name="Google Shape;7079;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80" name="Google Shape;7080;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81" name="Google Shape;7081;p41"/>
          <p:cNvGrpSpPr/>
          <p:nvPr/>
        </p:nvGrpSpPr>
        <p:grpSpPr>
          <a:xfrm>
            <a:off x="3500746" y="4902845"/>
            <a:ext cx="541338" cy="223023"/>
            <a:chOff x="7493876" y="2774731"/>
            <a:chExt cx="1481958" cy="894622"/>
          </a:xfrm>
        </p:grpSpPr>
        <p:sp>
          <p:nvSpPr>
            <p:cNvPr id="7082" name="Google Shape;7082;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83" name="Google Shape;7083;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84" name="Google Shape;7084;p41"/>
            <p:cNvGrpSpPr/>
            <p:nvPr/>
          </p:nvGrpSpPr>
          <p:grpSpPr>
            <a:xfrm>
              <a:off x="7713663" y="2848339"/>
              <a:ext cx="1042107" cy="425543"/>
              <a:chOff x="7786941" y="2884917"/>
              <a:chExt cx="897649" cy="353919"/>
            </a:xfrm>
          </p:grpSpPr>
          <p:sp>
            <p:nvSpPr>
              <p:cNvPr id="7085" name="Google Shape;7085;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86" name="Google Shape;7086;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87" name="Google Shape;7087;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88" name="Google Shape;7088;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89" name="Google Shape;7089;p41"/>
          <p:cNvGrpSpPr/>
          <p:nvPr/>
        </p:nvGrpSpPr>
        <p:grpSpPr>
          <a:xfrm>
            <a:off x="2989969" y="5089246"/>
            <a:ext cx="541338" cy="223023"/>
            <a:chOff x="7493876" y="2774731"/>
            <a:chExt cx="1481958" cy="894622"/>
          </a:xfrm>
        </p:grpSpPr>
        <p:sp>
          <p:nvSpPr>
            <p:cNvPr id="7090" name="Google Shape;7090;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91" name="Google Shape;7091;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92" name="Google Shape;7092;p41"/>
            <p:cNvGrpSpPr/>
            <p:nvPr/>
          </p:nvGrpSpPr>
          <p:grpSpPr>
            <a:xfrm>
              <a:off x="7713663" y="2848339"/>
              <a:ext cx="1042107" cy="425543"/>
              <a:chOff x="7786941" y="2884917"/>
              <a:chExt cx="897649" cy="353919"/>
            </a:xfrm>
          </p:grpSpPr>
          <p:sp>
            <p:nvSpPr>
              <p:cNvPr id="7093" name="Google Shape;7093;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94" name="Google Shape;7094;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95" name="Google Shape;7095;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96" name="Google Shape;7096;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97" name="Google Shape;7097;p41"/>
          <p:cNvGrpSpPr/>
          <p:nvPr/>
        </p:nvGrpSpPr>
        <p:grpSpPr>
          <a:xfrm>
            <a:off x="4023882" y="5178456"/>
            <a:ext cx="541338" cy="223023"/>
            <a:chOff x="7493876" y="2774731"/>
            <a:chExt cx="1481958" cy="894622"/>
          </a:xfrm>
        </p:grpSpPr>
        <p:sp>
          <p:nvSpPr>
            <p:cNvPr id="7098" name="Google Shape;7098;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99" name="Google Shape;7099;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100" name="Google Shape;7100;p41"/>
            <p:cNvGrpSpPr/>
            <p:nvPr/>
          </p:nvGrpSpPr>
          <p:grpSpPr>
            <a:xfrm>
              <a:off x="7713663" y="2848339"/>
              <a:ext cx="1042107" cy="425543"/>
              <a:chOff x="7786941" y="2884917"/>
              <a:chExt cx="897649" cy="353919"/>
            </a:xfrm>
          </p:grpSpPr>
          <p:sp>
            <p:nvSpPr>
              <p:cNvPr id="7101" name="Google Shape;7101;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02" name="Google Shape;7102;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03" name="Google Shape;7103;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04" name="Google Shape;7104;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105" name="Google Shape;7105;p41"/>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grpSp>
        <p:nvGrpSpPr>
          <p:cNvPr id="7106" name="Google Shape;7106;p41"/>
          <p:cNvGrpSpPr/>
          <p:nvPr/>
        </p:nvGrpSpPr>
        <p:grpSpPr>
          <a:xfrm>
            <a:off x="1589588" y="1850610"/>
            <a:ext cx="8467869" cy="4691676"/>
            <a:chOff x="124589" y="1837771"/>
            <a:chExt cx="8466729" cy="4692037"/>
          </a:xfrm>
        </p:grpSpPr>
        <p:grpSp>
          <p:nvGrpSpPr>
            <p:cNvPr id="7107" name="Google Shape;7107;p41"/>
            <p:cNvGrpSpPr/>
            <p:nvPr/>
          </p:nvGrpSpPr>
          <p:grpSpPr>
            <a:xfrm>
              <a:off x="1529396" y="2297655"/>
              <a:ext cx="648422" cy="418253"/>
              <a:chOff x="3053396" y="4304255"/>
              <a:chExt cx="648422" cy="418253"/>
            </a:xfrm>
          </p:grpSpPr>
          <p:sp>
            <p:nvSpPr>
              <p:cNvPr id="7108" name="Google Shape;7108;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09" name="Google Shape;7109;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10" name="Google Shape;7110;p41"/>
            <p:cNvGrpSpPr/>
            <p:nvPr/>
          </p:nvGrpSpPr>
          <p:grpSpPr>
            <a:xfrm>
              <a:off x="373696" y="3097755"/>
              <a:ext cx="648422" cy="418253"/>
              <a:chOff x="3053396" y="4304255"/>
              <a:chExt cx="648422" cy="418253"/>
            </a:xfrm>
          </p:grpSpPr>
          <p:sp>
            <p:nvSpPr>
              <p:cNvPr id="7111" name="Google Shape;7111;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12" name="Google Shape;7112;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13" name="Google Shape;7113;p41"/>
            <p:cNvGrpSpPr/>
            <p:nvPr/>
          </p:nvGrpSpPr>
          <p:grpSpPr>
            <a:xfrm>
              <a:off x="6037896" y="2551655"/>
              <a:ext cx="648422" cy="418253"/>
              <a:chOff x="3053396" y="4304255"/>
              <a:chExt cx="648422" cy="418253"/>
            </a:xfrm>
          </p:grpSpPr>
          <p:sp>
            <p:nvSpPr>
              <p:cNvPr id="7114" name="Google Shape;7114;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15" name="Google Shape;7115;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16" name="Google Shape;7116;p41"/>
            <p:cNvGrpSpPr/>
            <p:nvPr/>
          </p:nvGrpSpPr>
          <p:grpSpPr>
            <a:xfrm>
              <a:off x="945196" y="5409155"/>
              <a:ext cx="648422" cy="418253"/>
              <a:chOff x="3053396" y="4304255"/>
              <a:chExt cx="648422" cy="418253"/>
            </a:xfrm>
          </p:grpSpPr>
          <p:sp>
            <p:nvSpPr>
              <p:cNvPr id="7117" name="Google Shape;7117;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18" name="Google Shape;7118;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19" name="Google Shape;7119;p41"/>
            <p:cNvGrpSpPr/>
            <p:nvPr/>
          </p:nvGrpSpPr>
          <p:grpSpPr>
            <a:xfrm>
              <a:off x="526096" y="4786855"/>
              <a:ext cx="648422" cy="418253"/>
              <a:chOff x="3053396" y="4304255"/>
              <a:chExt cx="648422" cy="418253"/>
            </a:xfrm>
          </p:grpSpPr>
          <p:sp>
            <p:nvSpPr>
              <p:cNvPr id="7120" name="Google Shape;7120;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21" name="Google Shape;7121;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22" name="Google Shape;7122;p41"/>
            <p:cNvGrpSpPr/>
            <p:nvPr/>
          </p:nvGrpSpPr>
          <p:grpSpPr>
            <a:xfrm>
              <a:off x="297496" y="4126455"/>
              <a:ext cx="648422" cy="418253"/>
              <a:chOff x="3053396" y="4304255"/>
              <a:chExt cx="648422" cy="418253"/>
            </a:xfrm>
          </p:grpSpPr>
          <p:sp>
            <p:nvSpPr>
              <p:cNvPr id="7123" name="Google Shape;7123;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24" name="Google Shape;7124;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25" name="Google Shape;7125;p41"/>
            <p:cNvGrpSpPr/>
            <p:nvPr/>
          </p:nvGrpSpPr>
          <p:grpSpPr>
            <a:xfrm>
              <a:off x="6787196" y="2983455"/>
              <a:ext cx="648422" cy="418253"/>
              <a:chOff x="3053396" y="4304255"/>
              <a:chExt cx="648422" cy="418253"/>
            </a:xfrm>
          </p:grpSpPr>
          <p:sp>
            <p:nvSpPr>
              <p:cNvPr id="7126" name="Google Shape;7126;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27" name="Google Shape;7127;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28" name="Google Shape;7128;p41"/>
            <p:cNvGrpSpPr/>
            <p:nvPr/>
          </p:nvGrpSpPr>
          <p:grpSpPr>
            <a:xfrm>
              <a:off x="3129596" y="2056355"/>
              <a:ext cx="648422" cy="418253"/>
              <a:chOff x="3053396" y="4304255"/>
              <a:chExt cx="648422" cy="418253"/>
            </a:xfrm>
          </p:grpSpPr>
          <p:sp>
            <p:nvSpPr>
              <p:cNvPr id="7129" name="Google Shape;7129;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30" name="Google Shape;7130;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31" name="Google Shape;7131;p41"/>
            <p:cNvGrpSpPr/>
            <p:nvPr/>
          </p:nvGrpSpPr>
          <p:grpSpPr>
            <a:xfrm>
              <a:off x="754696" y="2704055"/>
              <a:ext cx="648422" cy="418253"/>
              <a:chOff x="3053396" y="4304255"/>
              <a:chExt cx="648422" cy="418253"/>
            </a:xfrm>
          </p:grpSpPr>
          <p:sp>
            <p:nvSpPr>
              <p:cNvPr id="7132" name="Google Shape;7132;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33" name="Google Shape;7133;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34" name="Google Shape;7134;p41"/>
            <p:cNvGrpSpPr/>
            <p:nvPr/>
          </p:nvGrpSpPr>
          <p:grpSpPr>
            <a:xfrm>
              <a:off x="4043996" y="2030955"/>
              <a:ext cx="648422" cy="418253"/>
              <a:chOff x="3053396" y="4304255"/>
              <a:chExt cx="648422" cy="418253"/>
            </a:xfrm>
          </p:grpSpPr>
          <p:sp>
            <p:nvSpPr>
              <p:cNvPr id="7135" name="Google Shape;7135;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36" name="Google Shape;7136;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37" name="Google Shape;7137;p41"/>
            <p:cNvGrpSpPr/>
            <p:nvPr/>
          </p:nvGrpSpPr>
          <p:grpSpPr>
            <a:xfrm>
              <a:off x="7104696" y="5663155"/>
              <a:ext cx="648422" cy="418253"/>
              <a:chOff x="3053396" y="4304255"/>
              <a:chExt cx="648422" cy="418253"/>
            </a:xfrm>
          </p:grpSpPr>
          <p:sp>
            <p:nvSpPr>
              <p:cNvPr id="7138" name="Google Shape;7138;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39" name="Google Shape;7139;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40" name="Google Shape;7140;p41"/>
            <p:cNvGrpSpPr/>
            <p:nvPr/>
          </p:nvGrpSpPr>
          <p:grpSpPr>
            <a:xfrm>
              <a:off x="7942896" y="5015455"/>
              <a:ext cx="648422" cy="418253"/>
              <a:chOff x="3053396" y="4304255"/>
              <a:chExt cx="648422" cy="418253"/>
            </a:xfrm>
          </p:grpSpPr>
          <p:sp>
            <p:nvSpPr>
              <p:cNvPr id="7141" name="Google Shape;7141;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42" name="Google Shape;7142;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43" name="Google Shape;7143;p41"/>
            <p:cNvGrpSpPr/>
            <p:nvPr/>
          </p:nvGrpSpPr>
          <p:grpSpPr>
            <a:xfrm>
              <a:off x="7714296" y="4101055"/>
              <a:ext cx="648422" cy="418253"/>
              <a:chOff x="3053396" y="4304255"/>
              <a:chExt cx="648422" cy="418253"/>
            </a:xfrm>
          </p:grpSpPr>
          <p:sp>
            <p:nvSpPr>
              <p:cNvPr id="7144" name="Google Shape;7144;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45" name="Google Shape;7145;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46" name="Google Shape;7146;p41"/>
            <p:cNvGrpSpPr/>
            <p:nvPr/>
          </p:nvGrpSpPr>
          <p:grpSpPr>
            <a:xfrm>
              <a:off x="4869496" y="5904455"/>
              <a:ext cx="648422" cy="418253"/>
              <a:chOff x="3053396" y="4304255"/>
              <a:chExt cx="648422" cy="418253"/>
            </a:xfrm>
          </p:grpSpPr>
          <p:sp>
            <p:nvSpPr>
              <p:cNvPr id="7147" name="Google Shape;7147;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48" name="Google Shape;7148;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49" name="Google Shape;7149;p41"/>
            <p:cNvGrpSpPr/>
            <p:nvPr/>
          </p:nvGrpSpPr>
          <p:grpSpPr>
            <a:xfrm>
              <a:off x="3955096" y="6044155"/>
              <a:ext cx="648422" cy="418253"/>
              <a:chOff x="3053396" y="4304255"/>
              <a:chExt cx="648422" cy="418253"/>
            </a:xfrm>
          </p:grpSpPr>
          <p:sp>
            <p:nvSpPr>
              <p:cNvPr id="7150" name="Google Shape;7150;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51" name="Google Shape;7151;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52" name="Google Shape;7152;p41"/>
            <p:cNvGrpSpPr/>
            <p:nvPr/>
          </p:nvGrpSpPr>
          <p:grpSpPr>
            <a:xfrm>
              <a:off x="2735896" y="5891755"/>
              <a:ext cx="648422" cy="418253"/>
              <a:chOff x="3053396" y="4304255"/>
              <a:chExt cx="648422" cy="418253"/>
            </a:xfrm>
          </p:grpSpPr>
          <p:sp>
            <p:nvSpPr>
              <p:cNvPr id="7153" name="Google Shape;7153;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54" name="Google Shape;7154;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sp>
          <p:nvSpPr>
            <p:cNvPr id="7155" name="Google Shape;7155;p41"/>
            <p:cNvSpPr txBox="1"/>
            <p:nvPr/>
          </p:nvSpPr>
          <p:spPr>
            <a:xfrm rot="1053502">
              <a:off x="5143500" y="19558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156" name="Google Shape;7156;p41"/>
            <p:cNvSpPr txBox="1"/>
            <p:nvPr/>
          </p:nvSpPr>
          <p:spPr>
            <a:xfrm rot="2829263">
              <a:off x="7429500" y="34290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157" name="Google Shape;7157;p41"/>
            <p:cNvSpPr txBox="1"/>
            <p:nvPr/>
          </p:nvSpPr>
          <p:spPr>
            <a:xfrm rot="9845918">
              <a:off x="6098241" y="5942112"/>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158" name="Google Shape;7158;p41"/>
            <p:cNvSpPr txBox="1"/>
            <p:nvPr/>
          </p:nvSpPr>
          <p:spPr>
            <a:xfrm rot="-9948738">
              <a:off x="1730786" y="5845469"/>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159" name="Google Shape;7159;p41"/>
            <p:cNvSpPr txBox="1"/>
            <p:nvPr/>
          </p:nvSpPr>
          <p:spPr>
            <a:xfrm rot="-4992697">
              <a:off x="144631" y="3539025"/>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160" name="Google Shape;7160;p41"/>
            <p:cNvSpPr txBox="1"/>
            <p:nvPr/>
          </p:nvSpPr>
          <p:spPr>
            <a:xfrm rot="-1017263">
              <a:off x="2330376" y="1905681"/>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grpSp>
      <p:sp>
        <p:nvSpPr>
          <p:cNvPr id="7161" name="Google Shape;7161;p41"/>
          <p:cNvSpPr txBox="1"/>
          <p:nvPr/>
        </p:nvSpPr>
        <p:spPr>
          <a:xfrm>
            <a:off x="1499042" y="1163204"/>
            <a:ext cx="9720792" cy="6731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800"/>
              <a:buFont typeface="Noto Sans Symbols"/>
              <a:buNone/>
            </a:pPr>
            <a:r>
              <a:rPr lang="en-US" sz="2400" b="0" i="0" u="none" strike="noStrike" cap="none">
                <a:solidFill>
                  <a:srgbClr val="000000"/>
                </a:solidFill>
                <a:latin typeface="Calibri"/>
                <a:ea typeface="Calibri"/>
                <a:cs typeface="Calibri"/>
                <a:sym typeface="Calibri"/>
              </a:rPr>
              <a:t>But if one global ISP is viable business, there will be competitors ….</a:t>
            </a:r>
            <a:endParaRPr/>
          </a:p>
        </p:txBody>
      </p:sp>
      <p:grpSp>
        <p:nvGrpSpPr>
          <p:cNvPr id="7162" name="Google Shape;7162;p41"/>
          <p:cNvGrpSpPr/>
          <p:nvPr/>
        </p:nvGrpSpPr>
        <p:grpSpPr>
          <a:xfrm>
            <a:off x="6429198" y="3852093"/>
            <a:ext cx="541338" cy="223023"/>
            <a:chOff x="7493876" y="2774731"/>
            <a:chExt cx="1481958" cy="894622"/>
          </a:xfrm>
        </p:grpSpPr>
        <p:sp>
          <p:nvSpPr>
            <p:cNvPr id="7163" name="Google Shape;7163;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164" name="Google Shape;7164;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165" name="Google Shape;7165;p41"/>
            <p:cNvGrpSpPr/>
            <p:nvPr/>
          </p:nvGrpSpPr>
          <p:grpSpPr>
            <a:xfrm>
              <a:off x="7713663" y="2848339"/>
              <a:ext cx="1042107" cy="425543"/>
              <a:chOff x="7786941" y="2884917"/>
              <a:chExt cx="897649" cy="353919"/>
            </a:xfrm>
          </p:grpSpPr>
          <p:sp>
            <p:nvSpPr>
              <p:cNvPr id="7166" name="Google Shape;7166;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67" name="Google Shape;7167;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68" name="Google Shape;7168;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69" name="Google Shape;7169;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170" name="Google Shape;7170;p4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75"/>
        <p:cNvGrpSpPr/>
        <p:nvPr/>
      </p:nvGrpSpPr>
      <p:grpSpPr>
        <a:xfrm>
          <a:off x="0" y="0"/>
          <a:ext cx="0" cy="0"/>
          <a:chOff x="0" y="0"/>
          <a:chExt cx="0" cy="0"/>
        </a:xfrm>
      </p:grpSpPr>
      <p:sp>
        <p:nvSpPr>
          <p:cNvPr id="7176" name="Google Shape;7176;p42"/>
          <p:cNvSpPr/>
          <p:nvPr/>
        </p:nvSpPr>
        <p:spPr>
          <a:xfrm>
            <a:off x="2884400" y="2782791"/>
            <a:ext cx="3475038" cy="138112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177" name="Google Shape;7177;p42"/>
          <p:cNvCxnSpPr/>
          <p:nvPr/>
        </p:nvCxnSpPr>
        <p:spPr>
          <a:xfrm>
            <a:off x="4108363" y="3025678"/>
            <a:ext cx="1146175" cy="73025"/>
          </a:xfrm>
          <a:prstGeom prst="straightConnector1">
            <a:avLst/>
          </a:prstGeom>
          <a:noFill/>
          <a:ln w="15875" cap="flat" cmpd="sng">
            <a:solidFill>
              <a:srgbClr val="000000"/>
            </a:solidFill>
            <a:prstDash val="solid"/>
            <a:round/>
            <a:headEnd type="none" w="med" len="med"/>
            <a:tailEnd type="none" w="med" len="med"/>
          </a:ln>
        </p:spPr>
      </p:cxnSp>
      <p:cxnSp>
        <p:nvCxnSpPr>
          <p:cNvPr id="7178" name="Google Shape;7178;p42"/>
          <p:cNvCxnSpPr/>
          <p:nvPr/>
        </p:nvCxnSpPr>
        <p:spPr>
          <a:xfrm>
            <a:off x="4702088" y="3325716"/>
            <a:ext cx="130175" cy="84137"/>
          </a:xfrm>
          <a:prstGeom prst="straightConnector1">
            <a:avLst/>
          </a:prstGeom>
          <a:noFill/>
          <a:ln w="15875" cap="flat" cmpd="sng">
            <a:solidFill>
              <a:srgbClr val="000000"/>
            </a:solidFill>
            <a:prstDash val="solid"/>
            <a:round/>
            <a:headEnd type="none" w="med" len="med"/>
            <a:tailEnd type="none" w="med" len="med"/>
          </a:ln>
        </p:spPr>
      </p:cxnSp>
      <p:cxnSp>
        <p:nvCxnSpPr>
          <p:cNvPr id="7179" name="Google Shape;7179;p42"/>
          <p:cNvCxnSpPr/>
          <p:nvPr/>
        </p:nvCxnSpPr>
        <p:spPr>
          <a:xfrm rot="10800000" flipH="1">
            <a:off x="4486188" y="3530503"/>
            <a:ext cx="263525" cy="46038"/>
          </a:xfrm>
          <a:prstGeom prst="straightConnector1">
            <a:avLst/>
          </a:prstGeom>
          <a:noFill/>
          <a:ln w="15875" cap="flat" cmpd="sng">
            <a:solidFill>
              <a:srgbClr val="000000"/>
            </a:solidFill>
            <a:prstDash val="solid"/>
            <a:round/>
            <a:headEnd type="none" w="med" len="med"/>
            <a:tailEnd type="none" w="med" len="med"/>
          </a:ln>
        </p:spPr>
      </p:cxnSp>
      <p:cxnSp>
        <p:nvCxnSpPr>
          <p:cNvPr id="7180" name="Google Shape;7180;p42"/>
          <p:cNvCxnSpPr/>
          <p:nvPr/>
        </p:nvCxnSpPr>
        <p:spPr>
          <a:xfrm rot="10800000" flipH="1">
            <a:off x="4165513" y="3354291"/>
            <a:ext cx="209550" cy="109537"/>
          </a:xfrm>
          <a:prstGeom prst="straightConnector1">
            <a:avLst/>
          </a:prstGeom>
          <a:noFill/>
          <a:ln w="15875" cap="flat" cmpd="sng">
            <a:solidFill>
              <a:srgbClr val="000000"/>
            </a:solidFill>
            <a:prstDash val="solid"/>
            <a:round/>
            <a:headEnd type="none" w="med" len="med"/>
            <a:tailEnd type="none" w="med" len="med"/>
          </a:ln>
        </p:spPr>
      </p:cxnSp>
      <p:cxnSp>
        <p:nvCxnSpPr>
          <p:cNvPr id="7181" name="Google Shape;7181;p42"/>
          <p:cNvCxnSpPr/>
          <p:nvPr/>
        </p:nvCxnSpPr>
        <p:spPr>
          <a:xfrm rot="10800000" flipH="1">
            <a:off x="3827375" y="3654328"/>
            <a:ext cx="222250" cy="98425"/>
          </a:xfrm>
          <a:prstGeom prst="straightConnector1">
            <a:avLst/>
          </a:prstGeom>
          <a:noFill/>
          <a:ln w="15875" cap="flat" cmpd="sng">
            <a:solidFill>
              <a:srgbClr val="000000"/>
            </a:solidFill>
            <a:prstDash val="solid"/>
            <a:round/>
            <a:headEnd type="none" w="med" len="med"/>
            <a:tailEnd type="none" w="med" len="med"/>
          </a:ln>
        </p:spPr>
      </p:cxnSp>
      <p:cxnSp>
        <p:nvCxnSpPr>
          <p:cNvPr id="7182" name="Google Shape;7182;p42"/>
          <p:cNvCxnSpPr/>
          <p:nvPr/>
        </p:nvCxnSpPr>
        <p:spPr>
          <a:xfrm rot="10800000" flipH="1">
            <a:off x="4719550" y="3579716"/>
            <a:ext cx="273050" cy="254000"/>
          </a:xfrm>
          <a:prstGeom prst="straightConnector1">
            <a:avLst/>
          </a:prstGeom>
          <a:noFill/>
          <a:ln w="15875" cap="flat" cmpd="sng">
            <a:solidFill>
              <a:srgbClr val="000000"/>
            </a:solidFill>
            <a:prstDash val="solid"/>
            <a:round/>
            <a:headEnd type="none" w="med" len="med"/>
            <a:tailEnd type="none" w="med" len="med"/>
          </a:ln>
        </p:spPr>
      </p:cxnSp>
      <p:cxnSp>
        <p:nvCxnSpPr>
          <p:cNvPr id="7183" name="Google Shape;7183;p42"/>
          <p:cNvCxnSpPr/>
          <p:nvPr/>
        </p:nvCxnSpPr>
        <p:spPr>
          <a:xfrm rot="10800000">
            <a:off x="5251363" y="3565428"/>
            <a:ext cx="387350" cy="125413"/>
          </a:xfrm>
          <a:prstGeom prst="straightConnector1">
            <a:avLst/>
          </a:prstGeom>
          <a:noFill/>
          <a:ln w="15875" cap="flat" cmpd="sng">
            <a:solidFill>
              <a:srgbClr val="000000"/>
            </a:solidFill>
            <a:prstDash val="solid"/>
            <a:round/>
            <a:headEnd type="none" w="med" len="med"/>
            <a:tailEnd type="none" w="med" len="med"/>
          </a:ln>
        </p:spPr>
      </p:cxnSp>
      <p:cxnSp>
        <p:nvCxnSpPr>
          <p:cNvPr id="7184" name="Google Shape;7184;p42"/>
          <p:cNvCxnSpPr/>
          <p:nvPr/>
        </p:nvCxnSpPr>
        <p:spPr>
          <a:xfrm rot="10800000" flipH="1">
            <a:off x="5237075" y="3216178"/>
            <a:ext cx="307975" cy="198438"/>
          </a:xfrm>
          <a:prstGeom prst="straightConnector1">
            <a:avLst/>
          </a:prstGeom>
          <a:noFill/>
          <a:ln w="15875" cap="flat" cmpd="sng">
            <a:solidFill>
              <a:srgbClr val="000000"/>
            </a:solidFill>
            <a:prstDash val="solid"/>
            <a:round/>
            <a:headEnd type="none" w="med" len="med"/>
            <a:tailEnd type="none" w="med" len="med"/>
          </a:ln>
        </p:spPr>
      </p:cxnSp>
      <p:cxnSp>
        <p:nvCxnSpPr>
          <p:cNvPr id="7185" name="Google Shape;7185;p42"/>
          <p:cNvCxnSpPr/>
          <p:nvPr/>
        </p:nvCxnSpPr>
        <p:spPr>
          <a:xfrm rot="10800000">
            <a:off x="4109950" y="3086003"/>
            <a:ext cx="246063" cy="87313"/>
          </a:xfrm>
          <a:prstGeom prst="straightConnector1">
            <a:avLst/>
          </a:prstGeom>
          <a:noFill/>
          <a:ln w="15875" cap="flat" cmpd="sng">
            <a:solidFill>
              <a:srgbClr val="000000"/>
            </a:solidFill>
            <a:prstDash val="solid"/>
            <a:round/>
            <a:headEnd type="none" w="med" len="med"/>
            <a:tailEnd type="none" w="med" len="med"/>
          </a:ln>
        </p:spPr>
      </p:cxnSp>
      <p:sp>
        <p:nvSpPr>
          <p:cNvPr id="7186" name="Google Shape;7186;p42"/>
          <p:cNvSpPr txBox="1"/>
          <p:nvPr/>
        </p:nvSpPr>
        <p:spPr>
          <a:xfrm>
            <a:off x="3044738" y="3127278"/>
            <a:ext cx="80663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A</a:t>
            </a:r>
            <a:endParaRPr/>
          </a:p>
        </p:txBody>
      </p:sp>
      <p:grpSp>
        <p:nvGrpSpPr>
          <p:cNvPr id="7187" name="Google Shape;7187;p42"/>
          <p:cNvGrpSpPr/>
          <p:nvPr/>
        </p:nvGrpSpPr>
        <p:grpSpPr>
          <a:xfrm>
            <a:off x="4779875" y="3395180"/>
            <a:ext cx="541338" cy="223023"/>
            <a:chOff x="7493876" y="2774731"/>
            <a:chExt cx="1481958" cy="894622"/>
          </a:xfrm>
        </p:grpSpPr>
        <p:sp>
          <p:nvSpPr>
            <p:cNvPr id="7188" name="Google Shape;7188;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189" name="Google Shape;7189;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190" name="Google Shape;7190;p42"/>
            <p:cNvGrpSpPr/>
            <p:nvPr/>
          </p:nvGrpSpPr>
          <p:grpSpPr>
            <a:xfrm>
              <a:off x="7713663" y="2848339"/>
              <a:ext cx="1042107" cy="425543"/>
              <a:chOff x="7786941" y="2884917"/>
              <a:chExt cx="897649" cy="353919"/>
            </a:xfrm>
          </p:grpSpPr>
          <p:sp>
            <p:nvSpPr>
              <p:cNvPr id="7191" name="Google Shape;7191;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92" name="Google Shape;7192;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93" name="Google Shape;7193;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94" name="Google Shape;7194;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195" name="Google Shape;7195;p42"/>
          <p:cNvGrpSpPr/>
          <p:nvPr/>
        </p:nvGrpSpPr>
        <p:grpSpPr>
          <a:xfrm>
            <a:off x="4228292" y="3150704"/>
            <a:ext cx="541338" cy="223023"/>
            <a:chOff x="7493876" y="2774731"/>
            <a:chExt cx="1481958" cy="894622"/>
          </a:xfrm>
        </p:grpSpPr>
        <p:sp>
          <p:nvSpPr>
            <p:cNvPr id="7196" name="Google Shape;7196;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197" name="Google Shape;7197;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198" name="Google Shape;7198;p42"/>
            <p:cNvGrpSpPr/>
            <p:nvPr/>
          </p:nvGrpSpPr>
          <p:grpSpPr>
            <a:xfrm>
              <a:off x="7713663" y="2848339"/>
              <a:ext cx="1042107" cy="425543"/>
              <a:chOff x="7786941" y="2884917"/>
              <a:chExt cx="897649" cy="353919"/>
            </a:xfrm>
          </p:grpSpPr>
          <p:sp>
            <p:nvSpPr>
              <p:cNvPr id="7199" name="Google Shape;7199;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00" name="Google Shape;7200;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01" name="Google Shape;7201;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02" name="Google Shape;7202;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203" name="Google Shape;7203;p42"/>
          <p:cNvGrpSpPr/>
          <p:nvPr/>
        </p:nvGrpSpPr>
        <p:grpSpPr>
          <a:xfrm>
            <a:off x="3972632" y="3451642"/>
            <a:ext cx="541338" cy="223023"/>
            <a:chOff x="7493876" y="2774731"/>
            <a:chExt cx="1481958" cy="894622"/>
          </a:xfrm>
        </p:grpSpPr>
        <p:sp>
          <p:nvSpPr>
            <p:cNvPr id="7204" name="Google Shape;7204;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205" name="Google Shape;7205;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206" name="Google Shape;7206;p42"/>
            <p:cNvGrpSpPr/>
            <p:nvPr/>
          </p:nvGrpSpPr>
          <p:grpSpPr>
            <a:xfrm>
              <a:off x="7713663" y="2848339"/>
              <a:ext cx="1042107" cy="425543"/>
              <a:chOff x="7786941" y="2884917"/>
              <a:chExt cx="897649" cy="353919"/>
            </a:xfrm>
          </p:grpSpPr>
          <p:sp>
            <p:nvSpPr>
              <p:cNvPr id="7207" name="Google Shape;7207;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08" name="Google Shape;7208;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09" name="Google Shape;7209;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10" name="Google Shape;7210;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211" name="Google Shape;7211;p42"/>
          <p:cNvSpPr/>
          <p:nvPr/>
        </p:nvSpPr>
        <p:spPr>
          <a:xfrm>
            <a:off x="2671675" y="4260753"/>
            <a:ext cx="2941638" cy="132397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212" name="Google Shape;7212;p42"/>
          <p:cNvCxnSpPr/>
          <p:nvPr/>
        </p:nvCxnSpPr>
        <p:spPr>
          <a:xfrm>
            <a:off x="3706725" y="4494116"/>
            <a:ext cx="969963" cy="68262"/>
          </a:xfrm>
          <a:prstGeom prst="straightConnector1">
            <a:avLst/>
          </a:prstGeom>
          <a:noFill/>
          <a:ln w="15875" cap="flat" cmpd="sng">
            <a:solidFill>
              <a:srgbClr val="000000"/>
            </a:solidFill>
            <a:prstDash val="solid"/>
            <a:round/>
            <a:headEnd type="none" w="med" len="med"/>
            <a:tailEnd type="none" w="med" len="med"/>
          </a:ln>
        </p:spPr>
      </p:cxnSp>
      <p:cxnSp>
        <p:nvCxnSpPr>
          <p:cNvPr id="7213" name="Google Shape;7213;p42"/>
          <p:cNvCxnSpPr/>
          <p:nvPr/>
        </p:nvCxnSpPr>
        <p:spPr>
          <a:xfrm>
            <a:off x="4209963" y="4781453"/>
            <a:ext cx="109537" cy="79375"/>
          </a:xfrm>
          <a:prstGeom prst="straightConnector1">
            <a:avLst/>
          </a:prstGeom>
          <a:noFill/>
          <a:ln w="15875" cap="flat" cmpd="sng">
            <a:solidFill>
              <a:srgbClr val="000000"/>
            </a:solidFill>
            <a:prstDash val="solid"/>
            <a:round/>
            <a:headEnd type="none" w="med" len="med"/>
            <a:tailEnd type="none" w="med" len="med"/>
          </a:ln>
        </p:spPr>
      </p:cxnSp>
      <p:cxnSp>
        <p:nvCxnSpPr>
          <p:cNvPr id="7214" name="Google Shape;7214;p42"/>
          <p:cNvCxnSpPr/>
          <p:nvPr/>
        </p:nvCxnSpPr>
        <p:spPr>
          <a:xfrm rot="10800000" flipH="1">
            <a:off x="4027400" y="4976716"/>
            <a:ext cx="222250" cy="44450"/>
          </a:xfrm>
          <a:prstGeom prst="straightConnector1">
            <a:avLst/>
          </a:prstGeom>
          <a:noFill/>
          <a:ln w="15875" cap="flat" cmpd="sng">
            <a:solidFill>
              <a:srgbClr val="000000"/>
            </a:solidFill>
            <a:prstDash val="solid"/>
            <a:round/>
            <a:headEnd type="none" w="med" len="med"/>
            <a:tailEnd type="none" w="med" len="med"/>
          </a:ln>
        </p:spPr>
      </p:cxnSp>
      <p:cxnSp>
        <p:nvCxnSpPr>
          <p:cNvPr id="7215" name="Google Shape;7215;p42"/>
          <p:cNvCxnSpPr/>
          <p:nvPr/>
        </p:nvCxnSpPr>
        <p:spPr>
          <a:xfrm rot="10800000" flipH="1">
            <a:off x="3754350" y="4808441"/>
            <a:ext cx="177800" cy="106362"/>
          </a:xfrm>
          <a:prstGeom prst="straightConnector1">
            <a:avLst/>
          </a:prstGeom>
          <a:noFill/>
          <a:ln w="15875" cap="flat" cmpd="sng">
            <a:solidFill>
              <a:srgbClr val="000000"/>
            </a:solidFill>
            <a:prstDash val="solid"/>
            <a:round/>
            <a:headEnd type="none" w="med" len="med"/>
            <a:tailEnd type="none" w="med" len="med"/>
          </a:ln>
        </p:spPr>
      </p:cxnSp>
      <p:cxnSp>
        <p:nvCxnSpPr>
          <p:cNvPr id="7216" name="Google Shape;7216;p42"/>
          <p:cNvCxnSpPr/>
          <p:nvPr/>
        </p:nvCxnSpPr>
        <p:spPr>
          <a:xfrm rot="10800000" flipH="1">
            <a:off x="3468600" y="5095778"/>
            <a:ext cx="188913" cy="95250"/>
          </a:xfrm>
          <a:prstGeom prst="straightConnector1">
            <a:avLst/>
          </a:prstGeom>
          <a:noFill/>
          <a:ln w="15875" cap="flat" cmpd="sng">
            <a:solidFill>
              <a:srgbClr val="000000"/>
            </a:solidFill>
            <a:prstDash val="solid"/>
            <a:round/>
            <a:headEnd type="none" w="med" len="med"/>
            <a:tailEnd type="none" w="med" len="med"/>
          </a:ln>
        </p:spPr>
      </p:cxnSp>
      <p:cxnSp>
        <p:nvCxnSpPr>
          <p:cNvPr id="7217" name="Google Shape;7217;p42"/>
          <p:cNvCxnSpPr/>
          <p:nvPr/>
        </p:nvCxnSpPr>
        <p:spPr>
          <a:xfrm rot="10800000" flipH="1">
            <a:off x="4224250" y="5024341"/>
            <a:ext cx="231775" cy="244475"/>
          </a:xfrm>
          <a:prstGeom prst="straightConnector1">
            <a:avLst/>
          </a:prstGeom>
          <a:noFill/>
          <a:ln w="15875" cap="flat" cmpd="sng">
            <a:solidFill>
              <a:srgbClr val="000000"/>
            </a:solidFill>
            <a:prstDash val="solid"/>
            <a:round/>
            <a:headEnd type="none" w="med" len="med"/>
            <a:tailEnd type="none" w="med" len="med"/>
          </a:ln>
        </p:spPr>
      </p:cxnSp>
      <p:cxnSp>
        <p:nvCxnSpPr>
          <p:cNvPr id="7218" name="Google Shape;7218;p42"/>
          <p:cNvCxnSpPr/>
          <p:nvPr/>
        </p:nvCxnSpPr>
        <p:spPr>
          <a:xfrm rot="10800000">
            <a:off x="4675100" y="5011641"/>
            <a:ext cx="327025" cy="119062"/>
          </a:xfrm>
          <a:prstGeom prst="straightConnector1">
            <a:avLst/>
          </a:prstGeom>
          <a:noFill/>
          <a:ln w="15875" cap="flat" cmpd="sng">
            <a:solidFill>
              <a:srgbClr val="000000"/>
            </a:solidFill>
            <a:prstDash val="solid"/>
            <a:round/>
            <a:headEnd type="none" w="med" len="med"/>
            <a:tailEnd type="none" w="med" len="med"/>
          </a:ln>
        </p:spPr>
      </p:cxnSp>
      <p:cxnSp>
        <p:nvCxnSpPr>
          <p:cNvPr id="7219" name="Google Shape;7219;p42"/>
          <p:cNvCxnSpPr/>
          <p:nvPr/>
        </p:nvCxnSpPr>
        <p:spPr>
          <a:xfrm rot="10800000" flipH="1">
            <a:off x="4662400" y="4676678"/>
            <a:ext cx="260350" cy="188913"/>
          </a:xfrm>
          <a:prstGeom prst="straightConnector1">
            <a:avLst/>
          </a:prstGeom>
          <a:noFill/>
          <a:ln w="15875" cap="flat" cmpd="sng">
            <a:solidFill>
              <a:srgbClr val="000000"/>
            </a:solidFill>
            <a:prstDash val="solid"/>
            <a:round/>
            <a:headEnd type="none" w="med" len="med"/>
            <a:tailEnd type="none" w="med" len="med"/>
          </a:ln>
        </p:spPr>
      </p:cxnSp>
      <p:cxnSp>
        <p:nvCxnSpPr>
          <p:cNvPr id="7220" name="Google Shape;7220;p42"/>
          <p:cNvCxnSpPr/>
          <p:nvPr/>
        </p:nvCxnSpPr>
        <p:spPr>
          <a:xfrm rot="10800000">
            <a:off x="3708313" y="4551266"/>
            <a:ext cx="207962" cy="84137"/>
          </a:xfrm>
          <a:prstGeom prst="straightConnector1">
            <a:avLst/>
          </a:prstGeom>
          <a:noFill/>
          <a:ln w="15875" cap="flat" cmpd="sng">
            <a:solidFill>
              <a:srgbClr val="000000"/>
            </a:solidFill>
            <a:prstDash val="solid"/>
            <a:round/>
            <a:headEnd type="none" w="med" len="med"/>
            <a:tailEnd type="none" w="med" len="med"/>
          </a:ln>
        </p:spPr>
      </p:cxnSp>
      <p:sp>
        <p:nvSpPr>
          <p:cNvPr id="7221" name="Google Shape;7221;p42"/>
          <p:cNvSpPr txBox="1"/>
          <p:nvPr/>
        </p:nvSpPr>
        <p:spPr>
          <a:xfrm>
            <a:off x="2806613" y="4590953"/>
            <a:ext cx="7889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C</a:t>
            </a:r>
            <a:endParaRPr/>
          </a:p>
        </p:txBody>
      </p:sp>
      <p:sp>
        <p:nvSpPr>
          <p:cNvPr id="7222" name="Google Shape;7222;p42"/>
          <p:cNvSpPr/>
          <p:nvPr/>
        </p:nvSpPr>
        <p:spPr>
          <a:xfrm>
            <a:off x="5765713" y="3706716"/>
            <a:ext cx="3219450" cy="134302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223" name="Google Shape;7223;p42"/>
          <p:cNvCxnSpPr/>
          <p:nvPr/>
        </p:nvCxnSpPr>
        <p:spPr>
          <a:xfrm>
            <a:off x="6899188" y="3943253"/>
            <a:ext cx="1062037" cy="69850"/>
          </a:xfrm>
          <a:prstGeom prst="straightConnector1">
            <a:avLst/>
          </a:prstGeom>
          <a:noFill/>
          <a:ln w="15875" cap="flat" cmpd="sng">
            <a:solidFill>
              <a:srgbClr val="000000"/>
            </a:solidFill>
            <a:prstDash val="solid"/>
            <a:round/>
            <a:headEnd type="none" w="med" len="med"/>
            <a:tailEnd type="none" w="med" len="med"/>
          </a:ln>
        </p:spPr>
      </p:cxnSp>
      <p:cxnSp>
        <p:nvCxnSpPr>
          <p:cNvPr id="7224" name="Google Shape;7224;p42"/>
          <p:cNvCxnSpPr/>
          <p:nvPr/>
        </p:nvCxnSpPr>
        <p:spPr>
          <a:xfrm>
            <a:off x="7450050" y="4233766"/>
            <a:ext cx="120650" cy="82550"/>
          </a:xfrm>
          <a:prstGeom prst="straightConnector1">
            <a:avLst/>
          </a:prstGeom>
          <a:noFill/>
          <a:ln w="15875" cap="flat" cmpd="sng">
            <a:solidFill>
              <a:srgbClr val="000000"/>
            </a:solidFill>
            <a:prstDash val="solid"/>
            <a:round/>
            <a:headEnd type="none" w="med" len="med"/>
            <a:tailEnd type="none" w="med" len="med"/>
          </a:ln>
        </p:spPr>
      </p:cxnSp>
      <p:cxnSp>
        <p:nvCxnSpPr>
          <p:cNvPr id="7225" name="Google Shape;7225;p42"/>
          <p:cNvCxnSpPr/>
          <p:nvPr/>
        </p:nvCxnSpPr>
        <p:spPr>
          <a:xfrm rot="10800000" flipH="1">
            <a:off x="7250025" y="4433791"/>
            <a:ext cx="242888" cy="44450"/>
          </a:xfrm>
          <a:prstGeom prst="straightConnector1">
            <a:avLst/>
          </a:prstGeom>
          <a:noFill/>
          <a:ln w="15875" cap="flat" cmpd="sng">
            <a:solidFill>
              <a:srgbClr val="000000"/>
            </a:solidFill>
            <a:prstDash val="solid"/>
            <a:round/>
            <a:headEnd type="none" w="med" len="med"/>
            <a:tailEnd type="none" w="med" len="med"/>
          </a:ln>
        </p:spPr>
      </p:cxnSp>
      <p:cxnSp>
        <p:nvCxnSpPr>
          <p:cNvPr id="7226" name="Google Shape;7226;p42"/>
          <p:cNvCxnSpPr/>
          <p:nvPr/>
        </p:nvCxnSpPr>
        <p:spPr>
          <a:xfrm rot="10800000" flipH="1">
            <a:off x="6951575" y="4262341"/>
            <a:ext cx="195263" cy="106362"/>
          </a:xfrm>
          <a:prstGeom prst="straightConnector1">
            <a:avLst/>
          </a:prstGeom>
          <a:noFill/>
          <a:ln w="15875" cap="flat" cmpd="sng">
            <a:solidFill>
              <a:srgbClr val="000000"/>
            </a:solidFill>
            <a:prstDash val="solid"/>
            <a:round/>
            <a:headEnd type="none" w="med" len="med"/>
            <a:tailEnd type="none" w="med" len="med"/>
          </a:ln>
        </p:spPr>
      </p:cxnSp>
      <p:cxnSp>
        <p:nvCxnSpPr>
          <p:cNvPr id="7227" name="Google Shape;7227;p42"/>
          <p:cNvCxnSpPr/>
          <p:nvPr/>
        </p:nvCxnSpPr>
        <p:spPr>
          <a:xfrm rot="10800000" flipH="1">
            <a:off x="6638838" y="4554441"/>
            <a:ext cx="206375" cy="95250"/>
          </a:xfrm>
          <a:prstGeom prst="straightConnector1">
            <a:avLst/>
          </a:prstGeom>
          <a:noFill/>
          <a:ln w="15875" cap="flat" cmpd="sng">
            <a:solidFill>
              <a:srgbClr val="000000"/>
            </a:solidFill>
            <a:prstDash val="solid"/>
            <a:round/>
            <a:headEnd type="none" w="med" len="med"/>
            <a:tailEnd type="none" w="med" len="med"/>
          </a:ln>
        </p:spPr>
      </p:cxnSp>
      <p:cxnSp>
        <p:nvCxnSpPr>
          <p:cNvPr id="7228" name="Google Shape;7228;p42"/>
          <p:cNvCxnSpPr/>
          <p:nvPr/>
        </p:nvCxnSpPr>
        <p:spPr>
          <a:xfrm rot="10800000" flipH="1">
            <a:off x="7465925" y="4481416"/>
            <a:ext cx="254000" cy="247650"/>
          </a:xfrm>
          <a:prstGeom prst="straightConnector1">
            <a:avLst/>
          </a:prstGeom>
          <a:noFill/>
          <a:ln w="15875" cap="flat" cmpd="sng">
            <a:solidFill>
              <a:srgbClr val="000000"/>
            </a:solidFill>
            <a:prstDash val="solid"/>
            <a:round/>
            <a:headEnd type="none" w="med" len="med"/>
            <a:tailEnd type="none" w="med" len="med"/>
          </a:ln>
        </p:spPr>
      </p:cxnSp>
      <p:cxnSp>
        <p:nvCxnSpPr>
          <p:cNvPr id="7229" name="Google Shape;7229;p42"/>
          <p:cNvCxnSpPr/>
          <p:nvPr/>
        </p:nvCxnSpPr>
        <p:spPr>
          <a:xfrm rot="10800000">
            <a:off x="7929475" y="4460778"/>
            <a:ext cx="358775" cy="120650"/>
          </a:xfrm>
          <a:prstGeom prst="straightConnector1">
            <a:avLst/>
          </a:prstGeom>
          <a:noFill/>
          <a:ln w="15875" cap="flat" cmpd="sng">
            <a:solidFill>
              <a:srgbClr val="000000"/>
            </a:solidFill>
            <a:prstDash val="solid"/>
            <a:round/>
            <a:headEnd type="none" w="med" len="med"/>
            <a:tailEnd type="none" w="med" len="med"/>
          </a:ln>
        </p:spPr>
      </p:cxnSp>
      <p:cxnSp>
        <p:nvCxnSpPr>
          <p:cNvPr id="7230" name="Google Shape;7230;p42"/>
          <p:cNvCxnSpPr/>
          <p:nvPr/>
        </p:nvCxnSpPr>
        <p:spPr>
          <a:xfrm rot="10800000" flipH="1">
            <a:off x="7945350" y="4127403"/>
            <a:ext cx="285750" cy="192088"/>
          </a:xfrm>
          <a:prstGeom prst="straightConnector1">
            <a:avLst/>
          </a:prstGeom>
          <a:noFill/>
          <a:ln w="15875" cap="flat" cmpd="sng">
            <a:solidFill>
              <a:srgbClr val="000000"/>
            </a:solidFill>
            <a:prstDash val="solid"/>
            <a:round/>
            <a:headEnd type="none" w="med" len="med"/>
            <a:tailEnd type="none" w="med" len="med"/>
          </a:ln>
        </p:spPr>
      </p:cxnSp>
      <p:cxnSp>
        <p:nvCxnSpPr>
          <p:cNvPr id="7231" name="Google Shape;7231;p42"/>
          <p:cNvCxnSpPr/>
          <p:nvPr/>
        </p:nvCxnSpPr>
        <p:spPr>
          <a:xfrm rot="10800000">
            <a:off x="6900775" y="4000403"/>
            <a:ext cx="227013" cy="85725"/>
          </a:xfrm>
          <a:prstGeom prst="straightConnector1">
            <a:avLst/>
          </a:prstGeom>
          <a:noFill/>
          <a:ln w="15875" cap="flat" cmpd="sng">
            <a:solidFill>
              <a:srgbClr val="000000"/>
            </a:solidFill>
            <a:prstDash val="solid"/>
            <a:round/>
            <a:headEnd type="none" w="med" len="med"/>
            <a:tailEnd type="none" w="med" len="med"/>
          </a:ln>
        </p:spPr>
      </p:cxnSp>
      <p:sp>
        <p:nvSpPr>
          <p:cNvPr id="7232" name="Google Shape;7232;p42"/>
          <p:cNvSpPr txBox="1"/>
          <p:nvPr/>
        </p:nvSpPr>
        <p:spPr>
          <a:xfrm>
            <a:off x="5914938" y="4040091"/>
            <a:ext cx="7954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B</a:t>
            </a:r>
            <a:endParaRPr/>
          </a:p>
        </p:txBody>
      </p:sp>
      <p:cxnSp>
        <p:nvCxnSpPr>
          <p:cNvPr id="7233" name="Google Shape;7233;p42"/>
          <p:cNvCxnSpPr/>
          <p:nvPr/>
        </p:nvCxnSpPr>
        <p:spPr>
          <a:xfrm>
            <a:off x="3533688" y="2666903"/>
            <a:ext cx="238125" cy="261938"/>
          </a:xfrm>
          <a:prstGeom prst="straightConnector1">
            <a:avLst/>
          </a:prstGeom>
          <a:noFill/>
          <a:ln w="9525" cap="flat" cmpd="sng">
            <a:solidFill>
              <a:srgbClr val="000000"/>
            </a:solidFill>
            <a:prstDash val="solid"/>
            <a:round/>
            <a:headEnd type="none" w="med" len="med"/>
            <a:tailEnd type="none" w="med" len="med"/>
          </a:ln>
        </p:spPr>
      </p:cxnSp>
      <p:cxnSp>
        <p:nvCxnSpPr>
          <p:cNvPr id="7234" name="Google Shape;7234;p42"/>
          <p:cNvCxnSpPr/>
          <p:nvPr/>
        </p:nvCxnSpPr>
        <p:spPr>
          <a:xfrm>
            <a:off x="2789150" y="2906616"/>
            <a:ext cx="831850" cy="61912"/>
          </a:xfrm>
          <a:prstGeom prst="straightConnector1">
            <a:avLst/>
          </a:prstGeom>
          <a:noFill/>
          <a:ln w="9525" cap="flat" cmpd="sng">
            <a:solidFill>
              <a:srgbClr val="000000"/>
            </a:solidFill>
            <a:prstDash val="solid"/>
            <a:round/>
            <a:headEnd type="none" w="med" len="med"/>
            <a:tailEnd type="none" w="med" len="med"/>
          </a:ln>
        </p:spPr>
      </p:cxnSp>
      <p:cxnSp>
        <p:nvCxnSpPr>
          <p:cNvPr id="7235" name="Google Shape;7235;p42"/>
          <p:cNvCxnSpPr/>
          <p:nvPr/>
        </p:nvCxnSpPr>
        <p:spPr>
          <a:xfrm rot="10800000" flipH="1">
            <a:off x="2385925" y="3030441"/>
            <a:ext cx="1303338" cy="277812"/>
          </a:xfrm>
          <a:prstGeom prst="straightConnector1">
            <a:avLst/>
          </a:prstGeom>
          <a:noFill/>
          <a:ln w="9525" cap="flat" cmpd="sng">
            <a:solidFill>
              <a:srgbClr val="000000"/>
            </a:solidFill>
            <a:prstDash val="solid"/>
            <a:round/>
            <a:headEnd type="none" w="med" len="med"/>
            <a:tailEnd type="none" w="med" len="med"/>
          </a:ln>
        </p:spPr>
      </p:cxnSp>
      <p:cxnSp>
        <p:nvCxnSpPr>
          <p:cNvPr id="7236" name="Google Shape;7236;p42"/>
          <p:cNvCxnSpPr/>
          <p:nvPr/>
        </p:nvCxnSpPr>
        <p:spPr>
          <a:xfrm>
            <a:off x="5067213" y="2468466"/>
            <a:ext cx="307975" cy="573087"/>
          </a:xfrm>
          <a:prstGeom prst="straightConnector1">
            <a:avLst/>
          </a:prstGeom>
          <a:noFill/>
          <a:ln w="9525" cap="flat" cmpd="sng">
            <a:solidFill>
              <a:srgbClr val="000000"/>
            </a:solidFill>
            <a:prstDash val="solid"/>
            <a:round/>
            <a:headEnd type="none" w="med" len="med"/>
            <a:tailEnd type="none" w="med" len="med"/>
          </a:ln>
        </p:spPr>
      </p:cxnSp>
      <p:cxnSp>
        <p:nvCxnSpPr>
          <p:cNvPr id="7237" name="Google Shape;7237;p42"/>
          <p:cNvCxnSpPr/>
          <p:nvPr/>
        </p:nvCxnSpPr>
        <p:spPr>
          <a:xfrm flipH="1">
            <a:off x="5576800" y="2446241"/>
            <a:ext cx="384175" cy="579437"/>
          </a:xfrm>
          <a:prstGeom prst="straightConnector1">
            <a:avLst/>
          </a:prstGeom>
          <a:noFill/>
          <a:ln w="9525" cap="flat" cmpd="sng">
            <a:solidFill>
              <a:srgbClr val="000000"/>
            </a:solidFill>
            <a:prstDash val="solid"/>
            <a:round/>
            <a:headEnd type="none" w="med" len="med"/>
            <a:tailEnd type="none" w="med" len="med"/>
          </a:ln>
        </p:spPr>
      </p:cxnSp>
      <p:cxnSp>
        <p:nvCxnSpPr>
          <p:cNvPr id="7238" name="Google Shape;7238;p42"/>
          <p:cNvCxnSpPr/>
          <p:nvPr/>
        </p:nvCxnSpPr>
        <p:spPr>
          <a:xfrm>
            <a:off x="7921538" y="2957416"/>
            <a:ext cx="215900" cy="1046162"/>
          </a:xfrm>
          <a:prstGeom prst="straightConnector1">
            <a:avLst/>
          </a:prstGeom>
          <a:noFill/>
          <a:ln w="9525" cap="flat" cmpd="sng">
            <a:solidFill>
              <a:srgbClr val="000000"/>
            </a:solidFill>
            <a:prstDash val="solid"/>
            <a:round/>
            <a:headEnd type="none" w="med" len="med"/>
            <a:tailEnd type="none" w="med" len="med"/>
          </a:ln>
        </p:spPr>
      </p:cxnSp>
      <p:cxnSp>
        <p:nvCxnSpPr>
          <p:cNvPr id="7239" name="Google Shape;7239;p42"/>
          <p:cNvCxnSpPr/>
          <p:nvPr/>
        </p:nvCxnSpPr>
        <p:spPr>
          <a:xfrm flipH="1">
            <a:off x="8288250" y="3308253"/>
            <a:ext cx="241300" cy="692150"/>
          </a:xfrm>
          <a:prstGeom prst="straightConnector1">
            <a:avLst/>
          </a:prstGeom>
          <a:noFill/>
          <a:ln w="9525" cap="flat" cmpd="sng">
            <a:solidFill>
              <a:srgbClr val="000000"/>
            </a:solidFill>
            <a:prstDash val="solid"/>
            <a:round/>
            <a:headEnd type="none" w="med" len="med"/>
            <a:tailEnd type="none" w="med" len="med"/>
          </a:ln>
        </p:spPr>
      </p:cxnSp>
      <p:cxnSp>
        <p:nvCxnSpPr>
          <p:cNvPr id="7240" name="Google Shape;7240;p42"/>
          <p:cNvCxnSpPr/>
          <p:nvPr/>
        </p:nvCxnSpPr>
        <p:spPr>
          <a:xfrm rot="10800000">
            <a:off x="8605750" y="4630641"/>
            <a:ext cx="796925" cy="614362"/>
          </a:xfrm>
          <a:prstGeom prst="straightConnector1">
            <a:avLst/>
          </a:prstGeom>
          <a:noFill/>
          <a:ln w="9525" cap="flat" cmpd="sng">
            <a:solidFill>
              <a:srgbClr val="000000"/>
            </a:solidFill>
            <a:prstDash val="solid"/>
            <a:round/>
            <a:headEnd type="none" w="med" len="med"/>
            <a:tailEnd type="none" w="med" len="med"/>
          </a:ln>
        </p:spPr>
      </p:cxnSp>
      <p:cxnSp>
        <p:nvCxnSpPr>
          <p:cNvPr id="7241" name="Google Shape;7241;p42"/>
          <p:cNvCxnSpPr/>
          <p:nvPr/>
        </p:nvCxnSpPr>
        <p:spPr>
          <a:xfrm rot="10800000">
            <a:off x="6470563" y="4751291"/>
            <a:ext cx="285750" cy="1160462"/>
          </a:xfrm>
          <a:prstGeom prst="straightConnector1">
            <a:avLst/>
          </a:prstGeom>
          <a:noFill/>
          <a:ln w="9525" cap="flat" cmpd="sng">
            <a:solidFill>
              <a:srgbClr val="000000"/>
            </a:solidFill>
            <a:prstDash val="solid"/>
            <a:round/>
            <a:headEnd type="none" w="med" len="med"/>
            <a:tailEnd type="none" w="med" len="med"/>
          </a:ln>
        </p:spPr>
      </p:cxnSp>
      <p:cxnSp>
        <p:nvCxnSpPr>
          <p:cNvPr id="7242" name="Google Shape;7242;p42"/>
          <p:cNvCxnSpPr/>
          <p:nvPr/>
        </p:nvCxnSpPr>
        <p:spPr>
          <a:xfrm rot="10800000">
            <a:off x="5219613" y="5102128"/>
            <a:ext cx="371475" cy="973138"/>
          </a:xfrm>
          <a:prstGeom prst="straightConnector1">
            <a:avLst/>
          </a:prstGeom>
          <a:noFill/>
          <a:ln w="9525" cap="flat" cmpd="sng">
            <a:solidFill>
              <a:srgbClr val="000000"/>
            </a:solidFill>
            <a:prstDash val="solid"/>
            <a:round/>
            <a:headEnd type="none" w="med" len="med"/>
            <a:tailEnd type="none" w="med" len="med"/>
          </a:ln>
        </p:spPr>
      </p:cxnSp>
      <p:cxnSp>
        <p:nvCxnSpPr>
          <p:cNvPr id="7243" name="Google Shape;7243;p42"/>
          <p:cNvCxnSpPr/>
          <p:nvPr/>
        </p:nvCxnSpPr>
        <p:spPr>
          <a:xfrm rot="10800000">
            <a:off x="4295688" y="5249766"/>
            <a:ext cx="244475" cy="661987"/>
          </a:xfrm>
          <a:prstGeom prst="straightConnector1">
            <a:avLst/>
          </a:prstGeom>
          <a:noFill/>
          <a:ln w="9525" cap="flat" cmpd="sng">
            <a:solidFill>
              <a:srgbClr val="000000"/>
            </a:solidFill>
            <a:prstDash val="solid"/>
            <a:round/>
            <a:headEnd type="none" w="med" len="med"/>
            <a:tailEnd type="none" w="med" len="med"/>
          </a:ln>
        </p:spPr>
      </p:cxnSp>
      <p:cxnSp>
        <p:nvCxnSpPr>
          <p:cNvPr id="7244" name="Google Shape;7244;p42"/>
          <p:cNvCxnSpPr/>
          <p:nvPr/>
        </p:nvCxnSpPr>
        <p:spPr>
          <a:xfrm rot="10800000" flipH="1">
            <a:off x="2941550" y="5218016"/>
            <a:ext cx="401638" cy="209550"/>
          </a:xfrm>
          <a:prstGeom prst="straightConnector1">
            <a:avLst/>
          </a:prstGeom>
          <a:noFill/>
          <a:ln w="9525" cap="flat" cmpd="sng">
            <a:solidFill>
              <a:srgbClr val="000000"/>
            </a:solidFill>
            <a:prstDash val="solid"/>
            <a:round/>
            <a:headEnd type="none" w="med" len="med"/>
            <a:tailEnd type="none" w="med" len="med"/>
          </a:ln>
        </p:spPr>
      </p:cxnSp>
      <p:cxnSp>
        <p:nvCxnSpPr>
          <p:cNvPr id="7245" name="Google Shape;7245;p42"/>
          <p:cNvCxnSpPr/>
          <p:nvPr/>
        </p:nvCxnSpPr>
        <p:spPr>
          <a:xfrm>
            <a:off x="2535150" y="5075141"/>
            <a:ext cx="450850" cy="115887"/>
          </a:xfrm>
          <a:prstGeom prst="straightConnector1">
            <a:avLst/>
          </a:prstGeom>
          <a:noFill/>
          <a:ln w="9525" cap="flat" cmpd="sng">
            <a:solidFill>
              <a:srgbClr val="000000"/>
            </a:solidFill>
            <a:prstDash val="solid"/>
            <a:round/>
            <a:headEnd type="none" w="med" len="med"/>
            <a:tailEnd type="none" w="med" len="med"/>
          </a:ln>
        </p:spPr>
      </p:cxnSp>
      <p:cxnSp>
        <p:nvCxnSpPr>
          <p:cNvPr id="7246" name="Google Shape;7246;p42"/>
          <p:cNvCxnSpPr/>
          <p:nvPr/>
        </p:nvCxnSpPr>
        <p:spPr>
          <a:xfrm>
            <a:off x="2306550" y="4433791"/>
            <a:ext cx="996950" cy="4762"/>
          </a:xfrm>
          <a:prstGeom prst="straightConnector1">
            <a:avLst/>
          </a:prstGeom>
          <a:noFill/>
          <a:ln w="9525" cap="flat" cmpd="sng">
            <a:solidFill>
              <a:srgbClr val="000000"/>
            </a:solidFill>
            <a:prstDash val="solid"/>
            <a:round/>
            <a:headEnd type="none" w="med" len="med"/>
            <a:tailEnd type="none" w="med" len="med"/>
          </a:ln>
        </p:spPr>
      </p:cxnSp>
      <p:cxnSp>
        <p:nvCxnSpPr>
          <p:cNvPr id="7247" name="Google Shape;7247;p42"/>
          <p:cNvCxnSpPr/>
          <p:nvPr/>
        </p:nvCxnSpPr>
        <p:spPr>
          <a:xfrm rot="10800000">
            <a:off x="7646900" y="4779866"/>
            <a:ext cx="1047750" cy="966787"/>
          </a:xfrm>
          <a:prstGeom prst="straightConnector1">
            <a:avLst/>
          </a:prstGeom>
          <a:noFill/>
          <a:ln w="9525" cap="flat" cmpd="sng">
            <a:solidFill>
              <a:srgbClr val="000000"/>
            </a:solidFill>
            <a:prstDash val="solid"/>
            <a:round/>
            <a:headEnd type="none" w="med" len="med"/>
            <a:tailEnd type="none" w="med" len="med"/>
          </a:ln>
        </p:spPr>
      </p:cxnSp>
      <p:cxnSp>
        <p:nvCxnSpPr>
          <p:cNvPr id="7248" name="Google Shape;7248;p42"/>
          <p:cNvCxnSpPr/>
          <p:nvPr/>
        </p:nvCxnSpPr>
        <p:spPr>
          <a:xfrm flipH="1">
            <a:off x="8716875" y="4368703"/>
            <a:ext cx="541338" cy="249238"/>
          </a:xfrm>
          <a:prstGeom prst="straightConnector1">
            <a:avLst/>
          </a:prstGeom>
          <a:noFill/>
          <a:ln w="9525" cap="flat" cmpd="sng">
            <a:solidFill>
              <a:srgbClr val="000000"/>
            </a:solidFill>
            <a:prstDash val="solid"/>
            <a:round/>
            <a:headEnd type="none" w="med" len="med"/>
            <a:tailEnd type="none" w="med" len="med"/>
          </a:ln>
        </p:spPr>
      </p:cxnSp>
      <p:grpSp>
        <p:nvGrpSpPr>
          <p:cNvPr id="7249" name="Google Shape;7249;p42"/>
          <p:cNvGrpSpPr/>
          <p:nvPr/>
        </p:nvGrpSpPr>
        <p:grpSpPr>
          <a:xfrm>
            <a:off x="5192625" y="3007829"/>
            <a:ext cx="541338" cy="223023"/>
            <a:chOff x="7493876" y="2774731"/>
            <a:chExt cx="1481958" cy="894622"/>
          </a:xfrm>
        </p:grpSpPr>
        <p:sp>
          <p:nvSpPr>
            <p:cNvPr id="7250" name="Google Shape;7250;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251" name="Google Shape;7251;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252" name="Google Shape;7252;p42"/>
            <p:cNvGrpSpPr/>
            <p:nvPr/>
          </p:nvGrpSpPr>
          <p:grpSpPr>
            <a:xfrm>
              <a:off x="7713663" y="2848339"/>
              <a:ext cx="1042107" cy="425543"/>
              <a:chOff x="7786941" y="2884917"/>
              <a:chExt cx="897649" cy="353919"/>
            </a:xfrm>
          </p:grpSpPr>
          <p:sp>
            <p:nvSpPr>
              <p:cNvPr id="7253" name="Google Shape;7253;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54" name="Google Shape;7254;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55" name="Google Shape;7255;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56" name="Google Shape;7256;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257" name="Google Shape;7257;p42"/>
          <p:cNvGrpSpPr/>
          <p:nvPr/>
        </p:nvGrpSpPr>
        <p:grpSpPr>
          <a:xfrm>
            <a:off x="3621872" y="2908203"/>
            <a:ext cx="541338" cy="223023"/>
            <a:chOff x="7493876" y="2774731"/>
            <a:chExt cx="1481958" cy="894622"/>
          </a:xfrm>
        </p:grpSpPr>
        <p:sp>
          <p:nvSpPr>
            <p:cNvPr id="7258" name="Google Shape;7258;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259" name="Google Shape;7259;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260" name="Google Shape;7260;p42"/>
            <p:cNvGrpSpPr/>
            <p:nvPr/>
          </p:nvGrpSpPr>
          <p:grpSpPr>
            <a:xfrm>
              <a:off x="7713663" y="2848339"/>
              <a:ext cx="1042107" cy="425543"/>
              <a:chOff x="7786941" y="2884917"/>
              <a:chExt cx="897649" cy="353919"/>
            </a:xfrm>
          </p:grpSpPr>
          <p:sp>
            <p:nvSpPr>
              <p:cNvPr id="7261" name="Google Shape;7261;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62" name="Google Shape;7262;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63" name="Google Shape;7263;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64" name="Google Shape;7264;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265" name="Google Shape;7265;p42"/>
          <p:cNvGrpSpPr/>
          <p:nvPr/>
        </p:nvGrpSpPr>
        <p:grpSpPr>
          <a:xfrm>
            <a:off x="8182681" y="4501444"/>
            <a:ext cx="541338" cy="223023"/>
            <a:chOff x="7493876" y="2774731"/>
            <a:chExt cx="1481958" cy="894622"/>
          </a:xfrm>
        </p:grpSpPr>
        <p:sp>
          <p:nvSpPr>
            <p:cNvPr id="7266" name="Google Shape;7266;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267" name="Google Shape;7267;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268" name="Google Shape;7268;p42"/>
            <p:cNvGrpSpPr/>
            <p:nvPr/>
          </p:nvGrpSpPr>
          <p:grpSpPr>
            <a:xfrm>
              <a:off x="7713663" y="2848339"/>
              <a:ext cx="1042107" cy="425543"/>
              <a:chOff x="7786941" y="2884917"/>
              <a:chExt cx="897649" cy="353919"/>
            </a:xfrm>
          </p:grpSpPr>
          <p:sp>
            <p:nvSpPr>
              <p:cNvPr id="7269" name="Google Shape;7269;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70" name="Google Shape;7270;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71" name="Google Shape;7271;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72" name="Google Shape;7272;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273" name="Google Shape;7273;p42"/>
          <p:cNvGrpSpPr/>
          <p:nvPr/>
        </p:nvGrpSpPr>
        <p:grpSpPr>
          <a:xfrm>
            <a:off x="7469673" y="4278623"/>
            <a:ext cx="541338" cy="223023"/>
            <a:chOff x="7493876" y="2774731"/>
            <a:chExt cx="1481958" cy="894622"/>
          </a:xfrm>
        </p:grpSpPr>
        <p:sp>
          <p:nvSpPr>
            <p:cNvPr id="7274" name="Google Shape;7274;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275" name="Google Shape;7275;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276" name="Google Shape;7276;p42"/>
            <p:cNvGrpSpPr/>
            <p:nvPr/>
          </p:nvGrpSpPr>
          <p:grpSpPr>
            <a:xfrm>
              <a:off x="7713663" y="2848339"/>
              <a:ext cx="1042107" cy="425543"/>
              <a:chOff x="7786941" y="2884917"/>
              <a:chExt cx="897649" cy="353919"/>
            </a:xfrm>
          </p:grpSpPr>
          <p:sp>
            <p:nvSpPr>
              <p:cNvPr id="7277" name="Google Shape;7277;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78" name="Google Shape;7278;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79" name="Google Shape;7279;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80" name="Google Shape;7280;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281" name="Google Shape;7281;p42"/>
          <p:cNvGrpSpPr/>
          <p:nvPr/>
        </p:nvGrpSpPr>
        <p:grpSpPr>
          <a:xfrm>
            <a:off x="6979356" y="4059569"/>
            <a:ext cx="541338" cy="223023"/>
            <a:chOff x="7493876" y="2774731"/>
            <a:chExt cx="1481958" cy="894622"/>
          </a:xfrm>
        </p:grpSpPr>
        <p:sp>
          <p:nvSpPr>
            <p:cNvPr id="7282" name="Google Shape;7282;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283" name="Google Shape;7283;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284" name="Google Shape;7284;p42"/>
            <p:cNvGrpSpPr/>
            <p:nvPr/>
          </p:nvGrpSpPr>
          <p:grpSpPr>
            <a:xfrm>
              <a:off x="7713663" y="2848339"/>
              <a:ext cx="1042107" cy="425543"/>
              <a:chOff x="7786941" y="2884917"/>
              <a:chExt cx="897649" cy="353919"/>
            </a:xfrm>
          </p:grpSpPr>
          <p:sp>
            <p:nvSpPr>
              <p:cNvPr id="7285" name="Google Shape;7285;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86" name="Google Shape;7286;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87" name="Google Shape;7287;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88" name="Google Shape;7288;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289" name="Google Shape;7289;p42"/>
          <p:cNvGrpSpPr/>
          <p:nvPr/>
        </p:nvGrpSpPr>
        <p:grpSpPr>
          <a:xfrm>
            <a:off x="6723616" y="4366729"/>
            <a:ext cx="541338" cy="223023"/>
            <a:chOff x="7493876" y="2774731"/>
            <a:chExt cx="1481958" cy="894622"/>
          </a:xfrm>
        </p:grpSpPr>
        <p:sp>
          <p:nvSpPr>
            <p:cNvPr id="7290" name="Google Shape;7290;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291" name="Google Shape;7291;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292" name="Google Shape;7292;p42"/>
            <p:cNvGrpSpPr/>
            <p:nvPr/>
          </p:nvGrpSpPr>
          <p:grpSpPr>
            <a:xfrm>
              <a:off x="7713663" y="2848339"/>
              <a:ext cx="1042107" cy="425543"/>
              <a:chOff x="7786941" y="2884917"/>
              <a:chExt cx="897649" cy="353919"/>
            </a:xfrm>
          </p:grpSpPr>
          <p:sp>
            <p:nvSpPr>
              <p:cNvPr id="7293" name="Google Shape;7293;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94" name="Google Shape;7294;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95" name="Google Shape;7295;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96" name="Google Shape;7296;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297" name="Google Shape;7297;p42"/>
          <p:cNvGrpSpPr/>
          <p:nvPr/>
        </p:nvGrpSpPr>
        <p:grpSpPr>
          <a:xfrm>
            <a:off x="7291037" y="4658009"/>
            <a:ext cx="541338" cy="223023"/>
            <a:chOff x="7493876" y="2774731"/>
            <a:chExt cx="1481958" cy="894622"/>
          </a:xfrm>
        </p:grpSpPr>
        <p:sp>
          <p:nvSpPr>
            <p:cNvPr id="7298" name="Google Shape;7298;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299" name="Google Shape;7299;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300" name="Google Shape;7300;p42"/>
            <p:cNvGrpSpPr/>
            <p:nvPr/>
          </p:nvGrpSpPr>
          <p:grpSpPr>
            <a:xfrm>
              <a:off x="7713663" y="2848339"/>
              <a:ext cx="1042107" cy="425543"/>
              <a:chOff x="7786941" y="2884917"/>
              <a:chExt cx="897649" cy="353919"/>
            </a:xfrm>
          </p:grpSpPr>
          <p:sp>
            <p:nvSpPr>
              <p:cNvPr id="7301" name="Google Shape;7301;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02" name="Google Shape;7302;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03" name="Google Shape;7303;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04" name="Google Shape;7304;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305" name="Google Shape;7305;p42"/>
          <p:cNvGrpSpPr/>
          <p:nvPr/>
        </p:nvGrpSpPr>
        <p:grpSpPr>
          <a:xfrm>
            <a:off x="4220281" y="4826836"/>
            <a:ext cx="541338" cy="223023"/>
            <a:chOff x="7493876" y="2774731"/>
            <a:chExt cx="1481958" cy="894622"/>
          </a:xfrm>
        </p:grpSpPr>
        <p:sp>
          <p:nvSpPr>
            <p:cNvPr id="7306" name="Google Shape;7306;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307" name="Google Shape;7307;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308" name="Google Shape;7308;p42"/>
            <p:cNvGrpSpPr/>
            <p:nvPr/>
          </p:nvGrpSpPr>
          <p:grpSpPr>
            <a:xfrm>
              <a:off x="7713663" y="2848339"/>
              <a:ext cx="1042107" cy="425543"/>
              <a:chOff x="7786941" y="2884917"/>
              <a:chExt cx="897649" cy="353919"/>
            </a:xfrm>
          </p:grpSpPr>
          <p:sp>
            <p:nvSpPr>
              <p:cNvPr id="7309" name="Google Shape;7309;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10" name="Google Shape;7310;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11" name="Google Shape;7311;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12" name="Google Shape;7312;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313" name="Google Shape;7313;p42"/>
          <p:cNvGrpSpPr/>
          <p:nvPr/>
        </p:nvGrpSpPr>
        <p:grpSpPr>
          <a:xfrm>
            <a:off x="3740086" y="4631455"/>
            <a:ext cx="541338" cy="223023"/>
            <a:chOff x="7493876" y="2774731"/>
            <a:chExt cx="1481958" cy="894622"/>
          </a:xfrm>
        </p:grpSpPr>
        <p:sp>
          <p:nvSpPr>
            <p:cNvPr id="7314" name="Google Shape;7314;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315" name="Google Shape;7315;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316" name="Google Shape;7316;p42"/>
            <p:cNvGrpSpPr/>
            <p:nvPr/>
          </p:nvGrpSpPr>
          <p:grpSpPr>
            <a:xfrm>
              <a:off x="7713663" y="2848339"/>
              <a:ext cx="1042107" cy="425543"/>
              <a:chOff x="7786941" y="2884917"/>
              <a:chExt cx="897649" cy="353919"/>
            </a:xfrm>
          </p:grpSpPr>
          <p:sp>
            <p:nvSpPr>
              <p:cNvPr id="7317" name="Google Shape;7317;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18" name="Google Shape;7318;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19" name="Google Shape;7319;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20" name="Google Shape;7320;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321" name="Google Shape;7321;p42"/>
          <p:cNvGrpSpPr/>
          <p:nvPr/>
        </p:nvGrpSpPr>
        <p:grpSpPr>
          <a:xfrm>
            <a:off x="3500746" y="4902845"/>
            <a:ext cx="541338" cy="223023"/>
            <a:chOff x="7493876" y="2774731"/>
            <a:chExt cx="1481958" cy="894622"/>
          </a:xfrm>
        </p:grpSpPr>
        <p:sp>
          <p:nvSpPr>
            <p:cNvPr id="7322" name="Google Shape;7322;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323" name="Google Shape;7323;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324" name="Google Shape;7324;p42"/>
            <p:cNvGrpSpPr/>
            <p:nvPr/>
          </p:nvGrpSpPr>
          <p:grpSpPr>
            <a:xfrm>
              <a:off x="7713663" y="2848339"/>
              <a:ext cx="1042107" cy="425543"/>
              <a:chOff x="7786941" y="2884917"/>
              <a:chExt cx="897649" cy="353919"/>
            </a:xfrm>
          </p:grpSpPr>
          <p:sp>
            <p:nvSpPr>
              <p:cNvPr id="7325" name="Google Shape;7325;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26" name="Google Shape;7326;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27" name="Google Shape;7327;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28" name="Google Shape;7328;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329" name="Google Shape;7329;p42"/>
          <p:cNvGrpSpPr/>
          <p:nvPr/>
        </p:nvGrpSpPr>
        <p:grpSpPr>
          <a:xfrm>
            <a:off x="2989969" y="5089246"/>
            <a:ext cx="541338" cy="223023"/>
            <a:chOff x="7493876" y="2774731"/>
            <a:chExt cx="1481958" cy="894622"/>
          </a:xfrm>
        </p:grpSpPr>
        <p:sp>
          <p:nvSpPr>
            <p:cNvPr id="7330" name="Google Shape;7330;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331" name="Google Shape;7331;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332" name="Google Shape;7332;p42"/>
            <p:cNvGrpSpPr/>
            <p:nvPr/>
          </p:nvGrpSpPr>
          <p:grpSpPr>
            <a:xfrm>
              <a:off x="7713663" y="2848339"/>
              <a:ext cx="1042107" cy="425543"/>
              <a:chOff x="7786941" y="2884917"/>
              <a:chExt cx="897649" cy="353919"/>
            </a:xfrm>
          </p:grpSpPr>
          <p:sp>
            <p:nvSpPr>
              <p:cNvPr id="7333" name="Google Shape;7333;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34" name="Google Shape;7334;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35" name="Google Shape;7335;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36" name="Google Shape;7336;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337" name="Google Shape;7337;p42"/>
          <p:cNvGrpSpPr/>
          <p:nvPr/>
        </p:nvGrpSpPr>
        <p:grpSpPr>
          <a:xfrm>
            <a:off x="4023882" y="5178456"/>
            <a:ext cx="541338" cy="223023"/>
            <a:chOff x="7493876" y="2774731"/>
            <a:chExt cx="1481958" cy="894622"/>
          </a:xfrm>
        </p:grpSpPr>
        <p:sp>
          <p:nvSpPr>
            <p:cNvPr id="7338" name="Google Shape;7338;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339" name="Google Shape;7339;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340" name="Google Shape;7340;p42"/>
            <p:cNvGrpSpPr/>
            <p:nvPr/>
          </p:nvGrpSpPr>
          <p:grpSpPr>
            <a:xfrm>
              <a:off x="7713663" y="2848339"/>
              <a:ext cx="1042107" cy="425543"/>
              <a:chOff x="7786941" y="2884917"/>
              <a:chExt cx="897649" cy="353919"/>
            </a:xfrm>
          </p:grpSpPr>
          <p:sp>
            <p:nvSpPr>
              <p:cNvPr id="7341" name="Google Shape;7341;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42" name="Google Shape;7342;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43" name="Google Shape;7343;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44" name="Google Shape;7344;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345" name="Google Shape;7345;p42"/>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grpSp>
        <p:nvGrpSpPr>
          <p:cNvPr id="7346" name="Google Shape;7346;p42"/>
          <p:cNvGrpSpPr/>
          <p:nvPr/>
        </p:nvGrpSpPr>
        <p:grpSpPr>
          <a:xfrm>
            <a:off x="1589588" y="1850610"/>
            <a:ext cx="8467869" cy="4691676"/>
            <a:chOff x="124589" y="1837771"/>
            <a:chExt cx="8466729" cy="4692037"/>
          </a:xfrm>
        </p:grpSpPr>
        <p:grpSp>
          <p:nvGrpSpPr>
            <p:cNvPr id="7347" name="Google Shape;7347;p42"/>
            <p:cNvGrpSpPr/>
            <p:nvPr/>
          </p:nvGrpSpPr>
          <p:grpSpPr>
            <a:xfrm>
              <a:off x="1529396" y="2297655"/>
              <a:ext cx="648422" cy="418253"/>
              <a:chOff x="3053396" y="4304255"/>
              <a:chExt cx="648422" cy="418253"/>
            </a:xfrm>
          </p:grpSpPr>
          <p:sp>
            <p:nvSpPr>
              <p:cNvPr id="7348" name="Google Shape;7348;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49" name="Google Shape;7349;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50" name="Google Shape;7350;p42"/>
            <p:cNvGrpSpPr/>
            <p:nvPr/>
          </p:nvGrpSpPr>
          <p:grpSpPr>
            <a:xfrm>
              <a:off x="373696" y="3097755"/>
              <a:ext cx="648422" cy="418253"/>
              <a:chOff x="3053396" y="4304255"/>
              <a:chExt cx="648422" cy="418253"/>
            </a:xfrm>
          </p:grpSpPr>
          <p:sp>
            <p:nvSpPr>
              <p:cNvPr id="7351" name="Google Shape;7351;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52" name="Google Shape;7352;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53" name="Google Shape;7353;p42"/>
            <p:cNvGrpSpPr/>
            <p:nvPr/>
          </p:nvGrpSpPr>
          <p:grpSpPr>
            <a:xfrm>
              <a:off x="6037896" y="2551655"/>
              <a:ext cx="648422" cy="418253"/>
              <a:chOff x="3053396" y="4304255"/>
              <a:chExt cx="648422" cy="418253"/>
            </a:xfrm>
          </p:grpSpPr>
          <p:sp>
            <p:nvSpPr>
              <p:cNvPr id="7354" name="Google Shape;7354;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55" name="Google Shape;7355;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56" name="Google Shape;7356;p42"/>
            <p:cNvGrpSpPr/>
            <p:nvPr/>
          </p:nvGrpSpPr>
          <p:grpSpPr>
            <a:xfrm>
              <a:off x="945196" y="5409155"/>
              <a:ext cx="648422" cy="418253"/>
              <a:chOff x="3053396" y="4304255"/>
              <a:chExt cx="648422" cy="418253"/>
            </a:xfrm>
          </p:grpSpPr>
          <p:sp>
            <p:nvSpPr>
              <p:cNvPr id="7357" name="Google Shape;7357;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58" name="Google Shape;7358;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59" name="Google Shape;7359;p42"/>
            <p:cNvGrpSpPr/>
            <p:nvPr/>
          </p:nvGrpSpPr>
          <p:grpSpPr>
            <a:xfrm>
              <a:off x="526096" y="4786855"/>
              <a:ext cx="648422" cy="418253"/>
              <a:chOff x="3053396" y="4304255"/>
              <a:chExt cx="648422" cy="418253"/>
            </a:xfrm>
          </p:grpSpPr>
          <p:sp>
            <p:nvSpPr>
              <p:cNvPr id="7360" name="Google Shape;7360;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61" name="Google Shape;7361;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62" name="Google Shape;7362;p42"/>
            <p:cNvGrpSpPr/>
            <p:nvPr/>
          </p:nvGrpSpPr>
          <p:grpSpPr>
            <a:xfrm>
              <a:off x="297496" y="4126455"/>
              <a:ext cx="648422" cy="418253"/>
              <a:chOff x="3053396" y="4304255"/>
              <a:chExt cx="648422" cy="418253"/>
            </a:xfrm>
          </p:grpSpPr>
          <p:sp>
            <p:nvSpPr>
              <p:cNvPr id="7363" name="Google Shape;7363;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64" name="Google Shape;7364;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65" name="Google Shape;7365;p42"/>
            <p:cNvGrpSpPr/>
            <p:nvPr/>
          </p:nvGrpSpPr>
          <p:grpSpPr>
            <a:xfrm>
              <a:off x="6787196" y="2983455"/>
              <a:ext cx="648422" cy="418253"/>
              <a:chOff x="3053396" y="4304255"/>
              <a:chExt cx="648422" cy="418253"/>
            </a:xfrm>
          </p:grpSpPr>
          <p:sp>
            <p:nvSpPr>
              <p:cNvPr id="7366" name="Google Shape;7366;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67" name="Google Shape;7367;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68" name="Google Shape;7368;p42"/>
            <p:cNvGrpSpPr/>
            <p:nvPr/>
          </p:nvGrpSpPr>
          <p:grpSpPr>
            <a:xfrm>
              <a:off x="3129596" y="2056355"/>
              <a:ext cx="648422" cy="418253"/>
              <a:chOff x="3053396" y="4304255"/>
              <a:chExt cx="648422" cy="418253"/>
            </a:xfrm>
          </p:grpSpPr>
          <p:sp>
            <p:nvSpPr>
              <p:cNvPr id="7369" name="Google Shape;7369;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70" name="Google Shape;7370;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71" name="Google Shape;7371;p42"/>
            <p:cNvGrpSpPr/>
            <p:nvPr/>
          </p:nvGrpSpPr>
          <p:grpSpPr>
            <a:xfrm>
              <a:off x="754696" y="2704055"/>
              <a:ext cx="648422" cy="418253"/>
              <a:chOff x="3053396" y="4304255"/>
              <a:chExt cx="648422" cy="418253"/>
            </a:xfrm>
          </p:grpSpPr>
          <p:sp>
            <p:nvSpPr>
              <p:cNvPr id="7372" name="Google Shape;7372;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73" name="Google Shape;7373;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74" name="Google Shape;7374;p42"/>
            <p:cNvGrpSpPr/>
            <p:nvPr/>
          </p:nvGrpSpPr>
          <p:grpSpPr>
            <a:xfrm>
              <a:off x="4043996" y="2030955"/>
              <a:ext cx="648422" cy="418253"/>
              <a:chOff x="3053396" y="4304255"/>
              <a:chExt cx="648422" cy="418253"/>
            </a:xfrm>
          </p:grpSpPr>
          <p:sp>
            <p:nvSpPr>
              <p:cNvPr id="7375" name="Google Shape;7375;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76" name="Google Shape;7376;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77" name="Google Shape;7377;p42"/>
            <p:cNvGrpSpPr/>
            <p:nvPr/>
          </p:nvGrpSpPr>
          <p:grpSpPr>
            <a:xfrm>
              <a:off x="7104696" y="5663155"/>
              <a:ext cx="648422" cy="418253"/>
              <a:chOff x="3053396" y="4304255"/>
              <a:chExt cx="648422" cy="418253"/>
            </a:xfrm>
          </p:grpSpPr>
          <p:sp>
            <p:nvSpPr>
              <p:cNvPr id="7378" name="Google Shape;7378;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79" name="Google Shape;7379;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80" name="Google Shape;7380;p42"/>
            <p:cNvGrpSpPr/>
            <p:nvPr/>
          </p:nvGrpSpPr>
          <p:grpSpPr>
            <a:xfrm>
              <a:off x="7942896" y="5015455"/>
              <a:ext cx="648422" cy="418253"/>
              <a:chOff x="3053396" y="4304255"/>
              <a:chExt cx="648422" cy="418253"/>
            </a:xfrm>
          </p:grpSpPr>
          <p:sp>
            <p:nvSpPr>
              <p:cNvPr id="7381" name="Google Shape;7381;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82" name="Google Shape;7382;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83" name="Google Shape;7383;p42"/>
            <p:cNvGrpSpPr/>
            <p:nvPr/>
          </p:nvGrpSpPr>
          <p:grpSpPr>
            <a:xfrm>
              <a:off x="7714296" y="4101055"/>
              <a:ext cx="648422" cy="418253"/>
              <a:chOff x="3053396" y="4304255"/>
              <a:chExt cx="648422" cy="418253"/>
            </a:xfrm>
          </p:grpSpPr>
          <p:sp>
            <p:nvSpPr>
              <p:cNvPr id="7384" name="Google Shape;7384;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85" name="Google Shape;7385;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86" name="Google Shape;7386;p42"/>
            <p:cNvGrpSpPr/>
            <p:nvPr/>
          </p:nvGrpSpPr>
          <p:grpSpPr>
            <a:xfrm>
              <a:off x="4869496" y="5904455"/>
              <a:ext cx="648422" cy="418253"/>
              <a:chOff x="3053396" y="4304255"/>
              <a:chExt cx="648422" cy="418253"/>
            </a:xfrm>
          </p:grpSpPr>
          <p:sp>
            <p:nvSpPr>
              <p:cNvPr id="7387" name="Google Shape;7387;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88" name="Google Shape;7388;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89" name="Google Shape;7389;p42"/>
            <p:cNvGrpSpPr/>
            <p:nvPr/>
          </p:nvGrpSpPr>
          <p:grpSpPr>
            <a:xfrm>
              <a:off x="3955096" y="6044155"/>
              <a:ext cx="648422" cy="418253"/>
              <a:chOff x="3053396" y="4304255"/>
              <a:chExt cx="648422" cy="418253"/>
            </a:xfrm>
          </p:grpSpPr>
          <p:sp>
            <p:nvSpPr>
              <p:cNvPr id="7390" name="Google Shape;7390;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91" name="Google Shape;7391;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92" name="Google Shape;7392;p42"/>
            <p:cNvGrpSpPr/>
            <p:nvPr/>
          </p:nvGrpSpPr>
          <p:grpSpPr>
            <a:xfrm>
              <a:off x="2735896" y="5891755"/>
              <a:ext cx="648422" cy="418253"/>
              <a:chOff x="3053396" y="4304255"/>
              <a:chExt cx="648422" cy="418253"/>
            </a:xfrm>
          </p:grpSpPr>
          <p:sp>
            <p:nvSpPr>
              <p:cNvPr id="7393" name="Google Shape;7393;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94" name="Google Shape;7394;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sp>
          <p:nvSpPr>
            <p:cNvPr id="7395" name="Google Shape;7395;p42"/>
            <p:cNvSpPr txBox="1"/>
            <p:nvPr/>
          </p:nvSpPr>
          <p:spPr>
            <a:xfrm rot="1053502">
              <a:off x="5143500" y="19558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396" name="Google Shape;7396;p42"/>
            <p:cNvSpPr txBox="1"/>
            <p:nvPr/>
          </p:nvSpPr>
          <p:spPr>
            <a:xfrm rot="2829263">
              <a:off x="7429500" y="34290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397" name="Google Shape;7397;p42"/>
            <p:cNvSpPr txBox="1"/>
            <p:nvPr/>
          </p:nvSpPr>
          <p:spPr>
            <a:xfrm rot="9845918">
              <a:off x="6098241" y="5942112"/>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398" name="Google Shape;7398;p42"/>
            <p:cNvSpPr txBox="1"/>
            <p:nvPr/>
          </p:nvSpPr>
          <p:spPr>
            <a:xfrm rot="-9948738">
              <a:off x="1730786" y="5845469"/>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399" name="Google Shape;7399;p42"/>
            <p:cNvSpPr txBox="1"/>
            <p:nvPr/>
          </p:nvSpPr>
          <p:spPr>
            <a:xfrm rot="-4992697">
              <a:off x="144631" y="3539025"/>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400" name="Google Shape;7400;p42"/>
            <p:cNvSpPr txBox="1"/>
            <p:nvPr/>
          </p:nvSpPr>
          <p:spPr>
            <a:xfrm rot="-1017263">
              <a:off x="2330376" y="1905681"/>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grpSp>
      <p:sp>
        <p:nvSpPr>
          <p:cNvPr id="7401" name="Google Shape;7401;p42"/>
          <p:cNvSpPr txBox="1"/>
          <p:nvPr/>
        </p:nvSpPr>
        <p:spPr>
          <a:xfrm>
            <a:off x="1499042" y="1163204"/>
            <a:ext cx="9720792" cy="6731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800"/>
              <a:buFont typeface="Noto Sans Symbols"/>
              <a:buNone/>
            </a:pPr>
            <a:r>
              <a:rPr lang="en-US" sz="2400" b="0" i="0" u="none" strike="noStrike" cap="none">
                <a:solidFill>
                  <a:srgbClr val="000000"/>
                </a:solidFill>
                <a:latin typeface="Calibri"/>
                <a:ea typeface="Calibri"/>
                <a:cs typeface="Calibri"/>
                <a:sym typeface="Calibri"/>
              </a:rPr>
              <a:t>But if one global ISP is viable business, there will be competitors …. who will want to be connected</a:t>
            </a:r>
            <a:endParaRPr/>
          </a:p>
        </p:txBody>
      </p:sp>
      <p:grpSp>
        <p:nvGrpSpPr>
          <p:cNvPr id="7402" name="Google Shape;7402;p42"/>
          <p:cNvGrpSpPr/>
          <p:nvPr/>
        </p:nvGrpSpPr>
        <p:grpSpPr>
          <a:xfrm>
            <a:off x="5736579" y="2899825"/>
            <a:ext cx="2272389" cy="1061009"/>
            <a:chOff x="4696844" y="2871032"/>
            <a:chExt cx="2272671" cy="1061113"/>
          </a:xfrm>
        </p:grpSpPr>
        <p:grpSp>
          <p:nvGrpSpPr>
            <p:cNvPr id="7403" name="Google Shape;7403;p42"/>
            <p:cNvGrpSpPr/>
            <p:nvPr/>
          </p:nvGrpSpPr>
          <p:grpSpPr>
            <a:xfrm>
              <a:off x="5677190" y="2871032"/>
              <a:ext cx="530938" cy="338554"/>
              <a:chOff x="5573768" y="2726239"/>
              <a:chExt cx="530938" cy="338554"/>
            </a:xfrm>
          </p:grpSpPr>
          <p:sp>
            <p:nvSpPr>
              <p:cNvPr id="7404" name="Google Shape;7404;p42"/>
              <p:cNvSpPr/>
              <p:nvPr/>
            </p:nvSpPr>
            <p:spPr>
              <a:xfrm>
                <a:off x="5573768" y="2751297"/>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405" name="Google Shape;7405;p42"/>
              <p:cNvSpPr txBox="1"/>
              <p:nvPr/>
            </p:nvSpPr>
            <p:spPr>
              <a:xfrm>
                <a:off x="5593027" y="2726239"/>
                <a:ext cx="5116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Arial"/>
                    <a:ea typeface="Arial"/>
                    <a:cs typeface="Arial"/>
                    <a:sym typeface="Arial"/>
                  </a:rPr>
                  <a:t>IXP</a:t>
                </a:r>
                <a:endParaRPr/>
              </a:p>
            </p:txBody>
          </p:sp>
        </p:grpSp>
        <p:cxnSp>
          <p:nvCxnSpPr>
            <p:cNvPr id="7406" name="Google Shape;7406;p42"/>
            <p:cNvCxnSpPr/>
            <p:nvPr/>
          </p:nvCxnSpPr>
          <p:spPr>
            <a:xfrm>
              <a:off x="4696844" y="3073933"/>
              <a:ext cx="980347" cy="3515"/>
            </a:xfrm>
            <a:prstGeom prst="straightConnector1">
              <a:avLst/>
            </a:prstGeom>
            <a:noFill/>
            <a:ln w="38100" cap="flat" cmpd="sng">
              <a:solidFill>
                <a:srgbClr val="CC0000"/>
              </a:solidFill>
              <a:prstDash val="solid"/>
              <a:round/>
              <a:headEnd type="none" w="med" len="med"/>
              <a:tailEnd type="none" w="med" len="med"/>
            </a:ln>
          </p:spPr>
        </p:cxnSp>
        <p:cxnSp>
          <p:nvCxnSpPr>
            <p:cNvPr id="7407" name="Google Shape;7407;p42"/>
            <p:cNvCxnSpPr>
              <a:endCxn id="7408" idx="1"/>
            </p:cNvCxnSpPr>
            <p:nvPr/>
          </p:nvCxnSpPr>
          <p:spPr>
            <a:xfrm>
              <a:off x="6137015" y="3146745"/>
              <a:ext cx="832500" cy="785400"/>
            </a:xfrm>
            <a:prstGeom prst="straightConnector1">
              <a:avLst/>
            </a:prstGeom>
            <a:noFill/>
            <a:ln w="38100" cap="flat" cmpd="sng">
              <a:solidFill>
                <a:srgbClr val="CC0000"/>
              </a:solidFill>
              <a:prstDash val="solid"/>
              <a:round/>
              <a:headEnd type="none" w="med" len="med"/>
              <a:tailEnd type="none" w="med" len="med"/>
            </a:ln>
          </p:spPr>
        </p:cxnSp>
      </p:grpSp>
      <p:grpSp>
        <p:nvGrpSpPr>
          <p:cNvPr id="7409" name="Google Shape;7409;p42"/>
          <p:cNvGrpSpPr/>
          <p:nvPr/>
        </p:nvGrpSpPr>
        <p:grpSpPr>
          <a:xfrm>
            <a:off x="3570106" y="3762886"/>
            <a:ext cx="2938633" cy="1357363"/>
            <a:chOff x="2746015" y="3733001"/>
            <a:chExt cx="2937190" cy="1359445"/>
          </a:xfrm>
        </p:grpSpPr>
        <p:cxnSp>
          <p:nvCxnSpPr>
            <p:cNvPr id="7410" name="Google Shape;7410;p42"/>
            <p:cNvCxnSpPr>
              <a:stCxn id="7411" idx="5"/>
              <a:endCxn id="7412" idx="3"/>
            </p:cNvCxnSpPr>
            <p:nvPr/>
          </p:nvCxnSpPr>
          <p:spPr>
            <a:xfrm>
              <a:off x="5094305" y="3733001"/>
              <a:ext cx="588900" cy="212700"/>
            </a:xfrm>
            <a:prstGeom prst="straightConnector1">
              <a:avLst/>
            </a:prstGeom>
            <a:noFill/>
            <a:ln w="38100" cap="flat" cmpd="sng">
              <a:solidFill>
                <a:srgbClr val="CC0000"/>
              </a:solidFill>
              <a:prstDash val="solid"/>
              <a:round/>
              <a:headEnd type="none" w="med" len="med"/>
              <a:tailEnd type="none" w="med" len="med"/>
            </a:ln>
          </p:spPr>
        </p:cxnSp>
        <p:cxnSp>
          <p:nvCxnSpPr>
            <p:cNvPr id="7413" name="Google Shape;7413;p42"/>
            <p:cNvCxnSpPr>
              <a:stCxn id="7414" idx="5"/>
            </p:cNvCxnSpPr>
            <p:nvPr/>
          </p:nvCxnSpPr>
          <p:spPr>
            <a:xfrm flipH="1">
              <a:off x="2746015" y="3789080"/>
              <a:ext cx="54600" cy="601800"/>
            </a:xfrm>
            <a:prstGeom prst="straightConnector1">
              <a:avLst/>
            </a:prstGeom>
            <a:noFill/>
            <a:ln w="38100" cap="flat" cmpd="sng">
              <a:solidFill>
                <a:srgbClr val="CC0000"/>
              </a:solidFill>
              <a:prstDash val="solid"/>
              <a:round/>
              <a:headEnd type="none" w="med" len="med"/>
              <a:tailEnd type="none" w="med" len="med"/>
            </a:ln>
          </p:spPr>
        </p:cxnSp>
        <p:cxnSp>
          <p:nvCxnSpPr>
            <p:cNvPr id="7415" name="Google Shape;7415;p42"/>
            <p:cNvCxnSpPr>
              <a:endCxn id="7416" idx="3"/>
            </p:cNvCxnSpPr>
            <p:nvPr/>
          </p:nvCxnSpPr>
          <p:spPr>
            <a:xfrm rot="10800000" flipH="1">
              <a:off x="4424295" y="4701847"/>
              <a:ext cx="1074600" cy="390600"/>
            </a:xfrm>
            <a:prstGeom prst="straightConnector1">
              <a:avLst/>
            </a:prstGeom>
            <a:noFill/>
            <a:ln w="38100" cap="flat" cmpd="sng">
              <a:solidFill>
                <a:srgbClr val="CC0000"/>
              </a:solidFill>
              <a:prstDash val="solid"/>
              <a:round/>
              <a:headEnd type="none" w="med" len="med"/>
              <a:tailEnd type="none" w="med" len="med"/>
            </a:ln>
          </p:spPr>
        </p:cxnSp>
      </p:grpSp>
      <p:grpSp>
        <p:nvGrpSpPr>
          <p:cNvPr id="7417" name="Google Shape;7417;p42"/>
          <p:cNvGrpSpPr/>
          <p:nvPr/>
        </p:nvGrpSpPr>
        <p:grpSpPr>
          <a:xfrm>
            <a:off x="5775500" y="5015078"/>
            <a:ext cx="1792625" cy="741248"/>
            <a:chOff x="4686300" y="4864100"/>
            <a:chExt cx="1792244" cy="740764"/>
          </a:xfrm>
        </p:grpSpPr>
        <p:sp>
          <p:nvSpPr>
            <p:cNvPr id="7418" name="Google Shape;7418;p42"/>
            <p:cNvSpPr txBox="1"/>
            <p:nvPr/>
          </p:nvSpPr>
          <p:spPr>
            <a:xfrm>
              <a:off x="4838700" y="5143500"/>
              <a:ext cx="1639844" cy="46136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Calibri"/>
                <a:buNone/>
              </a:pPr>
              <a:r>
                <a:rPr lang="en-US" sz="2400" b="0" i="1" u="none" strike="noStrike" cap="none">
                  <a:solidFill>
                    <a:srgbClr val="CC0000"/>
                  </a:solidFill>
                  <a:latin typeface="Calibri"/>
                  <a:ea typeface="Calibri"/>
                  <a:cs typeface="Calibri"/>
                  <a:sym typeface="Calibri"/>
                </a:rPr>
                <a:t>peering link</a:t>
              </a:r>
              <a:endParaRPr/>
            </a:p>
          </p:txBody>
        </p:sp>
        <p:cxnSp>
          <p:nvCxnSpPr>
            <p:cNvPr id="7419" name="Google Shape;7419;p42"/>
            <p:cNvCxnSpPr/>
            <p:nvPr/>
          </p:nvCxnSpPr>
          <p:spPr>
            <a:xfrm>
              <a:off x="4686300" y="4864100"/>
              <a:ext cx="266700" cy="419100"/>
            </a:xfrm>
            <a:prstGeom prst="straightConnector1">
              <a:avLst/>
            </a:prstGeom>
            <a:noFill/>
            <a:ln w="9525" cap="flat" cmpd="sng">
              <a:solidFill>
                <a:srgbClr val="CC0000"/>
              </a:solidFill>
              <a:prstDash val="solid"/>
              <a:round/>
              <a:headEnd type="none" w="med" len="med"/>
              <a:tailEnd type="none" w="med" len="med"/>
            </a:ln>
          </p:spPr>
        </p:cxnSp>
      </p:grpSp>
      <p:grpSp>
        <p:nvGrpSpPr>
          <p:cNvPr id="7420" name="Google Shape;7420;p42"/>
          <p:cNvGrpSpPr/>
          <p:nvPr/>
        </p:nvGrpSpPr>
        <p:grpSpPr>
          <a:xfrm>
            <a:off x="6287088" y="1707261"/>
            <a:ext cx="3207609" cy="1166368"/>
            <a:chOff x="5270500" y="1701800"/>
            <a:chExt cx="3206604" cy="1165614"/>
          </a:xfrm>
        </p:grpSpPr>
        <p:sp>
          <p:nvSpPr>
            <p:cNvPr id="7421" name="Google Shape;7421;p42"/>
            <p:cNvSpPr txBox="1"/>
            <p:nvPr/>
          </p:nvSpPr>
          <p:spPr>
            <a:xfrm>
              <a:off x="5270500" y="1701800"/>
              <a:ext cx="3206604" cy="4613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Calibri"/>
                <a:buNone/>
              </a:pPr>
              <a:r>
                <a:rPr lang="en-US" sz="2400" b="0" i="1" u="none" strike="noStrike" cap="none">
                  <a:solidFill>
                    <a:srgbClr val="CC0000"/>
                  </a:solidFill>
                  <a:latin typeface="Calibri"/>
                  <a:ea typeface="Calibri"/>
                  <a:cs typeface="Calibri"/>
                  <a:sym typeface="Calibri"/>
                </a:rPr>
                <a:t>Internet exchange point </a:t>
              </a:r>
              <a:endParaRPr/>
            </a:p>
          </p:txBody>
        </p:sp>
        <p:cxnSp>
          <p:nvCxnSpPr>
            <p:cNvPr id="7422" name="Google Shape;7422;p42"/>
            <p:cNvCxnSpPr/>
            <p:nvPr/>
          </p:nvCxnSpPr>
          <p:spPr>
            <a:xfrm flipH="1">
              <a:off x="6141884" y="2155382"/>
              <a:ext cx="219911" cy="712032"/>
            </a:xfrm>
            <a:prstGeom prst="straightConnector1">
              <a:avLst/>
            </a:prstGeom>
            <a:noFill/>
            <a:ln w="9525" cap="flat" cmpd="sng">
              <a:solidFill>
                <a:srgbClr val="CC0000"/>
              </a:solidFill>
              <a:prstDash val="solid"/>
              <a:round/>
              <a:headEnd type="none" w="med" len="med"/>
              <a:tailEnd type="none" w="med" len="med"/>
            </a:ln>
          </p:spPr>
        </p:cxnSp>
      </p:grpSp>
      <p:grpSp>
        <p:nvGrpSpPr>
          <p:cNvPr id="7423" name="Google Shape;7423;p42"/>
          <p:cNvGrpSpPr/>
          <p:nvPr/>
        </p:nvGrpSpPr>
        <p:grpSpPr>
          <a:xfrm>
            <a:off x="7929475" y="3939691"/>
            <a:ext cx="541338" cy="223023"/>
            <a:chOff x="7493876" y="2774731"/>
            <a:chExt cx="1481958" cy="894622"/>
          </a:xfrm>
        </p:grpSpPr>
        <p:sp>
          <p:nvSpPr>
            <p:cNvPr id="7424" name="Google Shape;7424;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08" name="Google Shape;7408;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25" name="Google Shape;7425;p42"/>
            <p:cNvGrpSpPr/>
            <p:nvPr/>
          </p:nvGrpSpPr>
          <p:grpSpPr>
            <a:xfrm>
              <a:off x="7713663" y="2848339"/>
              <a:ext cx="1042107" cy="425543"/>
              <a:chOff x="7786941" y="2884917"/>
              <a:chExt cx="897649" cy="353919"/>
            </a:xfrm>
          </p:grpSpPr>
          <p:sp>
            <p:nvSpPr>
              <p:cNvPr id="7426" name="Google Shape;7426;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27" name="Google Shape;7427;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28" name="Google Shape;7428;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29" name="Google Shape;7429;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430" name="Google Shape;7430;p42"/>
          <p:cNvGrpSpPr/>
          <p:nvPr/>
        </p:nvGrpSpPr>
        <p:grpSpPr>
          <a:xfrm>
            <a:off x="6429198" y="3852093"/>
            <a:ext cx="541338" cy="223023"/>
            <a:chOff x="7493876" y="2774731"/>
            <a:chExt cx="1481958" cy="894622"/>
          </a:xfrm>
        </p:grpSpPr>
        <p:sp>
          <p:nvSpPr>
            <p:cNvPr id="7431" name="Google Shape;7431;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12" name="Google Shape;7412;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32" name="Google Shape;7432;p42"/>
            <p:cNvGrpSpPr/>
            <p:nvPr/>
          </p:nvGrpSpPr>
          <p:grpSpPr>
            <a:xfrm>
              <a:off x="7713663" y="2848339"/>
              <a:ext cx="1042107" cy="425543"/>
              <a:chOff x="7786941" y="2884917"/>
              <a:chExt cx="897649" cy="353919"/>
            </a:xfrm>
          </p:grpSpPr>
          <p:sp>
            <p:nvSpPr>
              <p:cNvPr id="7433" name="Google Shape;7433;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34" name="Google Shape;7434;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35" name="Google Shape;7435;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36" name="Google Shape;7436;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437" name="Google Shape;7437;p42"/>
          <p:cNvGrpSpPr/>
          <p:nvPr/>
        </p:nvGrpSpPr>
        <p:grpSpPr>
          <a:xfrm>
            <a:off x="5457737" y="3639654"/>
            <a:ext cx="541338" cy="223023"/>
            <a:chOff x="7493876" y="2774731"/>
            <a:chExt cx="1481958" cy="894622"/>
          </a:xfrm>
        </p:grpSpPr>
        <p:sp>
          <p:nvSpPr>
            <p:cNvPr id="7438" name="Google Shape;7438;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11" name="Google Shape;7411;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39" name="Google Shape;7439;p42"/>
            <p:cNvGrpSpPr/>
            <p:nvPr/>
          </p:nvGrpSpPr>
          <p:grpSpPr>
            <a:xfrm>
              <a:off x="7713663" y="2848339"/>
              <a:ext cx="1042107" cy="425543"/>
              <a:chOff x="7786941" y="2884917"/>
              <a:chExt cx="897649" cy="353919"/>
            </a:xfrm>
          </p:grpSpPr>
          <p:sp>
            <p:nvSpPr>
              <p:cNvPr id="7440" name="Google Shape;7440;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41" name="Google Shape;7441;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42" name="Google Shape;7442;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43" name="Google Shape;7443;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444" name="Google Shape;7444;p42"/>
          <p:cNvGrpSpPr/>
          <p:nvPr/>
        </p:nvGrpSpPr>
        <p:grpSpPr>
          <a:xfrm>
            <a:off x="4815073" y="3924252"/>
            <a:ext cx="1634942" cy="693432"/>
            <a:chOff x="4815073" y="3924252"/>
            <a:chExt cx="1634942" cy="693432"/>
          </a:xfrm>
        </p:grpSpPr>
        <p:cxnSp>
          <p:nvCxnSpPr>
            <p:cNvPr id="7445" name="Google Shape;7445;p42"/>
            <p:cNvCxnSpPr>
              <a:stCxn id="7446" idx="2"/>
            </p:cNvCxnSpPr>
            <p:nvPr/>
          </p:nvCxnSpPr>
          <p:spPr>
            <a:xfrm rot="10800000" flipH="1">
              <a:off x="4982880" y="4309884"/>
              <a:ext cx="309000" cy="307800"/>
            </a:xfrm>
            <a:prstGeom prst="straightConnector1">
              <a:avLst/>
            </a:prstGeom>
            <a:noFill/>
            <a:ln w="38100" cap="flat" cmpd="sng">
              <a:solidFill>
                <a:srgbClr val="CC0000"/>
              </a:solidFill>
              <a:prstDash val="solid"/>
              <a:round/>
              <a:headEnd type="none" w="med" len="med"/>
              <a:tailEnd type="none" w="med" len="med"/>
            </a:ln>
          </p:spPr>
        </p:cxnSp>
        <p:cxnSp>
          <p:nvCxnSpPr>
            <p:cNvPr id="7447" name="Google Shape;7447;p42"/>
            <p:cNvCxnSpPr/>
            <p:nvPr/>
          </p:nvCxnSpPr>
          <p:spPr>
            <a:xfrm rot="10800000" flipH="1">
              <a:off x="5520180" y="3924252"/>
              <a:ext cx="929835" cy="367084"/>
            </a:xfrm>
            <a:prstGeom prst="straightConnector1">
              <a:avLst/>
            </a:prstGeom>
            <a:noFill/>
            <a:ln w="38100" cap="flat" cmpd="sng">
              <a:solidFill>
                <a:srgbClr val="CC0000"/>
              </a:solidFill>
              <a:prstDash val="solid"/>
              <a:round/>
              <a:headEnd type="none" w="med" len="med"/>
              <a:tailEnd type="none" w="med" len="med"/>
            </a:ln>
          </p:spPr>
        </p:cxnSp>
        <p:cxnSp>
          <p:nvCxnSpPr>
            <p:cNvPr id="7448" name="Google Shape;7448;p42"/>
            <p:cNvCxnSpPr>
              <a:stCxn id="7449" idx="2"/>
            </p:cNvCxnSpPr>
            <p:nvPr/>
          </p:nvCxnSpPr>
          <p:spPr>
            <a:xfrm>
              <a:off x="4815073" y="3947043"/>
              <a:ext cx="477000" cy="277500"/>
            </a:xfrm>
            <a:prstGeom prst="straightConnector1">
              <a:avLst/>
            </a:prstGeom>
            <a:noFill/>
            <a:ln w="38100" cap="flat" cmpd="sng">
              <a:solidFill>
                <a:srgbClr val="CC0000"/>
              </a:solidFill>
              <a:prstDash val="solid"/>
              <a:round/>
              <a:headEnd type="none" w="med" len="med"/>
              <a:tailEnd type="none" w="med" len="med"/>
            </a:ln>
          </p:spPr>
        </p:cxnSp>
        <p:grpSp>
          <p:nvGrpSpPr>
            <p:cNvPr id="7450" name="Google Shape;7450;p42"/>
            <p:cNvGrpSpPr/>
            <p:nvPr/>
          </p:nvGrpSpPr>
          <p:grpSpPr>
            <a:xfrm>
              <a:off x="5119678" y="4119105"/>
              <a:ext cx="528442" cy="338554"/>
              <a:chOff x="5634518" y="2652249"/>
              <a:chExt cx="528092" cy="338174"/>
            </a:xfrm>
          </p:grpSpPr>
          <p:sp>
            <p:nvSpPr>
              <p:cNvPr id="7451" name="Google Shape;7451;p42"/>
              <p:cNvSpPr/>
              <p:nvPr/>
            </p:nvSpPr>
            <p:spPr>
              <a:xfrm>
                <a:off x="5634518" y="2672371"/>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452" name="Google Shape;7452;p42"/>
              <p:cNvSpPr txBox="1"/>
              <p:nvPr/>
            </p:nvSpPr>
            <p:spPr>
              <a:xfrm>
                <a:off x="5685246" y="2652249"/>
                <a:ext cx="447262" cy="3381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IXP</a:t>
                </a:r>
                <a:endParaRPr/>
              </a:p>
            </p:txBody>
          </p:sp>
        </p:grpSp>
      </p:grpSp>
      <p:grpSp>
        <p:nvGrpSpPr>
          <p:cNvPr id="7453" name="Google Shape;7453;p42"/>
          <p:cNvGrpSpPr/>
          <p:nvPr/>
        </p:nvGrpSpPr>
        <p:grpSpPr>
          <a:xfrm>
            <a:off x="6244846" y="4607015"/>
            <a:ext cx="541338" cy="223023"/>
            <a:chOff x="7493876" y="2774731"/>
            <a:chExt cx="1481958" cy="894622"/>
          </a:xfrm>
        </p:grpSpPr>
        <p:sp>
          <p:nvSpPr>
            <p:cNvPr id="7454" name="Google Shape;7454;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16" name="Google Shape;7416;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55" name="Google Shape;7455;p42"/>
            <p:cNvGrpSpPr/>
            <p:nvPr/>
          </p:nvGrpSpPr>
          <p:grpSpPr>
            <a:xfrm>
              <a:off x="7713663" y="2848339"/>
              <a:ext cx="1042107" cy="425543"/>
              <a:chOff x="7786941" y="2884917"/>
              <a:chExt cx="897649" cy="353919"/>
            </a:xfrm>
          </p:grpSpPr>
          <p:sp>
            <p:nvSpPr>
              <p:cNvPr id="7456" name="Google Shape;7456;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57" name="Google Shape;7457;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58" name="Google Shape;7458;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59" name="Google Shape;7459;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460" name="Google Shape;7460;p42"/>
          <p:cNvGrpSpPr/>
          <p:nvPr/>
        </p:nvGrpSpPr>
        <p:grpSpPr>
          <a:xfrm>
            <a:off x="4812419" y="5011641"/>
            <a:ext cx="541338" cy="223023"/>
            <a:chOff x="7493876" y="2774731"/>
            <a:chExt cx="1481958" cy="894622"/>
          </a:xfrm>
        </p:grpSpPr>
        <p:sp>
          <p:nvSpPr>
            <p:cNvPr id="7461" name="Google Shape;7461;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62" name="Google Shape;7462;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63" name="Google Shape;7463;p42"/>
            <p:cNvGrpSpPr/>
            <p:nvPr/>
          </p:nvGrpSpPr>
          <p:grpSpPr>
            <a:xfrm>
              <a:off x="7713663" y="2848339"/>
              <a:ext cx="1042107" cy="425543"/>
              <a:chOff x="7786941" y="2884917"/>
              <a:chExt cx="897649" cy="353919"/>
            </a:xfrm>
          </p:grpSpPr>
          <p:sp>
            <p:nvSpPr>
              <p:cNvPr id="7464" name="Google Shape;7464;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65" name="Google Shape;7465;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66" name="Google Shape;7466;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67" name="Google Shape;7467;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468" name="Google Shape;7468;p42"/>
          <p:cNvGrpSpPr/>
          <p:nvPr/>
        </p:nvGrpSpPr>
        <p:grpSpPr>
          <a:xfrm>
            <a:off x="3355534" y="3674009"/>
            <a:ext cx="541338" cy="223023"/>
            <a:chOff x="7493876" y="2774731"/>
            <a:chExt cx="1481958" cy="894622"/>
          </a:xfrm>
        </p:grpSpPr>
        <p:sp>
          <p:nvSpPr>
            <p:cNvPr id="7414" name="Google Shape;7414;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69" name="Google Shape;7469;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70" name="Google Shape;7470;p42"/>
            <p:cNvGrpSpPr/>
            <p:nvPr/>
          </p:nvGrpSpPr>
          <p:grpSpPr>
            <a:xfrm>
              <a:off x="7713663" y="2848339"/>
              <a:ext cx="1042107" cy="425543"/>
              <a:chOff x="7786941" y="2884917"/>
              <a:chExt cx="897649" cy="353919"/>
            </a:xfrm>
          </p:grpSpPr>
          <p:sp>
            <p:nvSpPr>
              <p:cNvPr id="7471" name="Google Shape;7471;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72" name="Google Shape;7472;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73" name="Google Shape;7473;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74" name="Google Shape;7474;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475" name="Google Shape;7475;p42"/>
          <p:cNvGrpSpPr/>
          <p:nvPr/>
        </p:nvGrpSpPr>
        <p:grpSpPr>
          <a:xfrm>
            <a:off x="3292387" y="4376707"/>
            <a:ext cx="541338" cy="223023"/>
            <a:chOff x="7493876" y="2774731"/>
            <a:chExt cx="1481958" cy="894622"/>
          </a:xfrm>
        </p:grpSpPr>
        <p:sp>
          <p:nvSpPr>
            <p:cNvPr id="7476" name="Google Shape;7476;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77" name="Google Shape;7477;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78" name="Google Shape;7478;p42"/>
            <p:cNvGrpSpPr/>
            <p:nvPr/>
          </p:nvGrpSpPr>
          <p:grpSpPr>
            <a:xfrm>
              <a:off x="7713663" y="2848339"/>
              <a:ext cx="1042107" cy="425543"/>
              <a:chOff x="7786941" y="2884917"/>
              <a:chExt cx="897649" cy="353919"/>
            </a:xfrm>
          </p:grpSpPr>
          <p:sp>
            <p:nvSpPr>
              <p:cNvPr id="7479" name="Google Shape;7479;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80" name="Google Shape;7480;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81" name="Google Shape;7481;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82" name="Google Shape;7482;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483" name="Google Shape;7483;p42"/>
          <p:cNvGrpSpPr/>
          <p:nvPr/>
        </p:nvGrpSpPr>
        <p:grpSpPr>
          <a:xfrm>
            <a:off x="4400287" y="3826770"/>
            <a:ext cx="541338" cy="223023"/>
            <a:chOff x="7493876" y="2774731"/>
            <a:chExt cx="1481958" cy="894622"/>
          </a:xfrm>
        </p:grpSpPr>
        <p:sp>
          <p:nvSpPr>
            <p:cNvPr id="7484" name="Google Shape;7484;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85" name="Google Shape;7485;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86" name="Google Shape;7486;p42"/>
            <p:cNvGrpSpPr/>
            <p:nvPr/>
          </p:nvGrpSpPr>
          <p:grpSpPr>
            <a:xfrm>
              <a:off x="7713663" y="2848339"/>
              <a:ext cx="1042107" cy="425543"/>
              <a:chOff x="7786941" y="2884917"/>
              <a:chExt cx="897649" cy="353919"/>
            </a:xfrm>
          </p:grpSpPr>
          <p:sp>
            <p:nvSpPr>
              <p:cNvPr id="7487" name="Google Shape;7487;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49" name="Google Shape;7449;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88" name="Google Shape;7488;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89" name="Google Shape;7489;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490" name="Google Shape;7490;p42"/>
          <p:cNvGrpSpPr/>
          <p:nvPr/>
        </p:nvGrpSpPr>
        <p:grpSpPr>
          <a:xfrm>
            <a:off x="4568094" y="4497411"/>
            <a:ext cx="541338" cy="223023"/>
            <a:chOff x="7493876" y="2774731"/>
            <a:chExt cx="1481958" cy="894622"/>
          </a:xfrm>
        </p:grpSpPr>
        <p:sp>
          <p:nvSpPr>
            <p:cNvPr id="7491" name="Google Shape;7491;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92" name="Google Shape;7492;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93" name="Google Shape;7493;p42"/>
            <p:cNvGrpSpPr/>
            <p:nvPr/>
          </p:nvGrpSpPr>
          <p:grpSpPr>
            <a:xfrm>
              <a:off x="7713663" y="2848339"/>
              <a:ext cx="1042107" cy="425543"/>
              <a:chOff x="7786941" y="2884917"/>
              <a:chExt cx="897649" cy="353919"/>
            </a:xfrm>
          </p:grpSpPr>
          <p:sp>
            <p:nvSpPr>
              <p:cNvPr id="7494" name="Google Shape;7494;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46" name="Google Shape;7446;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95" name="Google Shape;7495;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96" name="Google Shape;7496;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497" name="Google Shape;7497;p4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44"/>
                                        </p:tgtEl>
                                        <p:attrNameLst>
                                          <p:attrName>style.visibility</p:attrName>
                                        </p:attrNameLst>
                                      </p:cBhvr>
                                      <p:to>
                                        <p:strVal val="visible"/>
                                      </p:to>
                                    </p:set>
                                    <p:animEffect transition="in" filter="fade">
                                      <p:cBhvr>
                                        <p:cTn id="7" dur="500"/>
                                        <p:tgtEl>
                                          <p:spTgt spid="7444"/>
                                        </p:tgtEl>
                                      </p:cBhvr>
                                    </p:animEffect>
                                  </p:childTnLst>
                                </p:cTn>
                              </p:par>
                              <p:par>
                                <p:cTn id="8" presetID="10" presetClass="entr" presetSubtype="0" fill="hold" nodeType="withEffect">
                                  <p:stCondLst>
                                    <p:cond delay="0"/>
                                  </p:stCondLst>
                                  <p:childTnLst>
                                    <p:set>
                                      <p:cBhvr>
                                        <p:cTn id="9" dur="1" fill="hold">
                                          <p:stCondLst>
                                            <p:cond delay="0"/>
                                          </p:stCondLst>
                                        </p:cTn>
                                        <p:tgtEl>
                                          <p:spTgt spid="7402"/>
                                        </p:tgtEl>
                                        <p:attrNameLst>
                                          <p:attrName>style.visibility</p:attrName>
                                        </p:attrNameLst>
                                      </p:cBhvr>
                                      <p:to>
                                        <p:strVal val="visible"/>
                                      </p:to>
                                    </p:set>
                                    <p:animEffect transition="in" filter="fade">
                                      <p:cBhvr>
                                        <p:cTn id="10" dur="500"/>
                                        <p:tgtEl>
                                          <p:spTgt spid="7402"/>
                                        </p:tgtEl>
                                      </p:cBhvr>
                                    </p:animEffect>
                                  </p:childTnLst>
                                </p:cTn>
                              </p:par>
                              <p:par>
                                <p:cTn id="11" presetID="10" presetClass="entr" presetSubtype="0" fill="hold" nodeType="withEffect">
                                  <p:stCondLst>
                                    <p:cond delay="0"/>
                                  </p:stCondLst>
                                  <p:childTnLst>
                                    <p:set>
                                      <p:cBhvr>
                                        <p:cTn id="12" dur="1" fill="hold">
                                          <p:stCondLst>
                                            <p:cond delay="0"/>
                                          </p:stCondLst>
                                        </p:cTn>
                                        <p:tgtEl>
                                          <p:spTgt spid="7420"/>
                                        </p:tgtEl>
                                        <p:attrNameLst>
                                          <p:attrName>style.visibility</p:attrName>
                                        </p:attrNameLst>
                                      </p:cBhvr>
                                      <p:to>
                                        <p:strVal val="visible"/>
                                      </p:to>
                                    </p:set>
                                    <p:animEffect transition="in" filter="fade">
                                      <p:cBhvr>
                                        <p:cTn id="13" dur="500"/>
                                        <p:tgtEl>
                                          <p:spTgt spid="74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409"/>
                                        </p:tgtEl>
                                        <p:attrNameLst>
                                          <p:attrName>style.visibility</p:attrName>
                                        </p:attrNameLst>
                                      </p:cBhvr>
                                      <p:to>
                                        <p:strVal val="visible"/>
                                      </p:to>
                                    </p:set>
                                    <p:animEffect transition="in" filter="fade">
                                      <p:cBhvr>
                                        <p:cTn id="18" dur="500"/>
                                        <p:tgtEl>
                                          <p:spTgt spid="7409"/>
                                        </p:tgtEl>
                                      </p:cBhvr>
                                    </p:animEffect>
                                  </p:childTnLst>
                                </p:cTn>
                              </p:par>
                              <p:par>
                                <p:cTn id="19" presetID="10" presetClass="entr" presetSubtype="0" fill="hold" nodeType="withEffect">
                                  <p:stCondLst>
                                    <p:cond delay="0"/>
                                  </p:stCondLst>
                                  <p:childTnLst>
                                    <p:set>
                                      <p:cBhvr>
                                        <p:cTn id="20" dur="1" fill="hold">
                                          <p:stCondLst>
                                            <p:cond delay="0"/>
                                          </p:stCondLst>
                                        </p:cTn>
                                        <p:tgtEl>
                                          <p:spTgt spid="7417"/>
                                        </p:tgtEl>
                                        <p:attrNameLst>
                                          <p:attrName>style.visibility</p:attrName>
                                        </p:attrNameLst>
                                      </p:cBhvr>
                                      <p:to>
                                        <p:strVal val="visible"/>
                                      </p:to>
                                    </p:set>
                                    <p:animEffect transition="in" filter="fade">
                                      <p:cBhvr>
                                        <p:cTn id="21" dur="500"/>
                                        <p:tgtEl>
                                          <p:spTgt spid="7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02"/>
        <p:cNvGrpSpPr/>
        <p:nvPr/>
      </p:nvGrpSpPr>
      <p:grpSpPr>
        <a:xfrm>
          <a:off x="0" y="0"/>
          <a:ext cx="0" cy="0"/>
          <a:chOff x="0" y="0"/>
          <a:chExt cx="0" cy="0"/>
        </a:xfrm>
      </p:grpSpPr>
      <p:sp>
        <p:nvSpPr>
          <p:cNvPr id="7503" name="Google Shape;7503;p43"/>
          <p:cNvSpPr/>
          <p:nvPr/>
        </p:nvSpPr>
        <p:spPr>
          <a:xfrm>
            <a:off x="2884400" y="2782791"/>
            <a:ext cx="3475038" cy="138112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504" name="Google Shape;7504;p43"/>
          <p:cNvCxnSpPr/>
          <p:nvPr/>
        </p:nvCxnSpPr>
        <p:spPr>
          <a:xfrm>
            <a:off x="4108363" y="3025678"/>
            <a:ext cx="1146175" cy="73025"/>
          </a:xfrm>
          <a:prstGeom prst="straightConnector1">
            <a:avLst/>
          </a:prstGeom>
          <a:noFill/>
          <a:ln w="15875" cap="flat" cmpd="sng">
            <a:solidFill>
              <a:srgbClr val="000000"/>
            </a:solidFill>
            <a:prstDash val="solid"/>
            <a:round/>
            <a:headEnd type="none" w="med" len="med"/>
            <a:tailEnd type="none" w="med" len="med"/>
          </a:ln>
        </p:spPr>
      </p:cxnSp>
      <p:cxnSp>
        <p:nvCxnSpPr>
          <p:cNvPr id="7505" name="Google Shape;7505;p43"/>
          <p:cNvCxnSpPr/>
          <p:nvPr/>
        </p:nvCxnSpPr>
        <p:spPr>
          <a:xfrm>
            <a:off x="4702088" y="3325716"/>
            <a:ext cx="130175" cy="84137"/>
          </a:xfrm>
          <a:prstGeom prst="straightConnector1">
            <a:avLst/>
          </a:prstGeom>
          <a:noFill/>
          <a:ln w="15875" cap="flat" cmpd="sng">
            <a:solidFill>
              <a:srgbClr val="000000"/>
            </a:solidFill>
            <a:prstDash val="solid"/>
            <a:round/>
            <a:headEnd type="none" w="med" len="med"/>
            <a:tailEnd type="none" w="med" len="med"/>
          </a:ln>
        </p:spPr>
      </p:cxnSp>
      <p:cxnSp>
        <p:nvCxnSpPr>
          <p:cNvPr id="7506" name="Google Shape;7506;p43"/>
          <p:cNvCxnSpPr/>
          <p:nvPr/>
        </p:nvCxnSpPr>
        <p:spPr>
          <a:xfrm rot="10800000" flipH="1">
            <a:off x="4486188" y="3530503"/>
            <a:ext cx="263525" cy="46038"/>
          </a:xfrm>
          <a:prstGeom prst="straightConnector1">
            <a:avLst/>
          </a:prstGeom>
          <a:noFill/>
          <a:ln w="15875" cap="flat" cmpd="sng">
            <a:solidFill>
              <a:srgbClr val="000000"/>
            </a:solidFill>
            <a:prstDash val="solid"/>
            <a:round/>
            <a:headEnd type="none" w="med" len="med"/>
            <a:tailEnd type="none" w="med" len="med"/>
          </a:ln>
        </p:spPr>
      </p:cxnSp>
      <p:cxnSp>
        <p:nvCxnSpPr>
          <p:cNvPr id="7507" name="Google Shape;7507;p43"/>
          <p:cNvCxnSpPr/>
          <p:nvPr/>
        </p:nvCxnSpPr>
        <p:spPr>
          <a:xfrm rot="10800000" flipH="1">
            <a:off x="4165513" y="3354291"/>
            <a:ext cx="209550" cy="109537"/>
          </a:xfrm>
          <a:prstGeom prst="straightConnector1">
            <a:avLst/>
          </a:prstGeom>
          <a:noFill/>
          <a:ln w="15875" cap="flat" cmpd="sng">
            <a:solidFill>
              <a:srgbClr val="000000"/>
            </a:solidFill>
            <a:prstDash val="solid"/>
            <a:round/>
            <a:headEnd type="none" w="med" len="med"/>
            <a:tailEnd type="none" w="med" len="med"/>
          </a:ln>
        </p:spPr>
      </p:cxnSp>
      <p:cxnSp>
        <p:nvCxnSpPr>
          <p:cNvPr id="7508" name="Google Shape;7508;p43"/>
          <p:cNvCxnSpPr/>
          <p:nvPr/>
        </p:nvCxnSpPr>
        <p:spPr>
          <a:xfrm rot="10800000" flipH="1">
            <a:off x="3827375" y="3654328"/>
            <a:ext cx="222250" cy="98425"/>
          </a:xfrm>
          <a:prstGeom prst="straightConnector1">
            <a:avLst/>
          </a:prstGeom>
          <a:noFill/>
          <a:ln w="15875" cap="flat" cmpd="sng">
            <a:solidFill>
              <a:srgbClr val="000000"/>
            </a:solidFill>
            <a:prstDash val="solid"/>
            <a:round/>
            <a:headEnd type="none" w="med" len="med"/>
            <a:tailEnd type="none" w="med" len="med"/>
          </a:ln>
        </p:spPr>
      </p:cxnSp>
      <p:cxnSp>
        <p:nvCxnSpPr>
          <p:cNvPr id="7509" name="Google Shape;7509;p43"/>
          <p:cNvCxnSpPr/>
          <p:nvPr/>
        </p:nvCxnSpPr>
        <p:spPr>
          <a:xfrm rot="10800000" flipH="1">
            <a:off x="4719550" y="3579716"/>
            <a:ext cx="273050" cy="254000"/>
          </a:xfrm>
          <a:prstGeom prst="straightConnector1">
            <a:avLst/>
          </a:prstGeom>
          <a:noFill/>
          <a:ln w="15875" cap="flat" cmpd="sng">
            <a:solidFill>
              <a:srgbClr val="000000"/>
            </a:solidFill>
            <a:prstDash val="solid"/>
            <a:round/>
            <a:headEnd type="none" w="med" len="med"/>
            <a:tailEnd type="none" w="med" len="med"/>
          </a:ln>
        </p:spPr>
      </p:cxnSp>
      <p:cxnSp>
        <p:nvCxnSpPr>
          <p:cNvPr id="7510" name="Google Shape;7510;p43"/>
          <p:cNvCxnSpPr/>
          <p:nvPr/>
        </p:nvCxnSpPr>
        <p:spPr>
          <a:xfrm rot="10800000">
            <a:off x="5251363" y="3565428"/>
            <a:ext cx="387350" cy="125413"/>
          </a:xfrm>
          <a:prstGeom prst="straightConnector1">
            <a:avLst/>
          </a:prstGeom>
          <a:noFill/>
          <a:ln w="15875" cap="flat" cmpd="sng">
            <a:solidFill>
              <a:srgbClr val="000000"/>
            </a:solidFill>
            <a:prstDash val="solid"/>
            <a:round/>
            <a:headEnd type="none" w="med" len="med"/>
            <a:tailEnd type="none" w="med" len="med"/>
          </a:ln>
        </p:spPr>
      </p:cxnSp>
      <p:cxnSp>
        <p:nvCxnSpPr>
          <p:cNvPr id="7511" name="Google Shape;7511;p43"/>
          <p:cNvCxnSpPr/>
          <p:nvPr/>
        </p:nvCxnSpPr>
        <p:spPr>
          <a:xfrm rot="10800000" flipH="1">
            <a:off x="5237075" y="3216178"/>
            <a:ext cx="307975" cy="198438"/>
          </a:xfrm>
          <a:prstGeom prst="straightConnector1">
            <a:avLst/>
          </a:prstGeom>
          <a:noFill/>
          <a:ln w="15875" cap="flat" cmpd="sng">
            <a:solidFill>
              <a:srgbClr val="000000"/>
            </a:solidFill>
            <a:prstDash val="solid"/>
            <a:round/>
            <a:headEnd type="none" w="med" len="med"/>
            <a:tailEnd type="none" w="med" len="med"/>
          </a:ln>
        </p:spPr>
      </p:cxnSp>
      <p:cxnSp>
        <p:nvCxnSpPr>
          <p:cNvPr id="7512" name="Google Shape;7512;p43"/>
          <p:cNvCxnSpPr/>
          <p:nvPr/>
        </p:nvCxnSpPr>
        <p:spPr>
          <a:xfrm rot="10800000">
            <a:off x="4109950" y="3086003"/>
            <a:ext cx="246063" cy="87313"/>
          </a:xfrm>
          <a:prstGeom prst="straightConnector1">
            <a:avLst/>
          </a:prstGeom>
          <a:noFill/>
          <a:ln w="15875" cap="flat" cmpd="sng">
            <a:solidFill>
              <a:srgbClr val="000000"/>
            </a:solidFill>
            <a:prstDash val="solid"/>
            <a:round/>
            <a:headEnd type="none" w="med" len="med"/>
            <a:tailEnd type="none" w="med" len="med"/>
          </a:ln>
        </p:spPr>
      </p:cxnSp>
      <p:sp>
        <p:nvSpPr>
          <p:cNvPr id="7513" name="Google Shape;7513;p43"/>
          <p:cNvSpPr txBox="1"/>
          <p:nvPr/>
        </p:nvSpPr>
        <p:spPr>
          <a:xfrm>
            <a:off x="3044738" y="3127278"/>
            <a:ext cx="80663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A</a:t>
            </a:r>
            <a:endParaRPr/>
          </a:p>
        </p:txBody>
      </p:sp>
      <p:grpSp>
        <p:nvGrpSpPr>
          <p:cNvPr id="7514" name="Google Shape;7514;p43"/>
          <p:cNvGrpSpPr/>
          <p:nvPr/>
        </p:nvGrpSpPr>
        <p:grpSpPr>
          <a:xfrm>
            <a:off x="4779875" y="3395180"/>
            <a:ext cx="541338" cy="223023"/>
            <a:chOff x="7493876" y="2774731"/>
            <a:chExt cx="1481958" cy="894622"/>
          </a:xfrm>
        </p:grpSpPr>
        <p:sp>
          <p:nvSpPr>
            <p:cNvPr id="7515" name="Google Shape;7515;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16" name="Google Shape;7516;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17" name="Google Shape;7517;p43"/>
            <p:cNvGrpSpPr/>
            <p:nvPr/>
          </p:nvGrpSpPr>
          <p:grpSpPr>
            <a:xfrm>
              <a:off x="7713663" y="2848339"/>
              <a:ext cx="1042107" cy="425543"/>
              <a:chOff x="7786941" y="2884917"/>
              <a:chExt cx="897649" cy="353919"/>
            </a:xfrm>
          </p:grpSpPr>
          <p:sp>
            <p:nvSpPr>
              <p:cNvPr id="7518" name="Google Shape;7518;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19" name="Google Shape;7519;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20" name="Google Shape;7520;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21" name="Google Shape;7521;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522" name="Google Shape;7522;p43"/>
          <p:cNvGrpSpPr/>
          <p:nvPr/>
        </p:nvGrpSpPr>
        <p:grpSpPr>
          <a:xfrm>
            <a:off x="4228292" y="3150704"/>
            <a:ext cx="541338" cy="223023"/>
            <a:chOff x="7493876" y="2774731"/>
            <a:chExt cx="1481958" cy="894622"/>
          </a:xfrm>
        </p:grpSpPr>
        <p:sp>
          <p:nvSpPr>
            <p:cNvPr id="7523" name="Google Shape;7523;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24" name="Google Shape;7524;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25" name="Google Shape;7525;p43"/>
            <p:cNvGrpSpPr/>
            <p:nvPr/>
          </p:nvGrpSpPr>
          <p:grpSpPr>
            <a:xfrm>
              <a:off x="7713663" y="2848339"/>
              <a:ext cx="1042107" cy="425543"/>
              <a:chOff x="7786941" y="2884917"/>
              <a:chExt cx="897649" cy="353919"/>
            </a:xfrm>
          </p:grpSpPr>
          <p:sp>
            <p:nvSpPr>
              <p:cNvPr id="7526" name="Google Shape;7526;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27" name="Google Shape;7527;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28" name="Google Shape;7528;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29" name="Google Shape;7529;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530" name="Google Shape;7530;p43"/>
          <p:cNvGrpSpPr/>
          <p:nvPr/>
        </p:nvGrpSpPr>
        <p:grpSpPr>
          <a:xfrm>
            <a:off x="3972632" y="3451642"/>
            <a:ext cx="541338" cy="223023"/>
            <a:chOff x="7493876" y="2774731"/>
            <a:chExt cx="1481958" cy="894622"/>
          </a:xfrm>
        </p:grpSpPr>
        <p:sp>
          <p:nvSpPr>
            <p:cNvPr id="7531" name="Google Shape;7531;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32" name="Google Shape;7532;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33" name="Google Shape;7533;p43"/>
            <p:cNvGrpSpPr/>
            <p:nvPr/>
          </p:nvGrpSpPr>
          <p:grpSpPr>
            <a:xfrm>
              <a:off x="7713663" y="2848339"/>
              <a:ext cx="1042107" cy="425543"/>
              <a:chOff x="7786941" y="2884917"/>
              <a:chExt cx="897649" cy="353919"/>
            </a:xfrm>
          </p:grpSpPr>
          <p:sp>
            <p:nvSpPr>
              <p:cNvPr id="7534" name="Google Shape;7534;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35" name="Google Shape;7535;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36" name="Google Shape;7536;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37" name="Google Shape;7537;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538" name="Google Shape;7538;p43"/>
          <p:cNvSpPr/>
          <p:nvPr/>
        </p:nvSpPr>
        <p:spPr>
          <a:xfrm>
            <a:off x="2671675" y="4260753"/>
            <a:ext cx="2941638" cy="132397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539" name="Google Shape;7539;p43"/>
          <p:cNvCxnSpPr/>
          <p:nvPr/>
        </p:nvCxnSpPr>
        <p:spPr>
          <a:xfrm>
            <a:off x="3706725" y="4494116"/>
            <a:ext cx="969963" cy="68262"/>
          </a:xfrm>
          <a:prstGeom prst="straightConnector1">
            <a:avLst/>
          </a:prstGeom>
          <a:noFill/>
          <a:ln w="15875" cap="flat" cmpd="sng">
            <a:solidFill>
              <a:srgbClr val="000000"/>
            </a:solidFill>
            <a:prstDash val="solid"/>
            <a:round/>
            <a:headEnd type="none" w="med" len="med"/>
            <a:tailEnd type="none" w="med" len="med"/>
          </a:ln>
        </p:spPr>
      </p:cxnSp>
      <p:cxnSp>
        <p:nvCxnSpPr>
          <p:cNvPr id="7540" name="Google Shape;7540;p43"/>
          <p:cNvCxnSpPr/>
          <p:nvPr/>
        </p:nvCxnSpPr>
        <p:spPr>
          <a:xfrm>
            <a:off x="4209963" y="4781453"/>
            <a:ext cx="109537" cy="79375"/>
          </a:xfrm>
          <a:prstGeom prst="straightConnector1">
            <a:avLst/>
          </a:prstGeom>
          <a:noFill/>
          <a:ln w="15875" cap="flat" cmpd="sng">
            <a:solidFill>
              <a:srgbClr val="000000"/>
            </a:solidFill>
            <a:prstDash val="solid"/>
            <a:round/>
            <a:headEnd type="none" w="med" len="med"/>
            <a:tailEnd type="none" w="med" len="med"/>
          </a:ln>
        </p:spPr>
      </p:cxnSp>
      <p:cxnSp>
        <p:nvCxnSpPr>
          <p:cNvPr id="7541" name="Google Shape;7541;p43"/>
          <p:cNvCxnSpPr/>
          <p:nvPr/>
        </p:nvCxnSpPr>
        <p:spPr>
          <a:xfrm rot="10800000" flipH="1">
            <a:off x="4027400" y="4976716"/>
            <a:ext cx="222250" cy="44450"/>
          </a:xfrm>
          <a:prstGeom prst="straightConnector1">
            <a:avLst/>
          </a:prstGeom>
          <a:noFill/>
          <a:ln w="15875" cap="flat" cmpd="sng">
            <a:solidFill>
              <a:srgbClr val="000000"/>
            </a:solidFill>
            <a:prstDash val="solid"/>
            <a:round/>
            <a:headEnd type="none" w="med" len="med"/>
            <a:tailEnd type="none" w="med" len="med"/>
          </a:ln>
        </p:spPr>
      </p:cxnSp>
      <p:cxnSp>
        <p:nvCxnSpPr>
          <p:cNvPr id="7542" name="Google Shape;7542;p43"/>
          <p:cNvCxnSpPr/>
          <p:nvPr/>
        </p:nvCxnSpPr>
        <p:spPr>
          <a:xfrm rot="10800000" flipH="1">
            <a:off x="3754350" y="4808441"/>
            <a:ext cx="177800" cy="106362"/>
          </a:xfrm>
          <a:prstGeom prst="straightConnector1">
            <a:avLst/>
          </a:prstGeom>
          <a:noFill/>
          <a:ln w="15875" cap="flat" cmpd="sng">
            <a:solidFill>
              <a:srgbClr val="000000"/>
            </a:solidFill>
            <a:prstDash val="solid"/>
            <a:round/>
            <a:headEnd type="none" w="med" len="med"/>
            <a:tailEnd type="none" w="med" len="med"/>
          </a:ln>
        </p:spPr>
      </p:cxnSp>
      <p:cxnSp>
        <p:nvCxnSpPr>
          <p:cNvPr id="7543" name="Google Shape;7543;p43"/>
          <p:cNvCxnSpPr/>
          <p:nvPr/>
        </p:nvCxnSpPr>
        <p:spPr>
          <a:xfrm rot="10800000" flipH="1">
            <a:off x="3468600" y="5095778"/>
            <a:ext cx="188913" cy="95250"/>
          </a:xfrm>
          <a:prstGeom prst="straightConnector1">
            <a:avLst/>
          </a:prstGeom>
          <a:noFill/>
          <a:ln w="15875" cap="flat" cmpd="sng">
            <a:solidFill>
              <a:srgbClr val="000000"/>
            </a:solidFill>
            <a:prstDash val="solid"/>
            <a:round/>
            <a:headEnd type="none" w="med" len="med"/>
            <a:tailEnd type="none" w="med" len="med"/>
          </a:ln>
        </p:spPr>
      </p:cxnSp>
      <p:cxnSp>
        <p:nvCxnSpPr>
          <p:cNvPr id="7544" name="Google Shape;7544;p43"/>
          <p:cNvCxnSpPr/>
          <p:nvPr/>
        </p:nvCxnSpPr>
        <p:spPr>
          <a:xfrm rot="10800000" flipH="1">
            <a:off x="4224250" y="5024341"/>
            <a:ext cx="231775" cy="244475"/>
          </a:xfrm>
          <a:prstGeom prst="straightConnector1">
            <a:avLst/>
          </a:prstGeom>
          <a:noFill/>
          <a:ln w="15875" cap="flat" cmpd="sng">
            <a:solidFill>
              <a:srgbClr val="000000"/>
            </a:solidFill>
            <a:prstDash val="solid"/>
            <a:round/>
            <a:headEnd type="none" w="med" len="med"/>
            <a:tailEnd type="none" w="med" len="med"/>
          </a:ln>
        </p:spPr>
      </p:cxnSp>
      <p:cxnSp>
        <p:nvCxnSpPr>
          <p:cNvPr id="7545" name="Google Shape;7545;p43"/>
          <p:cNvCxnSpPr/>
          <p:nvPr/>
        </p:nvCxnSpPr>
        <p:spPr>
          <a:xfrm rot="10800000">
            <a:off x="4675100" y="5011641"/>
            <a:ext cx="327025" cy="119062"/>
          </a:xfrm>
          <a:prstGeom prst="straightConnector1">
            <a:avLst/>
          </a:prstGeom>
          <a:noFill/>
          <a:ln w="15875" cap="flat" cmpd="sng">
            <a:solidFill>
              <a:srgbClr val="000000"/>
            </a:solidFill>
            <a:prstDash val="solid"/>
            <a:round/>
            <a:headEnd type="none" w="med" len="med"/>
            <a:tailEnd type="none" w="med" len="med"/>
          </a:ln>
        </p:spPr>
      </p:cxnSp>
      <p:cxnSp>
        <p:nvCxnSpPr>
          <p:cNvPr id="7546" name="Google Shape;7546;p43"/>
          <p:cNvCxnSpPr/>
          <p:nvPr/>
        </p:nvCxnSpPr>
        <p:spPr>
          <a:xfrm rot="10800000" flipH="1">
            <a:off x="4662400" y="4676678"/>
            <a:ext cx="260350" cy="188913"/>
          </a:xfrm>
          <a:prstGeom prst="straightConnector1">
            <a:avLst/>
          </a:prstGeom>
          <a:noFill/>
          <a:ln w="15875" cap="flat" cmpd="sng">
            <a:solidFill>
              <a:srgbClr val="000000"/>
            </a:solidFill>
            <a:prstDash val="solid"/>
            <a:round/>
            <a:headEnd type="none" w="med" len="med"/>
            <a:tailEnd type="none" w="med" len="med"/>
          </a:ln>
        </p:spPr>
      </p:cxnSp>
      <p:cxnSp>
        <p:nvCxnSpPr>
          <p:cNvPr id="7547" name="Google Shape;7547;p43"/>
          <p:cNvCxnSpPr/>
          <p:nvPr/>
        </p:nvCxnSpPr>
        <p:spPr>
          <a:xfrm rot="10800000">
            <a:off x="3708313" y="4551266"/>
            <a:ext cx="207962" cy="84137"/>
          </a:xfrm>
          <a:prstGeom prst="straightConnector1">
            <a:avLst/>
          </a:prstGeom>
          <a:noFill/>
          <a:ln w="15875" cap="flat" cmpd="sng">
            <a:solidFill>
              <a:srgbClr val="000000"/>
            </a:solidFill>
            <a:prstDash val="solid"/>
            <a:round/>
            <a:headEnd type="none" w="med" len="med"/>
            <a:tailEnd type="none" w="med" len="med"/>
          </a:ln>
        </p:spPr>
      </p:cxnSp>
      <p:sp>
        <p:nvSpPr>
          <p:cNvPr id="7548" name="Google Shape;7548;p43"/>
          <p:cNvSpPr txBox="1"/>
          <p:nvPr/>
        </p:nvSpPr>
        <p:spPr>
          <a:xfrm>
            <a:off x="2806613" y="4590953"/>
            <a:ext cx="7889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C</a:t>
            </a:r>
            <a:endParaRPr/>
          </a:p>
        </p:txBody>
      </p:sp>
      <p:sp>
        <p:nvSpPr>
          <p:cNvPr id="7549" name="Google Shape;7549;p43"/>
          <p:cNvSpPr/>
          <p:nvPr/>
        </p:nvSpPr>
        <p:spPr>
          <a:xfrm>
            <a:off x="5765713" y="3706716"/>
            <a:ext cx="3219450" cy="134302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550" name="Google Shape;7550;p43"/>
          <p:cNvCxnSpPr/>
          <p:nvPr/>
        </p:nvCxnSpPr>
        <p:spPr>
          <a:xfrm>
            <a:off x="6899188" y="3943253"/>
            <a:ext cx="1062037" cy="69850"/>
          </a:xfrm>
          <a:prstGeom prst="straightConnector1">
            <a:avLst/>
          </a:prstGeom>
          <a:noFill/>
          <a:ln w="15875" cap="flat" cmpd="sng">
            <a:solidFill>
              <a:srgbClr val="000000"/>
            </a:solidFill>
            <a:prstDash val="solid"/>
            <a:round/>
            <a:headEnd type="none" w="med" len="med"/>
            <a:tailEnd type="none" w="med" len="med"/>
          </a:ln>
        </p:spPr>
      </p:cxnSp>
      <p:cxnSp>
        <p:nvCxnSpPr>
          <p:cNvPr id="7551" name="Google Shape;7551;p43"/>
          <p:cNvCxnSpPr/>
          <p:nvPr/>
        </p:nvCxnSpPr>
        <p:spPr>
          <a:xfrm>
            <a:off x="7450050" y="4233766"/>
            <a:ext cx="120650" cy="82550"/>
          </a:xfrm>
          <a:prstGeom prst="straightConnector1">
            <a:avLst/>
          </a:prstGeom>
          <a:noFill/>
          <a:ln w="15875" cap="flat" cmpd="sng">
            <a:solidFill>
              <a:srgbClr val="000000"/>
            </a:solidFill>
            <a:prstDash val="solid"/>
            <a:round/>
            <a:headEnd type="none" w="med" len="med"/>
            <a:tailEnd type="none" w="med" len="med"/>
          </a:ln>
        </p:spPr>
      </p:cxnSp>
      <p:cxnSp>
        <p:nvCxnSpPr>
          <p:cNvPr id="7552" name="Google Shape;7552;p43"/>
          <p:cNvCxnSpPr/>
          <p:nvPr/>
        </p:nvCxnSpPr>
        <p:spPr>
          <a:xfrm rot="10800000" flipH="1">
            <a:off x="7250025" y="4433791"/>
            <a:ext cx="242888" cy="44450"/>
          </a:xfrm>
          <a:prstGeom prst="straightConnector1">
            <a:avLst/>
          </a:prstGeom>
          <a:noFill/>
          <a:ln w="15875" cap="flat" cmpd="sng">
            <a:solidFill>
              <a:srgbClr val="000000"/>
            </a:solidFill>
            <a:prstDash val="solid"/>
            <a:round/>
            <a:headEnd type="none" w="med" len="med"/>
            <a:tailEnd type="none" w="med" len="med"/>
          </a:ln>
        </p:spPr>
      </p:cxnSp>
      <p:cxnSp>
        <p:nvCxnSpPr>
          <p:cNvPr id="7553" name="Google Shape;7553;p43"/>
          <p:cNvCxnSpPr/>
          <p:nvPr/>
        </p:nvCxnSpPr>
        <p:spPr>
          <a:xfrm rot="10800000" flipH="1">
            <a:off x="6951575" y="4262341"/>
            <a:ext cx="195263" cy="106362"/>
          </a:xfrm>
          <a:prstGeom prst="straightConnector1">
            <a:avLst/>
          </a:prstGeom>
          <a:noFill/>
          <a:ln w="15875" cap="flat" cmpd="sng">
            <a:solidFill>
              <a:srgbClr val="000000"/>
            </a:solidFill>
            <a:prstDash val="solid"/>
            <a:round/>
            <a:headEnd type="none" w="med" len="med"/>
            <a:tailEnd type="none" w="med" len="med"/>
          </a:ln>
        </p:spPr>
      </p:cxnSp>
      <p:cxnSp>
        <p:nvCxnSpPr>
          <p:cNvPr id="7554" name="Google Shape;7554;p43"/>
          <p:cNvCxnSpPr/>
          <p:nvPr/>
        </p:nvCxnSpPr>
        <p:spPr>
          <a:xfrm rot="10800000" flipH="1">
            <a:off x="6638838" y="4554441"/>
            <a:ext cx="206375" cy="95250"/>
          </a:xfrm>
          <a:prstGeom prst="straightConnector1">
            <a:avLst/>
          </a:prstGeom>
          <a:noFill/>
          <a:ln w="15875" cap="flat" cmpd="sng">
            <a:solidFill>
              <a:srgbClr val="000000"/>
            </a:solidFill>
            <a:prstDash val="solid"/>
            <a:round/>
            <a:headEnd type="none" w="med" len="med"/>
            <a:tailEnd type="none" w="med" len="med"/>
          </a:ln>
        </p:spPr>
      </p:cxnSp>
      <p:cxnSp>
        <p:nvCxnSpPr>
          <p:cNvPr id="7555" name="Google Shape;7555;p43"/>
          <p:cNvCxnSpPr/>
          <p:nvPr/>
        </p:nvCxnSpPr>
        <p:spPr>
          <a:xfrm rot="10800000" flipH="1">
            <a:off x="7465925" y="4481416"/>
            <a:ext cx="254000" cy="247650"/>
          </a:xfrm>
          <a:prstGeom prst="straightConnector1">
            <a:avLst/>
          </a:prstGeom>
          <a:noFill/>
          <a:ln w="15875" cap="flat" cmpd="sng">
            <a:solidFill>
              <a:srgbClr val="000000"/>
            </a:solidFill>
            <a:prstDash val="solid"/>
            <a:round/>
            <a:headEnd type="none" w="med" len="med"/>
            <a:tailEnd type="none" w="med" len="med"/>
          </a:ln>
        </p:spPr>
      </p:cxnSp>
      <p:cxnSp>
        <p:nvCxnSpPr>
          <p:cNvPr id="7556" name="Google Shape;7556;p43"/>
          <p:cNvCxnSpPr/>
          <p:nvPr/>
        </p:nvCxnSpPr>
        <p:spPr>
          <a:xfrm rot="10800000">
            <a:off x="7929475" y="4460778"/>
            <a:ext cx="358775" cy="120650"/>
          </a:xfrm>
          <a:prstGeom prst="straightConnector1">
            <a:avLst/>
          </a:prstGeom>
          <a:noFill/>
          <a:ln w="15875" cap="flat" cmpd="sng">
            <a:solidFill>
              <a:srgbClr val="000000"/>
            </a:solidFill>
            <a:prstDash val="solid"/>
            <a:round/>
            <a:headEnd type="none" w="med" len="med"/>
            <a:tailEnd type="none" w="med" len="med"/>
          </a:ln>
        </p:spPr>
      </p:cxnSp>
      <p:cxnSp>
        <p:nvCxnSpPr>
          <p:cNvPr id="7557" name="Google Shape;7557;p43"/>
          <p:cNvCxnSpPr/>
          <p:nvPr/>
        </p:nvCxnSpPr>
        <p:spPr>
          <a:xfrm rot="10800000" flipH="1">
            <a:off x="7945350" y="4127403"/>
            <a:ext cx="285750" cy="192088"/>
          </a:xfrm>
          <a:prstGeom prst="straightConnector1">
            <a:avLst/>
          </a:prstGeom>
          <a:noFill/>
          <a:ln w="15875" cap="flat" cmpd="sng">
            <a:solidFill>
              <a:srgbClr val="000000"/>
            </a:solidFill>
            <a:prstDash val="solid"/>
            <a:round/>
            <a:headEnd type="none" w="med" len="med"/>
            <a:tailEnd type="none" w="med" len="med"/>
          </a:ln>
        </p:spPr>
      </p:cxnSp>
      <p:cxnSp>
        <p:nvCxnSpPr>
          <p:cNvPr id="7558" name="Google Shape;7558;p43"/>
          <p:cNvCxnSpPr/>
          <p:nvPr/>
        </p:nvCxnSpPr>
        <p:spPr>
          <a:xfrm rot="10800000">
            <a:off x="6900775" y="4000403"/>
            <a:ext cx="227013" cy="85725"/>
          </a:xfrm>
          <a:prstGeom prst="straightConnector1">
            <a:avLst/>
          </a:prstGeom>
          <a:noFill/>
          <a:ln w="15875" cap="flat" cmpd="sng">
            <a:solidFill>
              <a:srgbClr val="000000"/>
            </a:solidFill>
            <a:prstDash val="solid"/>
            <a:round/>
            <a:headEnd type="none" w="med" len="med"/>
            <a:tailEnd type="none" w="med" len="med"/>
          </a:ln>
        </p:spPr>
      </p:cxnSp>
      <p:sp>
        <p:nvSpPr>
          <p:cNvPr id="7559" name="Google Shape;7559;p43"/>
          <p:cNvSpPr txBox="1"/>
          <p:nvPr/>
        </p:nvSpPr>
        <p:spPr>
          <a:xfrm>
            <a:off x="5914938" y="4040091"/>
            <a:ext cx="7954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B</a:t>
            </a:r>
            <a:endParaRPr/>
          </a:p>
        </p:txBody>
      </p:sp>
      <p:cxnSp>
        <p:nvCxnSpPr>
          <p:cNvPr id="7560" name="Google Shape;7560;p43"/>
          <p:cNvCxnSpPr/>
          <p:nvPr/>
        </p:nvCxnSpPr>
        <p:spPr>
          <a:xfrm>
            <a:off x="3533688" y="2666903"/>
            <a:ext cx="238125" cy="261938"/>
          </a:xfrm>
          <a:prstGeom prst="straightConnector1">
            <a:avLst/>
          </a:prstGeom>
          <a:noFill/>
          <a:ln w="9525" cap="flat" cmpd="sng">
            <a:solidFill>
              <a:srgbClr val="000000"/>
            </a:solidFill>
            <a:prstDash val="solid"/>
            <a:round/>
            <a:headEnd type="none" w="med" len="med"/>
            <a:tailEnd type="none" w="med" len="med"/>
          </a:ln>
        </p:spPr>
      </p:cxnSp>
      <p:cxnSp>
        <p:nvCxnSpPr>
          <p:cNvPr id="7561" name="Google Shape;7561;p43"/>
          <p:cNvCxnSpPr/>
          <p:nvPr/>
        </p:nvCxnSpPr>
        <p:spPr>
          <a:xfrm>
            <a:off x="5067213" y="2468466"/>
            <a:ext cx="307975" cy="573087"/>
          </a:xfrm>
          <a:prstGeom prst="straightConnector1">
            <a:avLst/>
          </a:prstGeom>
          <a:noFill/>
          <a:ln w="9525" cap="flat" cmpd="sng">
            <a:solidFill>
              <a:srgbClr val="000000"/>
            </a:solidFill>
            <a:prstDash val="solid"/>
            <a:round/>
            <a:headEnd type="none" w="med" len="med"/>
            <a:tailEnd type="none" w="med" len="med"/>
          </a:ln>
        </p:spPr>
      </p:cxnSp>
      <p:cxnSp>
        <p:nvCxnSpPr>
          <p:cNvPr id="7562" name="Google Shape;7562;p43"/>
          <p:cNvCxnSpPr/>
          <p:nvPr/>
        </p:nvCxnSpPr>
        <p:spPr>
          <a:xfrm flipH="1">
            <a:off x="5576800" y="2446241"/>
            <a:ext cx="384175" cy="579437"/>
          </a:xfrm>
          <a:prstGeom prst="straightConnector1">
            <a:avLst/>
          </a:prstGeom>
          <a:noFill/>
          <a:ln w="9525" cap="flat" cmpd="sng">
            <a:solidFill>
              <a:srgbClr val="000000"/>
            </a:solidFill>
            <a:prstDash val="solid"/>
            <a:round/>
            <a:headEnd type="none" w="med" len="med"/>
            <a:tailEnd type="none" w="med" len="med"/>
          </a:ln>
        </p:spPr>
      </p:cxnSp>
      <p:cxnSp>
        <p:nvCxnSpPr>
          <p:cNvPr id="7563" name="Google Shape;7563;p43"/>
          <p:cNvCxnSpPr/>
          <p:nvPr/>
        </p:nvCxnSpPr>
        <p:spPr>
          <a:xfrm>
            <a:off x="7921538" y="2957416"/>
            <a:ext cx="215900" cy="1046162"/>
          </a:xfrm>
          <a:prstGeom prst="straightConnector1">
            <a:avLst/>
          </a:prstGeom>
          <a:noFill/>
          <a:ln w="9525" cap="flat" cmpd="sng">
            <a:solidFill>
              <a:srgbClr val="000000"/>
            </a:solidFill>
            <a:prstDash val="solid"/>
            <a:round/>
            <a:headEnd type="none" w="med" len="med"/>
            <a:tailEnd type="none" w="med" len="med"/>
          </a:ln>
        </p:spPr>
      </p:cxnSp>
      <p:cxnSp>
        <p:nvCxnSpPr>
          <p:cNvPr id="7564" name="Google Shape;7564;p43"/>
          <p:cNvCxnSpPr/>
          <p:nvPr/>
        </p:nvCxnSpPr>
        <p:spPr>
          <a:xfrm flipH="1">
            <a:off x="8288250" y="3308253"/>
            <a:ext cx="241300" cy="692150"/>
          </a:xfrm>
          <a:prstGeom prst="straightConnector1">
            <a:avLst/>
          </a:prstGeom>
          <a:noFill/>
          <a:ln w="9525" cap="flat" cmpd="sng">
            <a:solidFill>
              <a:srgbClr val="000000"/>
            </a:solidFill>
            <a:prstDash val="solid"/>
            <a:round/>
            <a:headEnd type="none" w="med" len="med"/>
            <a:tailEnd type="none" w="med" len="med"/>
          </a:ln>
        </p:spPr>
      </p:cxnSp>
      <p:cxnSp>
        <p:nvCxnSpPr>
          <p:cNvPr id="7565" name="Google Shape;7565;p43"/>
          <p:cNvCxnSpPr/>
          <p:nvPr/>
        </p:nvCxnSpPr>
        <p:spPr>
          <a:xfrm rot="10800000">
            <a:off x="8605750" y="4630641"/>
            <a:ext cx="796925" cy="614362"/>
          </a:xfrm>
          <a:prstGeom prst="straightConnector1">
            <a:avLst/>
          </a:prstGeom>
          <a:noFill/>
          <a:ln w="9525" cap="flat" cmpd="sng">
            <a:solidFill>
              <a:srgbClr val="000000"/>
            </a:solidFill>
            <a:prstDash val="solid"/>
            <a:round/>
            <a:headEnd type="none" w="med" len="med"/>
            <a:tailEnd type="none" w="med" len="med"/>
          </a:ln>
        </p:spPr>
      </p:cxnSp>
      <p:cxnSp>
        <p:nvCxnSpPr>
          <p:cNvPr id="7566" name="Google Shape;7566;p43"/>
          <p:cNvCxnSpPr/>
          <p:nvPr/>
        </p:nvCxnSpPr>
        <p:spPr>
          <a:xfrm rot="10800000" flipH="1">
            <a:off x="2941550" y="5218016"/>
            <a:ext cx="401638" cy="209550"/>
          </a:xfrm>
          <a:prstGeom prst="straightConnector1">
            <a:avLst/>
          </a:prstGeom>
          <a:noFill/>
          <a:ln w="9525" cap="flat" cmpd="sng">
            <a:solidFill>
              <a:srgbClr val="000000"/>
            </a:solidFill>
            <a:prstDash val="solid"/>
            <a:round/>
            <a:headEnd type="none" w="med" len="med"/>
            <a:tailEnd type="none" w="med" len="med"/>
          </a:ln>
        </p:spPr>
      </p:cxnSp>
      <p:cxnSp>
        <p:nvCxnSpPr>
          <p:cNvPr id="7567" name="Google Shape;7567;p43"/>
          <p:cNvCxnSpPr/>
          <p:nvPr/>
        </p:nvCxnSpPr>
        <p:spPr>
          <a:xfrm>
            <a:off x="2535150" y="5075141"/>
            <a:ext cx="450850" cy="115887"/>
          </a:xfrm>
          <a:prstGeom prst="straightConnector1">
            <a:avLst/>
          </a:prstGeom>
          <a:noFill/>
          <a:ln w="9525" cap="flat" cmpd="sng">
            <a:solidFill>
              <a:srgbClr val="000000"/>
            </a:solidFill>
            <a:prstDash val="solid"/>
            <a:round/>
            <a:headEnd type="none" w="med" len="med"/>
            <a:tailEnd type="none" w="med" len="med"/>
          </a:ln>
        </p:spPr>
      </p:cxnSp>
      <p:cxnSp>
        <p:nvCxnSpPr>
          <p:cNvPr id="7568" name="Google Shape;7568;p43"/>
          <p:cNvCxnSpPr/>
          <p:nvPr/>
        </p:nvCxnSpPr>
        <p:spPr>
          <a:xfrm rot="10800000">
            <a:off x="7646900" y="4779866"/>
            <a:ext cx="1047750" cy="966787"/>
          </a:xfrm>
          <a:prstGeom prst="straightConnector1">
            <a:avLst/>
          </a:prstGeom>
          <a:noFill/>
          <a:ln w="9525" cap="flat" cmpd="sng">
            <a:solidFill>
              <a:srgbClr val="000000"/>
            </a:solidFill>
            <a:prstDash val="solid"/>
            <a:round/>
            <a:headEnd type="none" w="med" len="med"/>
            <a:tailEnd type="none" w="med" len="med"/>
          </a:ln>
        </p:spPr>
      </p:cxnSp>
      <p:cxnSp>
        <p:nvCxnSpPr>
          <p:cNvPr id="7569" name="Google Shape;7569;p43"/>
          <p:cNvCxnSpPr/>
          <p:nvPr/>
        </p:nvCxnSpPr>
        <p:spPr>
          <a:xfrm flipH="1">
            <a:off x="8716875" y="4368703"/>
            <a:ext cx="541338" cy="249238"/>
          </a:xfrm>
          <a:prstGeom prst="straightConnector1">
            <a:avLst/>
          </a:prstGeom>
          <a:noFill/>
          <a:ln w="9525" cap="flat" cmpd="sng">
            <a:solidFill>
              <a:srgbClr val="000000"/>
            </a:solidFill>
            <a:prstDash val="solid"/>
            <a:round/>
            <a:headEnd type="none" w="med" len="med"/>
            <a:tailEnd type="none" w="med" len="med"/>
          </a:ln>
        </p:spPr>
      </p:cxnSp>
      <p:grpSp>
        <p:nvGrpSpPr>
          <p:cNvPr id="7570" name="Google Shape;7570;p43"/>
          <p:cNvGrpSpPr/>
          <p:nvPr/>
        </p:nvGrpSpPr>
        <p:grpSpPr>
          <a:xfrm>
            <a:off x="5192625" y="3007829"/>
            <a:ext cx="541338" cy="223023"/>
            <a:chOff x="7493876" y="2774731"/>
            <a:chExt cx="1481958" cy="894622"/>
          </a:xfrm>
        </p:grpSpPr>
        <p:sp>
          <p:nvSpPr>
            <p:cNvPr id="7571" name="Google Shape;7571;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72" name="Google Shape;7572;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73" name="Google Shape;7573;p43"/>
            <p:cNvGrpSpPr/>
            <p:nvPr/>
          </p:nvGrpSpPr>
          <p:grpSpPr>
            <a:xfrm>
              <a:off x="7713663" y="2848339"/>
              <a:ext cx="1042107" cy="425543"/>
              <a:chOff x="7786941" y="2884917"/>
              <a:chExt cx="897649" cy="353919"/>
            </a:xfrm>
          </p:grpSpPr>
          <p:sp>
            <p:nvSpPr>
              <p:cNvPr id="7574" name="Google Shape;7574;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75" name="Google Shape;7575;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76" name="Google Shape;7576;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77" name="Google Shape;7577;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578" name="Google Shape;7578;p43"/>
          <p:cNvGrpSpPr/>
          <p:nvPr/>
        </p:nvGrpSpPr>
        <p:grpSpPr>
          <a:xfrm>
            <a:off x="3621872" y="2908203"/>
            <a:ext cx="541338" cy="223023"/>
            <a:chOff x="7493876" y="2774731"/>
            <a:chExt cx="1481958" cy="894622"/>
          </a:xfrm>
        </p:grpSpPr>
        <p:sp>
          <p:nvSpPr>
            <p:cNvPr id="7579" name="Google Shape;7579;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80" name="Google Shape;7580;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81" name="Google Shape;7581;p43"/>
            <p:cNvGrpSpPr/>
            <p:nvPr/>
          </p:nvGrpSpPr>
          <p:grpSpPr>
            <a:xfrm>
              <a:off x="7713663" y="2848339"/>
              <a:ext cx="1042107" cy="425543"/>
              <a:chOff x="7786941" y="2884917"/>
              <a:chExt cx="897649" cy="353919"/>
            </a:xfrm>
          </p:grpSpPr>
          <p:sp>
            <p:nvSpPr>
              <p:cNvPr id="7582" name="Google Shape;7582;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83" name="Google Shape;7583;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84" name="Google Shape;7584;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85" name="Google Shape;7585;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586" name="Google Shape;7586;p43"/>
          <p:cNvGrpSpPr/>
          <p:nvPr/>
        </p:nvGrpSpPr>
        <p:grpSpPr>
          <a:xfrm>
            <a:off x="8182681" y="4501444"/>
            <a:ext cx="541338" cy="223023"/>
            <a:chOff x="7493876" y="2774731"/>
            <a:chExt cx="1481958" cy="894622"/>
          </a:xfrm>
        </p:grpSpPr>
        <p:sp>
          <p:nvSpPr>
            <p:cNvPr id="7587" name="Google Shape;7587;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88" name="Google Shape;7588;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89" name="Google Shape;7589;p43"/>
            <p:cNvGrpSpPr/>
            <p:nvPr/>
          </p:nvGrpSpPr>
          <p:grpSpPr>
            <a:xfrm>
              <a:off x="7713663" y="2848339"/>
              <a:ext cx="1042107" cy="425543"/>
              <a:chOff x="7786941" y="2884917"/>
              <a:chExt cx="897649" cy="353919"/>
            </a:xfrm>
          </p:grpSpPr>
          <p:sp>
            <p:nvSpPr>
              <p:cNvPr id="7590" name="Google Shape;7590;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91" name="Google Shape;7591;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92" name="Google Shape;7592;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93" name="Google Shape;7593;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594" name="Google Shape;7594;p43"/>
          <p:cNvGrpSpPr/>
          <p:nvPr/>
        </p:nvGrpSpPr>
        <p:grpSpPr>
          <a:xfrm>
            <a:off x="7469673" y="4278623"/>
            <a:ext cx="541338" cy="223023"/>
            <a:chOff x="7493876" y="2774731"/>
            <a:chExt cx="1481958" cy="894622"/>
          </a:xfrm>
        </p:grpSpPr>
        <p:sp>
          <p:nvSpPr>
            <p:cNvPr id="7595" name="Google Shape;7595;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96" name="Google Shape;7596;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97" name="Google Shape;7597;p43"/>
            <p:cNvGrpSpPr/>
            <p:nvPr/>
          </p:nvGrpSpPr>
          <p:grpSpPr>
            <a:xfrm>
              <a:off x="7713663" y="2848339"/>
              <a:ext cx="1042107" cy="425543"/>
              <a:chOff x="7786941" y="2884917"/>
              <a:chExt cx="897649" cy="353919"/>
            </a:xfrm>
          </p:grpSpPr>
          <p:sp>
            <p:nvSpPr>
              <p:cNvPr id="7598" name="Google Shape;7598;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99" name="Google Shape;7599;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00" name="Google Shape;7600;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01" name="Google Shape;7601;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602" name="Google Shape;7602;p43"/>
          <p:cNvGrpSpPr/>
          <p:nvPr/>
        </p:nvGrpSpPr>
        <p:grpSpPr>
          <a:xfrm>
            <a:off x="6979356" y="4059569"/>
            <a:ext cx="541338" cy="223023"/>
            <a:chOff x="7493876" y="2774731"/>
            <a:chExt cx="1481958" cy="894622"/>
          </a:xfrm>
        </p:grpSpPr>
        <p:sp>
          <p:nvSpPr>
            <p:cNvPr id="7603" name="Google Shape;7603;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604" name="Google Shape;7604;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605" name="Google Shape;7605;p43"/>
            <p:cNvGrpSpPr/>
            <p:nvPr/>
          </p:nvGrpSpPr>
          <p:grpSpPr>
            <a:xfrm>
              <a:off x="7713663" y="2848339"/>
              <a:ext cx="1042107" cy="425543"/>
              <a:chOff x="7786941" y="2884917"/>
              <a:chExt cx="897649" cy="353919"/>
            </a:xfrm>
          </p:grpSpPr>
          <p:sp>
            <p:nvSpPr>
              <p:cNvPr id="7606" name="Google Shape;7606;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07" name="Google Shape;7607;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08" name="Google Shape;7608;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09" name="Google Shape;7609;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610" name="Google Shape;7610;p43"/>
          <p:cNvGrpSpPr/>
          <p:nvPr/>
        </p:nvGrpSpPr>
        <p:grpSpPr>
          <a:xfrm>
            <a:off x="6723616" y="4366729"/>
            <a:ext cx="541338" cy="223023"/>
            <a:chOff x="7493876" y="2774731"/>
            <a:chExt cx="1481958" cy="894622"/>
          </a:xfrm>
        </p:grpSpPr>
        <p:sp>
          <p:nvSpPr>
            <p:cNvPr id="7611" name="Google Shape;7611;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612" name="Google Shape;7612;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613" name="Google Shape;7613;p43"/>
            <p:cNvGrpSpPr/>
            <p:nvPr/>
          </p:nvGrpSpPr>
          <p:grpSpPr>
            <a:xfrm>
              <a:off x="7713663" y="2848339"/>
              <a:ext cx="1042107" cy="425543"/>
              <a:chOff x="7786941" y="2884917"/>
              <a:chExt cx="897649" cy="353919"/>
            </a:xfrm>
          </p:grpSpPr>
          <p:sp>
            <p:nvSpPr>
              <p:cNvPr id="7614" name="Google Shape;7614;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15" name="Google Shape;7615;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16" name="Google Shape;7616;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17" name="Google Shape;7617;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618" name="Google Shape;7618;p43"/>
          <p:cNvGrpSpPr/>
          <p:nvPr/>
        </p:nvGrpSpPr>
        <p:grpSpPr>
          <a:xfrm>
            <a:off x="7291037" y="4658009"/>
            <a:ext cx="541338" cy="223023"/>
            <a:chOff x="7493876" y="2774731"/>
            <a:chExt cx="1481958" cy="894622"/>
          </a:xfrm>
        </p:grpSpPr>
        <p:sp>
          <p:nvSpPr>
            <p:cNvPr id="7619" name="Google Shape;7619;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620" name="Google Shape;7620;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621" name="Google Shape;7621;p43"/>
            <p:cNvGrpSpPr/>
            <p:nvPr/>
          </p:nvGrpSpPr>
          <p:grpSpPr>
            <a:xfrm>
              <a:off x="7713663" y="2848339"/>
              <a:ext cx="1042107" cy="425543"/>
              <a:chOff x="7786941" y="2884917"/>
              <a:chExt cx="897649" cy="353919"/>
            </a:xfrm>
          </p:grpSpPr>
          <p:sp>
            <p:nvSpPr>
              <p:cNvPr id="7622" name="Google Shape;7622;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23" name="Google Shape;7623;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24" name="Google Shape;7624;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25" name="Google Shape;7625;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626" name="Google Shape;7626;p43"/>
          <p:cNvGrpSpPr/>
          <p:nvPr/>
        </p:nvGrpSpPr>
        <p:grpSpPr>
          <a:xfrm>
            <a:off x="4220281" y="4826836"/>
            <a:ext cx="541338" cy="223023"/>
            <a:chOff x="7493876" y="2774731"/>
            <a:chExt cx="1481958" cy="894622"/>
          </a:xfrm>
        </p:grpSpPr>
        <p:sp>
          <p:nvSpPr>
            <p:cNvPr id="7627" name="Google Shape;7627;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628" name="Google Shape;7628;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629" name="Google Shape;7629;p43"/>
            <p:cNvGrpSpPr/>
            <p:nvPr/>
          </p:nvGrpSpPr>
          <p:grpSpPr>
            <a:xfrm>
              <a:off x="7713663" y="2848339"/>
              <a:ext cx="1042107" cy="425543"/>
              <a:chOff x="7786941" y="2884917"/>
              <a:chExt cx="897649" cy="353919"/>
            </a:xfrm>
          </p:grpSpPr>
          <p:sp>
            <p:nvSpPr>
              <p:cNvPr id="7630" name="Google Shape;7630;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31" name="Google Shape;7631;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32" name="Google Shape;7632;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33" name="Google Shape;7633;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634" name="Google Shape;7634;p43"/>
          <p:cNvGrpSpPr/>
          <p:nvPr/>
        </p:nvGrpSpPr>
        <p:grpSpPr>
          <a:xfrm>
            <a:off x="3740086" y="4631455"/>
            <a:ext cx="541338" cy="223023"/>
            <a:chOff x="7493876" y="2774731"/>
            <a:chExt cx="1481958" cy="894622"/>
          </a:xfrm>
        </p:grpSpPr>
        <p:sp>
          <p:nvSpPr>
            <p:cNvPr id="7635" name="Google Shape;7635;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636" name="Google Shape;7636;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637" name="Google Shape;7637;p43"/>
            <p:cNvGrpSpPr/>
            <p:nvPr/>
          </p:nvGrpSpPr>
          <p:grpSpPr>
            <a:xfrm>
              <a:off x="7713663" y="2848339"/>
              <a:ext cx="1042107" cy="425543"/>
              <a:chOff x="7786941" y="2884917"/>
              <a:chExt cx="897649" cy="353919"/>
            </a:xfrm>
          </p:grpSpPr>
          <p:sp>
            <p:nvSpPr>
              <p:cNvPr id="7638" name="Google Shape;7638;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39" name="Google Shape;7639;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40" name="Google Shape;7640;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41" name="Google Shape;7641;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642" name="Google Shape;7642;p43"/>
          <p:cNvGrpSpPr/>
          <p:nvPr/>
        </p:nvGrpSpPr>
        <p:grpSpPr>
          <a:xfrm>
            <a:off x="3500746" y="4902845"/>
            <a:ext cx="541338" cy="223023"/>
            <a:chOff x="7493876" y="2774731"/>
            <a:chExt cx="1481958" cy="894622"/>
          </a:xfrm>
        </p:grpSpPr>
        <p:sp>
          <p:nvSpPr>
            <p:cNvPr id="7643" name="Google Shape;7643;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644" name="Google Shape;7644;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645" name="Google Shape;7645;p43"/>
            <p:cNvGrpSpPr/>
            <p:nvPr/>
          </p:nvGrpSpPr>
          <p:grpSpPr>
            <a:xfrm>
              <a:off x="7713663" y="2848339"/>
              <a:ext cx="1042107" cy="425543"/>
              <a:chOff x="7786941" y="2884917"/>
              <a:chExt cx="897649" cy="353919"/>
            </a:xfrm>
          </p:grpSpPr>
          <p:sp>
            <p:nvSpPr>
              <p:cNvPr id="7646" name="Google Shape;7646;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47" name="Google Shape;7647;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48" name="Google Shape;7648;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49" name="Google Shape;7649;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650" name="Google Shape;7650;p43"/>
          <p:cNvGrpSpPr/>
          <p:nvPr/>
        </p:nvGrpSpPr>
        <p:grpSpPr>
          <a:xfrm>
            <a:off x="2989969" y="5089246"/>
            <a:ext cx="541338" cy="223023"/>
            <a:chOff x="7493876" y="2774731"/>
            <a:chExt cx="1481958" cy="894622"/>
          </a:xfrm>
        </p:grpSpPr>
        <p:sp>
          <p:nvSpPr>
            <p:cNvPr id="7651" name="Google Shape;7651;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652" name="Google Shape;7652;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653" name="Google Shape;7653;p43"/>
            <p:cNvGrpSpPr/>
            <p:nvPr/>
          </p:nvGrpSpPr>
          <p:grpSpPr>
            <a:xfrm>
              <a:off x="7713663" y="2848339"/>
              <a:ext cx="1042107" cy="425543"/>
              <a:chOff x="7786941" y="2884917"/>
              <a:chExt cx="897649" cy="353919"/>
            </a:xfrm>
          </p:grpSpPr>
          <p:sp>
            <p:nvSpPr>
              <p:cNvPr id="7654" name="Google Shape;7654;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55" name="Google Shape;7655;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56" name="Google Shape;7656;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57" name="Google Shape;7657;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658" name="Google Shape;7658;p43"/>
          <p:cNvGrpSpPr/>
          <p:nvPr/>
        </p:nvGrpSpPr>
        <p:grpSpPr>
          <a:xfrm>
            <a:off x="4023882" y="5178456"/>
            <a:ext cx="541338" cy="223023"/>
            <a:chOff x="7493876" y="2774731"/>
            <a:chExt cx="1481958" cy="894622"/>
          </a:xfrm>
        </p:grpSpPr>
        <p:sp>
          <p:nvSpPr>
            <p:cNvPr id="7659" name="Google Shape;7659;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660" name="Google Shape;7660;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661" name="Google Shape;7661;p43"/>
            <p:cNvGrpSpPr/>
            <p:nvPr/>
          </p:nvGrpSpPr>
          <p:grpSpPr>
            <a:xfrm>
              <a:off x="7713663" y="2848339"/>
              <a:ext cx="1042107" cy="425543"/>
              <a:chOff x="7786941" y="2884917"/>
              <a:chExt cx="897649" cy="353919"/>
            </a:xfrm>
          </p:grpSpPr>
          <p:sp>
            <p:nvSpPr>
              <p:cNvPr id="7662" name="Google Shape;7662;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63" name="Google Shape;7663;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64" name="Google Shape;7664;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65" name="Google Shape;7665;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666" name="Google Shape;7666;p43"/>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grpSp>
        <p:nvGrpSpPr>
          <p:cNvPr id="7667" name="Google Shape;7667;p43"/>
          <p:cNvGrpSpPr/>
          <p:nvPr/>
        </p:nvGrpSpPr>
        <p:grpSpPr>
          <a:xfrm>
            <a:off x="2994584" y="2310458"/>
            <a:ext cx="648509" cy="418221"/>
            <a:chOff x="3053396" y="4304255"/>
            <a:chExt cx="648422" cy="418253"/>
          </a:xfrm>
        </p:grpSpPr>
        <p:sp>
          <p:nvSpPr>
            <p:cNvPr id="7668" name="Google Shape;7668;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69" name="Google Shape;7669;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70" name="Google Shape;7670;p43"/>
          <p:cNvGrpSpPr/>
          <p:nvPr/>
        </p:nvGrpSpPr>
        <p:grpSpPr>
          <a:xfrm>
            <a:off x="7503691" y="2564438"/>
            <a:ext cx="648509" cy="418221"/>
            <a:chOff x="3053396" y="4304255"/>
            <a:chExt cx="648422" cy="418253"/>
          </a:xfrm>
        </p:grpSpPr>
        <p:sp>
          <p:nvSpPr>
            <p:cNvPr id="7671" name="Google Shape;7671;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72" name="Google Shape;7672;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73" name="Google Shape;7673;p43"/>
          <p:cNvGrpSpPr/>
          <p:nvPr/>
        </p:nvGrpSpPr>
        <p:grpSpPr>
          <a:xfrm>
            <a:off x="2410305" y="5421718"/>
            <a:ext cx="648509" cy="418221"/>
            <a:chOff x="3053396" y="4304255"/>
            <a:chExt cx="648422" cy="418253"/>
          </a:xfrm>
        </p:grpSpPr>
        <p:sp>
          <p:nvSpPr>
            <p:cNvPr id="7674" name="Google Shape;7674;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75" name="Google Shape;7675;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76" name="Google Shape;7676;p43"/>
          <p:cNvGrpSpPr/>
          <p:nvPr/>
        </p:nvGrpSpPr>
        <p:grpSpPr>
          <a:xfrm>
            <a:off x="1991149" y="4799466"/>
            <a:ext cx="648509" cy="418221"/>
            <a:chOff x="3053396" y="4304255"/>
            <a:chExt cx="648422" cy="418253"/>
          </a:xfrm>
        </p:grpSpPr>
        <p:sp>
          <p:nvSpPr>
            <p:cNvPr id="7677" name="Google Shape;7677;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78" name="Google Shape;7678;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79" name="Google Shape;7679;p43"/>
          <p:cNvGrpSpPr/>
          <p:nvPr/>
        </p:nvGrpSpPr>
        <p:grpSpPr>
          <a:xfrm>
            <a:off x="1762518" y="4139117"/>
            <a:ext cx="648509" cy="418221"/>
            <a:chOff x="3053396" y="4304255"/>
            <a:chExt cx="648422" cy="418253"/>
          </a:xfrm>
        </p:grpSpPr>
        <p:sp>
          <p:nvSpPr>
            <p:cNvPr id="7680" name="Google Shape;7680;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81" name="Google Shape;7681;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82" name="Google Shape;7682;p43"/>
          <p:cNvGrpSpPr/>
          <p:nvPr/>
        </p:nvGrpSpPr>
        <p:grpSpPr>
          <a:xfrm>
            <a:off x="8253092" y="2996205"/>
            <a:ext cx="648509" cy="418221"/>
            <a:chOff x="3053396" y="4304255"/>
            <a:chExt cx="648422" cy="418253"/>
          </a:xfrm>
        </p:grpSpPr>
        <p:sp>
          <p:nvSpPr>
            <p:cNvPr id="7683" name="Google Shape;7683;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84" name="Google Shape;7684;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85" name="Google Shape;7685;p43"/>
          <p:cNvGrpSpPr/>
          <p:nvPr/>
        </p:nvGrpSpPr>
        <p:grpSpPr>
          <a:xfrm>
            <a:off x="4595000" y="2069176"/>
            <a:ext cx="648509" cy="418221"/>
            <a:chOff x="3053396" y="4304255"/>
            <a:chExt cx="648422" cy="418253"/>
          </a:xfrm>
        </p:grpSpPr>
        <p:sp>
          <p:nvSpPr>
            <p:cNvPr id="7686" name="Google Shape;7686;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87" name="Google Shape;7687;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88" name="Google Shape;7688;p43"/>
          <p:cNvGrpSpPr/>
          <p:nvPr/>
        </p:nvGrpSpPr>
        <p:grpSpPr>
          <a:xfrm>
            <a:off x="5509523" y="2043778"/>
            <a:ext cx="648509" cy="418221"/>
            <a:chOff x="3053396" y="4304255"/>
            <a:chExt cx="648422" cy="418253"/>
          </a:xfrm>
        </p:grpSpPr>
        <p:sp>
          <p:nvSpPr>
            <p:cNvPr id="7689" name="Google Shape;7689;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90" name="Google Shape;7690;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91" name="Google Shape;7691;p43"/>
          <p:cNvGrpSpPr/>
          <p:nvPr/>
        </p:nvGrpSpPr>
        <p:grpSpPr>
          <a:xfrm>
            <a:off x="8570635" y="5675699"/>
            <a:ext cx="648509" cy="418221"/>
            <a:chOff x="3053396" y="4304255"/>
            <a:chExt cx="648422" cy="418253"/>
          </a:xfrm>
        </p:grpSpPr>
        <p:sp>
          <p:nvSpPr>
            <p:cNvPr id="7692" name="Google Shape;7692;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93" name="Google Shape;7693;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94" name="Google Shape;7694;p43"/>
          <p:cNvGrpSpPr/>
          <p:nvPr/>
        </p:nvGrpSpPr>
        <p:grpSpPr>
          <a:xfrm>
            <a:off x="9408948" y="5028049"/>
            <a:ext cx="648509" cy="418221"/>
            <a:chOff x="3053396" y="4304255"/>
            <a:chExt cx="648422" cy="418253"/>
          </a:xfrm>
        </p:grpSpPr>
        <p:sp>
          <p:nvSpPr>
            <p:cNvPr id="7695" name="Google Shape;7695;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96" name="Google Shape;7696;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97" name="Google Shape;7697;p43"/>
          <p:cNvGrpSpPr/>
          <p:nvPr/>
        </p:nvGrpSpPr>
        <p:grpSpPr>
          <a:xfrm>
            <a:off x="9180317" y="4113719"/>
            <a:ext cx="648509" cy="418221"/>
            <a:chOff x="3053396" y="4304255"/>
            <a:chExt cx="648422" cy="418253"/>
          </a:xfrm>
        </p:grpSpPr>
        <p:sp>
          <p:nvSpPr>
            <p:cNvPr id="7698" name="Google Shape;7698;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99" name="Google Shape;7699;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sp>
        <p:nvSpPr>
          <p:cNvPr id="7700" name="Google Shape;7700;p43"/>
          <p:cNvSpPr txBox="1"/>
          <p:nvPr/>
        </p:nvSpPr>
        <p:spPr>
          <a:xfrm rot="1053502">
            <a:off x="6609175" y="1968629"/>
            <a:ext cx="54381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701" name="Google Shape;7701;p43"/>
          <p:cNvSpPr txBox="1"/>
          <p:nvPr/>
        </p:nvSpPr>
        <p:spPr>
          <a:xfrm rot="2829263">
            <a:off x="8895540" y="3441660"/>
            <a:ext cx="543697" cy="523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702" name="Google Shape;7702;p43"/>
          <p:cNvSpPr txBox="1"/>
          <p:nvPr/>
        </p:nvSpPr>
        <p:spPr>
          <a:xfrm rot="9845918">
            <a:off x="7564044" y="5954634"/>
            <a:ext cx="54381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703" name="Google Shape;7703;p43"/>
          <p:cNvSpPr txBox="1"/>
          <p:nvPr/>
        </p:nvSpPr>
        <p:spPr>
          <a:xfrm rot="-9948738">
            <a:off x="3196001" y="5857999"/>
            <a:ext cx="54381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704" name="Google Shape;7704;p43"/>
          <p:cNvSpPr txBox="1"/>
          <p:nvPr/>
        </p:nvSpPr>
        <p:spPr>
          <a:xfrm rot="-4992697">
            <a:off x="1609690" y="3551677"/>
            <a:ext cx="543697" cy="523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705" name="Google Shape;7705;p43"/>
          <p:cNvSpPr txBox="1"/>
          <p:nvPr/>
        </p:nvSpPr>
        <p:spPr>
          <a:xfrm rot="-1017263">
            <a:off x="3795672" y="1918514"/>
            <a:ext cx="54381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706" name="Google Shape;7706;p43"/>
          <p:cNvSpPr txBox="1"/>
          <p:nvPr/>
        </p:nvSpPr>
        <p:spPr>
          <a:xfrm>
            <a:off x="1499042" y="1197749"/>
            <a:ext cx="9720792" cy="6731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2100"/>
              <a:buFont typeface="Calibri"/>
              <a:buNone/>
            </a:pPr>
            <a:r>
              <a:rPr lang="en-US" sz="2800" b="0" i="0" u="none" strike="noStrike" cap="none">
                <a:solidFill>
                  <a:srgbClr val="000000"/>
                </a:solidFill>
                <a:latin typeface="Calibri"/>
                <a:ea typeface="Calibri"/>
                <a:cs typeface="Calibri"/>
                <a:sym typeface="Calibri"/>
              </a:rPr>
              <a:t>… and regional networks may arise to connect access nets to ISPs </a:t>
            </a:r>
            <a:endParaRPr/>
          </a:p>
        </p:txBody>
      </p:sp>
      <p:grpSp>
        <p:nvGrpSpPr>
          <p:cNvPr id="7707" name="Google Shape;7707;p43"/>
          <p:cNvGrpSpPr/>
          <p:nvPr/>
        </p:nvGrpSpPr>
        <p:grpSpPr>
          <a:xfrm>
            <a:off x="5736579" y="2899825"/>
            <a:ext cx="2272389" cy="1061009"/>
            <a:chOff x="4696844" y="2871032"/>
            <a:chExt cx="2272671" cy="1061113"/>
          </a:xfrm>
        </p:grpSpPr>
        <p:grpSp>
          <p:nvGrpSpPr>
            <p:cNvPr id="7708" name="Google Shape;7708;p43"/>
            <p:cNvGrpSpPr/>
            <p:nvPr/>
          </p:nvGrpSpPr>
          <p:grpSpPr>
            <a:xfrm>
              <a:off x="5677190" y="2871032"/>
              <a:ext cx="530938" cy="338554"/>
              <a:chOff x="5573768" y="2726239"/>
              <a:chExt cx="530938" cy="338554"/>
            </a:xfrm>
          </p:grpSpPr>
          <p:sp>
            <p:nvSpPr>
              <p:cNvPr id="7709" name="Google Shape;7709;p43"/>
              <p:cNvSpPr/>
              <p:nvPr/>
            </p:nvSpPr>
            <p:spPr>
              <a:xfrm>
                <a:off x="5573768" y="2751297"/>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710" name="Google Shape;7710;p43"/>
              <p:cNvSpPr txBox="1"/>
              <p:nvPr/>
            </p:nvSpPr>
            <p:spPr>
              <a:xfrm>
                <a:off x="5593027" y="2726239"/>
                <a:ext cx="5116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Arial"/>
                    <a:ea typeface="Arial"/>
                    <a:cs typeface="Arial"/>
                    <a:sym typeface="Arial"/>
                  </a:rPr>
                  <a:t>IXP</a:t>
                </a:r>
                <a:endParaRPr/>
              </a:p>
            </p:txBody>
          </p:sp>
        </p:grpSp>
        <p:cxnSp>
          <p:nvCxnSpPr>
            <p:cNvPr id="7711" name="Google Shape;7711;p43"/>
            <p:cNvCxnSpPr/>
            <p:nvPr/>
          </p:nvCxnSpPr>
          <p:spPr>
            <a:xfrm>
              <a:off x="4696844" y="3073933"/>
              <a:ext cx="980347" cy="3515"/>
            </a:xfrm>
            <a:prstGeom prst="straightConnector1">
              <a:avLst/>
            </a:prstGeom>
            <a:noFill/>
            <a:ln w="38100" cap="flat" cmpd="sng">
              <a:solidFill>
                <a:srgbClr val="CC0000"/>
              </a:solidFill>
              <a:prstDash val="solid"/>
              <a:round/>
              <a:headEnd type="none" w="med" len="med"/>
              <a:tailEnd type="none" w="med" len="med"/>
            </a:ln>
          </p:spPr>
        </p:cxnSp>
        <p:cxnSp>
          <p:nvCxnSpPr>
            <p:cNvPr id="7712" name="Google Shape;7712;p43"/>
            <p:cNvCxnSpPr>
              <a:endCxn id="7713" idx="1"/>
            </p:cNvCxnSpPr>
            <p:nvPr/>
          </p:nvCxnSpPr>
          <p:spPr>
            <a:xfrm>
              <a:off x="6137015" y="3146745"/>
              <a:ext cx="832500" cy="785400"/>
            </a:xfrm>
            <a:prstGeom prst="straightConnector1">
              <a:avLst/>
            </a:prstGeom>
            <a:noFill/>
            <a:ln w="38100" cap="flat" cmpd="sng">
              <a:solidFill>
                <a:srgbClr val="CC0000"/>
              </a:solidFill>
              <a:prstDash val="solid"/>
              <a:round/>
              <a:headEnd type="none" w="med" len="med"/>
              <a:tailEnd type="none" w="med" len="med"/>
            </a:ln>
          </p:spPr>
        </p:cxnSp>
      </p:grpSp>
      <p:grpSp>
        <p:nvGrpSpPr>
          <p:cNvPr id="7714" name="Google Shape;7714;p43"/>
          <p:cNvGrpSpPr/>
          <p:nvPr/>
        </p:nvGrpSpPr>
        <p:grpSpPr>
          <a:xfrm>
            <a:off x="3570106" y="3762886"/>
            <a:ext cx="2938633" cy="1357363"/>
            <a:chOff x="2746015" y="3733001"/>
            <a:chExt cx="2937190" cy="1359445"/>
          </a:xfrm>
        </p:grpSpPr>
        <p:cxnSp>
          <p:nvCxnSpPr>
            <p:cNvPr id="7715" name="Google Shape;7715;p43"/>
            <p:cNvCxnSpPr>
              <a:stCxn id="7716" idx="5"/>
              <a:endCxn id="7717" idx="3"/>
            </p:cNvCxnSpPr>
            <p:nvPr/>
          </p:nvCxnSpPr>
          <p:spPr>
            <a:xfrm>
              <a:off x="5094305" y="3733001"/>
              <a:ext cx="588900" cy="212700"/>
            </a:xfrm>
            <a:prstGeom prst="straightConnector1">
              <a:avLst/>
            </a:prstGeom>
            <a:noFill/>
            <a:ln w="38100" cap="flat" cmpd="sng">
              <a:solidFill>
                <a:srgbClr val="CC0000"/>
              </a:solidFill>
              <a:prstDash val="solid"/>
              <a:round/>
              <a:headEnd type="none" w="med" len="med"/>
              <a:tailEnd type="none" w="med" len="med"/>
            </a:ln>
          </p:spPr>
        </p:cxnSp>
        <p:cxnSp>
          <p:nvCxnSpPr>
            <p:cNvPr id="7718" name="Google Shape;7718;p43"/>
            <p:cNvCxnSpPr>
              <a:stCxn id="7719" idx="5"/>
            </p:cNvCxnSpPr>
            <p:nvPr/>
          </p:nvCxnSpPr>
          <p:spPr>
            <a:xfrm flipH="1">
              <a:off x="2746015" y="3789080"/>
              <a:ext cx="54600" cy="601800"/>
            </a:xfrm>
            <a:prstGeom prst="straightConnector1">
              <a:avLst/>
            </a:prstGeom>
            <a:noFill/>
            <a:ln w="38100" cap="flat" cmpd="sng">
              <a:solidFill>
                <a:srgbClr val="CC0000"/>
              </a:solidFill>
              <a:prstDash val="solid"/>
              <a:round/>
              <a:headEnd type="none" w="med" len="med"/>
              <a:tailEnd type="none" w="med" len="med"/>
            </a:ln>
          </p:spPr>
        </p:cxnSp>
        <p:cxnSp>
          <p:nvCxnSpPr>
            <p:cNvPr id="7720" name="Google Shape;7720;p43"/>
            <p:cNvCxnSpPr>
              <a:endCxn id="7721" idx="3"/>
            </p:cNvCxnSpPr>
            <p:nvPr/>
          </p:nvCxnSpPr>
          <p:spPr>
            <a:xfrm rot="10800000" flipH="1">
              <a:off x="4424295" y="4701847"/>
              <a:ext cx="1074600" cy="390600"/>
            </a:xfrm>
            <a:prstGeom prst="straightConnector1">
              <a:avLst/>
            </a:prstGeom>
            <a:noFill/>
            <a:ln w="38100" cap="flat" cmpd="sng">
              <a:solidFill>
                <a:srgbClr val="CC0000"/>
              </a:solidFill>
              <a:prstDash val="solid"/>
              <a:round/>
              <a:headEnd type="none" w="med" len="med"/>
              <a:tailEnd type="none" w="med" len="med"/>
            </a:ln>
          </p:spPr>
        </p:cxnSp>
      </p:grpSp>
      <p:cxnSp>
        <p:nvCxnSpPr>
          <p:cNvPr id="7722" name="Google Shape;7722;p43"/>
          <p:cNvCxnSpPr>
            <a:stCxn id="7723" idx="2"/>
          </p:cNvCxnSpPr>
          <p:nvPr/>
        </p:nvCxnSpPr>
        <p:spPr>
          <a:xfrm rot="10800000" flipH="1">
            <a:off x="4982880" y="4309884"/>
            <a:ext cx="309000" cy="307800"/>
          </a:xfrm>
          <a:prstGeom prst="straightConnector1">
            <a:avLst/>
          </a:prstGeom>
          <a:noFill/>
          <a:ln w="38100" cap="flat" cmpd="sng">
            <a:solidFill>
              <a:srgbClr val="CC0000"/>
            </a:solidFill>
            <a:prstDash val="solid"/>
            <a:round/>
            <a:headEnd type="none" w="med" len="med"/>
            <a:tailEnd type="none" w="med" len="med"/>
          </a:ln>
        </p:spPr>
      </p:cxnSp>
      <p:cxnSp>
        <p:nvCxnSpPr>
          <p:cNvPr id="7724" name="Google Shape;7724;p43"/>
          <p:cNvCxnSpPr/>
          <p:nvPr/>
        </p:nvCxnSpPr>
        <p:spPr>
          <a:xfrm rot="10800000" flipH="1">
            <a:off x="5520180" y="3924252"/>
            <a:ext cx="929835" cy="367084"/>
          </a:xfrm>
          <a:prstGeom prst="straightConnector1">
            <a:avLst/>
          </a:prstGeom>
          <a:noFill/>
          <a:ln w="38100" cap="flat" cmpd="sng">
            <a:solidFill>
              <a:srgbClr val="CC0000"/>
            </a:solidFill>
            <a:prstDash val="solid"/>
            <a:round/>
            <a:headEnd type="none" w="med" len="med"/>
            <a:tailEnd type="none" w="med" len="med"/>
          </a:ln>
        </p:spPr>
      </p:cxnSp>
      <p:cxnSp>
        <p:nvCxnSpPr>
          <p:cNvPr id="7725" name="Google Shape;7725;p43"/>
          <p:cNvCxnSpPr>
            <a:stCxn id="7726" idx="2"/>
          </p:cNvCxnSpPr>
          <p:nvPr/>
        </p:nvCxnSpPr>
        <p:spPr>
          <a:xfrm>
            <a:off x="4815073" y="3947043"/>
            <a:ext cx="477000" cy="277500"/>
          </a:xfrm>
          <a:prstGeom prst="straightConnector1">
            <a:avLst/>
          </a:prstGeom>
          <a:noFill/>
          <a:ln w="38100" cap="flat" cmpd="sng">
            <a:solidFill>
              <a:srgbClr val="CC0000"/>
            </a:solidFill>
            <a:prstDash val="solid"/>
            <a:round/>
            <a:headEnd type="none" w="med" len="med"/>
            <a:tailEnd type="none" w="med" len="med"/>
          </a:ln>
        </p:spPr>
      </p:cxnSp>
      <p:grpSp>
        <p:nvGrpSpPr>
          <p:cNvPr id="7727" name="Google Shape;7727;p43"/>
          <p:cNvGrpSpPr/>
          <p:nvPr/>
        </p:nvGrpSpPr>
        <p:grpSpPr>
          <a:xfrm>
            <a:off x="7929475" y="3939691"/>
            <a:ext cx="541338" cy="223023"/>
            <a:chOff x="7493876" y="2774731"/>
            <a:chExt cx="1481958" cy="894622"/>
          </a:xfrm>
        </p:grpSpPr>
        <p:sp>
          <p:nvSpPr>
            <p:cNvPr id="7728" name="Google Shape;7728;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13" name="Google Shape;7713;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29" name="Google Shape;7729;p43"/>
            <p:cNvGrpSpPr/>
            <p:nvPr/>
          </p:nvGrpSpPr>
          <p:grpSpPr>
            <a:xfrm>
              <a:off x="7713663" y="2848339"/>
              <a:ext cx="1042107" cy="425543"/>
              <a:chOff x="7786941" y="2884917"/>
              <a:chExt cx="897649" cy="353919"/>
            </a:xfrm>
          </p:grpSpPr>
          <p:sp>
            <p:nvSpPr>
              <p:cNvPr id="7730" name="Google Shape;7730;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31" name="Google Shape;7731;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32" name="Google Shape;7732;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33" name="Google Shape;7733;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734" name="Google Shape;7734;p43"/>
          <p:cNvGrpSpPr/>
          <p:nvPr/>
        </p:nvGrpSpPr>
        <p:grpSpPr>
          <a:xfrm>
            <a:off x="4400287" y="3826770"/>
            <a:ext cx="541338" cy="223023"/>
            <a:chOff x="7493876" y="2774731"/>
            <a:chExt cx="1481958" cy="894622"/>
          </a:xfrm>
        </p:grpSpPr>
        <p:sp>
          <p:nvSpPr>
            <p:cNvPr id="7735" name="Google Shape;7735;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36" name="Google Shape;7736;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37" name="Google Shape;7737;p43"/>
            <p:cNvGrpSpPr/>
            <p:nvPr/>
          </p:nvGrpSpPr>
          <p:grpSpPr>
            <a:xfrm>
              <a:off x="7713663" y="2848339"/>
              <a:ext cx="1042107" cy="425543"/>
              <a:chOff x="7786941" y="2884917"/>
              <a:chExt cx="897649" cy="353919"/>
            </a:xfrm>
          </p:grpSpPr>
          <p:sp>
            <p:nvSpPr>
              <p:cNvPr id="7738" name="Google Shape;7738;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26" name="Google Shape;7726;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39" name="Google Shape;7739;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40" name="Google Shape;7740;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741" name="Google Shape;7741;p43"/>
          <p:cNvGrpSpPr/>
          <p:nvPr/>
        </p:nvGrpSpPr>
        <p:grpSpPr>
          <a:xfrm>
            <a:off x="4568094" y="4497411"/>
            <a:ext cx="541338" cy="223023"/>
            <a:chOff x="7493876" y="2774731"/>
            <a:chExt cx="1481958" cy="894622"/>
          </a:xfrm>
        </p:grpSpPr>
        <p:sp>
          <p:nvSpPr>
            <p:cNvPr id="7742" name="Google Shape;7742;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43" name="Google Shape;7743;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44" name="Google Shape;7744;p43"/>
            <p:cNvGrpSpPr/>
            <p:nvPr/>
          </p:nvGrpSpPr>
          <p:grpSpPr>
            <a:xfrm>
              <a:off x="7713663" y="2848339"/>
              <a:ext cx="1042107" cy="425543"/>
              <a:chOff x="7786941" y="2884917"/>
              <a:chExt cx="897649" cy="353919"/>
            </a:xfrm>
          </p:grpSpPr>
          <p:sp>
            <p:nvSpPr>
              <p:cNvPr id="7745" name="Google Shape;7745;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23" name="Google Shape;7723;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46" name="Google Shape;7746;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47" name="Google Shape;7747;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748" name="Google Shape;7748;p43"/>
          <p:cNvGrpSpPr/>
          <p:nvPr/>
        </p:nvGrpSpPr>
        <p:grpSpPr>
          <a:xfrm>
            <a:off x="6429198" y="3852093"/>
            <a:ext cx="541338" cy="223023"/>
            <a:chOff x="7493876" y="2774731"/>
            <a:chExt cx="1481958" cy="894622"/>
          </a:xfrm>
        </p:grpSpPr>
        <p:sp>
          <p:nvSpPr>
            <p:cNvPr id="7749" name="Google Shape;7749;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17" name="Google Shape;7717;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50" name="Google Shape;7750;p43"/>
            <p:cNvGrpSpPr/>
            <p:nvPr/>
          </p:nvGrpSpPr>
          <p:grpSpPr>
            <a:xfrm>
              <a:off x="7713663" y="2848339"/>
              <a:ext cx="1042107" cy="425543"/>
              <a:chOff x="7786941" y="2884917"/>
              <a:chExt cx="897649" cy="353919"/>
            </a:xfrm>
          </p:grpSpPr>
          <p:sp>
            <p:nvSpPr>
              <p:cNvPr id="7751" name="Google Shape;7751;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52" name="Google Shape;7752;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53" name="Google Shape;7753;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54" name="Google Shape;7754;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755" name="Google Shape;7755;p43"/>
          <p:cNvGrpSpPr/>
          <p:nvPr/>
        </p:nvGrpSpPr>
        <p:grpSpPr>
          <a:xfrm>
            <a:off x="5457737" y="3639654"/>
            <a:ext cx="541338" cy="223023"/>
            <a:chOff x="7493876" y="2774731"/>
            <a:chExt cx="1481958" cy="894622"/>
          </a:xfrm>
        </p:grpSpPr>
        <p:sp>
          <p:nvSpPr>
            <p:cNvPr id="7756" name="Google Shape;7756;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16" name="Google Shape;7716;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57" name="Google Shape;7757;p43"/>
            <p:cNvGrpSpPr/>
            <p:nvPr/>
          </p:nvGrpSpPr>
          <p:grpSpPr>
            <a:xfrm>
              <a:off x="7713663" y="2848339"/>
              <a:ext cx="1042107" cy="425543"/>
              <a:chOff x="7786941" y="2884917"/>
              <a:chExt cx="897649" cy="353919"/>
            </a:xfrm>
          </p:grpSpPr>
          <p:sp>
            <p:nvSpPr>
              <p:cNvPr id="7758" name="Google Shape;7758;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59" name="Google Shape;7759;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60" name="Google Shape;7760;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61" name="Google Shape;7761;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762" name="Google Shape;7762;p43"/>
          <p:cNvGrpSpPr/>
          <p:nvPr/>
        </p:nvGrpSpPr>
        <p:grpSpPr>
          <a:xfrm>
            <a:off x="5119678" y="4119105"/>
            <a:ext cx="528442" cy="338554"/>
            <a:chOff x="5634518" y="2652249"/>
            <a:chExt cx="528092" cy="338174"/>
          </a:xfrm>
        </p:grpSpPr>
        <p:sp>
          <p:nvSpPr>
            <p:cNvPr id="7763" name="Google Shape;7763;p43"/>
            <p:cNvSpPr/>
            <p:nvPr/>
          </p:nvSpPr>
          <p:spPr>
            <a:xfrm>
              <a:off x="5634518" y="2672371"/>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764" name="Google Shape;7764;p43"/>
            <p:cNvSpPr txBox="1"/>
            <p:nvPr/>
          </p:nvSpPr>
          <p:spPr>
            <a:xfrm>
              <a:off x="5685246" y="2652249"/>
              <a:ext cx="447262" cy="3381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IXP</a:t>
              </a:r>
              <a:endParaRPr/>
            </a:p>
          </p:txBody>
        </p:sp>
      </p:grpSp>
      <p:grpSp>
        <p:nvGrpSpPr>
          <p:cNvPr id="7765" name="Google Shape;7765;p43"/>
          <p:cNvGrpSpPr/>
          <p:nvPr/>
        </p:nvGrpSpPr>
        <p:grpSpPr>
          <a:xfrm>
            <a:off x="6244846" y="4607015"/>
            <a:ext cx="541338" cy="223023"/>
            <a:chOff x="7493876" y="2774731"/>
            <a:chExt cx="1481958" cy="894622"/>
          </a:xfrm>
        </p:grpSpPr>
        <p:sp>
          <p:nvSpPr>
            <p:cNvPr id="7766" name="Google Shape;7766;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21" name="Google Shape;7721;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67" name="Google Shape;7767;p43"/>
            <p:cNvGrpSpPr/>
            <p:nvPr/>
          </p:nvGrpSpPr>
          <p:grpSpPr>
            <a:xfrm>
              <a:off x="7713663" y="2848339"/>
              <a:ext cx="1042107" cy="425543"/>
              <a:chOff x="7786941" y="2884917"/>
              <a:chExt cx="897649" cy="353919"/>
            </a:xfrm>
          </p:grpSpPr>
          <p:sp>
            <p:nvSpPr>
              <p:cNvPr id="7768" name="Google Shape;7768;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69" name="Google Shape;7769;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70" name="Google Shape;7770;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71" name="Google Shape;7771;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772" name="Google Shape;7772;p43"/>
          <p:cNvGrpSpPr/>
          <p:nvPr/>
        </p:nvGrpSpPr>
        <p:grpSpPr>
          <a:xfrm>
            <a:off x="3355534" y="3674009"/>
            <a:ext cx="541338" cy="223023"/>
            <a:chOff x="7493876" y="2774731"/>
            <a:chExt cx="1481958" cy="894622"/>
          </a:xfrm>
        </p:grpSpPr>
        <p:sp>
          <p:nvSpPr>
            <p:cNvPr id="7719" name="Google Shape;7719;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73" name="Google Shape;7773;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74" name="Google Shape;7774;p43"/>
            <p:cNvGrpSpPr/>
            <p:nvPr/>
          </p:nvGrpSpPr>
          <p:grpSpPr>
            <a:xfrm>
              <a:off x="7713663" y="2848339"/>
              <a:ext cx="1042107" cy="425543"/>
              <a:chOff x="7786941" y="2884917"/>
              <a:chExt cx="897649" cy="353919"/>
            </a:xfrm>
          </p:grpSpPr>
          <p:sp>
            <p:nvSpPr>
              <p:cNvPr id="7775" name="Google Shape;7775;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76" name="Google Shape;7776;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77" name="Google Shape;7777;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78" name="Google Shape;7778;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7779" name="Google Shape;7779;p43"/>
          <p:cNvCxnSpPr/>
          <p:nvPr/>
        </p:nvCxnSpPr>
        <p:spPr>
          <a:xfrm>
            <a:off x="2622407" y="3016153"/>
            <a:ext cx="38100" cy="309563"/>
          </a:xfrm>
          <a:prstGeom prst="straightConnector1">
            <a:avLst/>
          </a:prstGeom>
          <a:noFill/>
          <a:ln w="9525" cap="flat" cmpd="sng">
            <a:solidFill>
              <a:schemeClr val="dk1"/>
            </a:solidFill>
            <a:prstDash val="solid"/>
            <a:round/>
            <a:headEnd type="none" w="med" len="med"/>
            <a:tailEnd type="none" w="med" len="med"/>
          </a:ln>
        </p:spPr>
      </p:cxnSp>
      <p:cxnSp>
        <p:nvCxnSpPr>
          <p:cNvPr id="7780" name="Google Shape;7780;p43"/>
          <p:cNvCxnSpPr/>
          <p:nvPr/>
        </p:nvCxnSpPr>
        <p:spPr>
          <a:xfrm>
            <a:off x="2401745" y="3297141"/>
            <a:ext cx="123825" cy="212725"/>
          </a:xfrm>
          <a:prstGeom prst="straightConnector1">
            <a:avLst/>
          </a:prstGeom>
          <a:noFill/>
          <a:ln w="9525" cap="flat" cmpd="sng">
            <a:solidFill>
              <a:schemeClr val="dk1"/>
            </a:solidFill>
            <a:prstDash val="solid"/>
            <a:round/>
            <a:headEnd type="none" w="med" len="med"/>
            <a:tailEnd type="none" w="med" len="med"/>
          </a:ln>
        </p:spPr>
      </p:cxnSp>
      <p:cxnSp>
        <p:nvCxnSpPr>
          <p:cNvPr id="7781" name="Google Shape;7781;p43"/>
          <p:cNvCxnSpPr/>
          <p:nvPr/>
        </p:nvCxnSpPr>
        <p:spPr>
          <a:xfrm rot="10800000" flipH="1">
            <a:off x="2322370" y="4394103"/>
            <a:ext cx="203200" cy="7938"/>
          </a:xfrm>
          <a:prstGeom prst="straightConnector1">
            <a:avLst/>
          </a:prstGeom>
          <a:noFill/>
          <a:ln w="9525" cap="flat" cmpd="sng">
            <a:solidFill>
              <a:schemeClr val="dk1"/>
            </a:solidFill>
            <a:prstDash val="solid"/>
            <a:round/>
            <a:headEnd type="none" w="med" len="med"/>
            <a:tailEnd type="none" w="med" len="med"/>
          </a:ln>
        </p:spPr>
      </p:cxnSp>
      <p:cxnSp>
        <p:nvCxnSpPr>
          <p:cNvPr id="7782" name="Google Shape;7782;p43"/>
          <p:cNvCxnSpPr/>
          <p:nvPr/>
        </p:nvCxnSpPr>
        <p:spPr>
          <a:xfrm rot="10800000" flipH="1">
            <a:off x="2851007" y="3849591"/>
            <a:ext cx="430213" cy="101600"/>
          </a:xfrm>
          <a:prstGeom prst="straightConnector1">
            <a:avLst/>
          </a:prstGeom>
          <a:noFill/>
          <a:ln w="9525" cap="flat" cmpd="sng">
            <a:solidFill>
              <a:schemeClr val="dk1"/>
            </a:solidFill>
            <a:prstDash val="solid"/>
            <a:round/>
            <a:headEnd type="none" w="med" len="med"/>
            <a:tailEnd type="none" w="med" len="med"/>
          </a:ln>
        </p:spPr>
      </p:cxnSp>
      <p:grpSp>
        <p:nvGrpSpPr>
          <p:cNvPr id="7783" name="Google Shape;7783;p43"/>
          <p:cNvGrpSpPr/>
          <p:nvPr/>
        </p:nvGrpSpPr>
        <p:grpSpPr>
          <a:xfrm>
            <a:off x="2219780" y="2716827"/>
            <a:ext cx="648509" cy="418221"/>
            <a:chOff x="3053396" y="4304255"/>
            <a:chExt cx="648422" cy="418253"/>
          </a:xfrm>
        </p:grpSpPr>
        <p:sp>
          <p:nvSpPr>
            <p:cNvPr id="7784" name="Google Shape;7784;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785" name="Google Shape;7785;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786" name="Google Shape;7786;p43"/>
          <p:cNvGrpSpPr/>
          <p:nvPr/>
        </p:nvGrpSpPr>
        <p:grpSpPr>
          <a:xfrm>
            <a:off x="1838728" y="3110496"/>
            <a:ext cx="648509" cy="418221"/>
            <a:chOff x="3053396" y="4304255"/>
            <a:chExt cx="648422" cy="418253"/>
          </a:xfrm>
        </p:grpSpPr>
        <p:sp>
          <p:nvSpPr>
            <p:cNvPr id="7787" name="Google Shape;7787;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788" name="Google Shape;7788;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cxnSp>
        <p:nvCxnSpPr>
          <p:cNvPr id="7789" name="Google Shape;7789;p43"/>
          <p:cNvCxnSpPr/>
          <p:nvPr/>
        </p:nvCxnSpPr>
        <p:spPr>
          <a:xfrm>
            <a:off x="2801850" y="4156772"/>
            <a:ext cx="560912" cy="298733"/>
          </a:xfrm>
          <a:prstGeom prst="straightConnector1">
            <a:avLst/>
          </a:prstGeom>
          <a:noFill/>
          <a:ln w="9525" cap="flat" cmpd="sng">
            <a:solidFill>
              <a:schemeClr val="dk1"/>
            </a:solidFill>
            <a:prstDash val="solid"/>
            <a:round/>
            <a:headEnd type="none" w="med" len="med"/>
            <a:tailEnd type="none" w="med" len="med"/>
          </a:ln>
        </p:spPr>
      </p:cxnSp>
      <p:grpSp>
        <p:nvGrpSpPr>
          <p:cNvPr id="7790" name="Google Shape;7790;p43"/>
          <p:cNvGrpSpPr/>
          <p:nvPr/>
        </p:nvGrpSpPr>
        <p:grpSpPr>
          <a:xfrm>
            <a:off x="3292387" y="4376707"/>
            <a:ext cx="541338" cy="223023"/>
            <a:chOff x="7493876" y="2774731"/>
            <a:chExt cx="1481958" cy="894622"/>
          </a:xfrm>
        </p:grpSpPr>
        <p:sp>
          <p:nvSpPr>
            <p:cNvPr id="7791" name="Google Shape;7791;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92" name="Google Shape;7792;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93" name="Google Shape;7793;p43"/>
            <p:cNvGrpSpPr/>
            <p:nvPr/>
          </p:nvGrpSpPr>
          <p:grpSpPr>
            <a:xfrm>
              <a:off x="7713663" y="2848339"/>
              <a:ext cx="1042107" cy="425543"/>
              <a:chOff x="7786941" y="2884917"/>
              <a:chExt cx="897649" cy="353919"/>
            </a:xfrm>
          </p:grpSpPr>
          <p:sp>
            <p:nvSpPr>
              <p:cNvPr id="7794" name="Google Shape;7794;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95" name="Google Shape;7795;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96" name="Google Shape;7796;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97" name="Google Shape;7797;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7798" name="Google Shape;7798;p43"/>
          <p:cNvCxnSpPr/>
          <p:nvPr/>
        </p:nvCxnSpPr>
        <p:spPr>
          <a:xfrm rot="10800000">
            <a:off x="5179131" y="5171184"/>
            <a:ext cx="371475" cy="973138"/>
          </a:xfrm>
          <a:prstGeom prst="straightConnector1">
            <a:avLst/>
          </a:prstGeom>
          <a:noFill/>
          <a:ln w="9525" cap="flat" cmpd="sng">
            <a:solidFill>
              <a:schemeClr val="dk1"/>
            </a:solidFill>
            <a:prstDash val="solid"/>
            <a:round/>
            <a:headEnd type="none" w="med" len="med"/>
            <a:tailEnd type="none" w="med" len="med"/>
          </a:ln>
        </p:spPr>
      </p:cxnSp>
      <p:grpSp>
        <p:nvGrpSpPr>
          <p:cNvPr id="7799" name="Google Shape;7799;p43"/>
          <p:cNvGrpSpPr/>
          <p:nvPr/>
        </p:nvGrpSpPr>
        <p:grpSpPr>
          <a:xfrm>
            <a:off x="4461581" y="5447247"/>
            <a:ext cx="2216150" cy="533562"/>
            <a:chOff x="4461581" y="5447247"/>
            <a:chExt cx="2216150" cy="533562"/>
          </a:xfrm>
        </p:grpSpPr>
        <p:cxnSp>
          <p:nvCxnSpPr>
            <p:cNvPr id="7800" name="Google Shape;7800;p43"/>
            <p:cNvCxnSpPr/>
            <p:nvPr/>
          </p:nvCxnSpPr>
          <p:spPr>
            <a:xfrm rot="10800000">
              <a:off x="6157031" y="5810947"/>
              <a:ext cx="520700" cy="169862"/>
            </a:xfrm>
            <a:prstGeom prst="straightConnector1">
              <a:avLst/>
            </a:prstGeom>
            <a:noFill/>
            <a:ln w="9525" cap="flat" cmpd="sng">
              <a:solidFill>
                <a:schemeClr val="dk1"/>
              </a:solidFill>
              <a:prstDash val="solid"/>
              <a:round/>
              <a:headEnd type="none" w="med" len="med"/>
              <a:tailEnd type="none" w="med" len="med"/>
            </a:ln>
          </p:spPr>
        </p:cxnSp>
        <p:sp>
          <p:nvSpPr>
            <p:cNvPr id="7801" name="Google Shape;7801;p43"/>
            <p:cNvSpPr/>
            <p:nvPr/>
          </p:nvSpPr>
          <p:spPr>
            <a:xfrm rot="10800000">
              <a:off x="4545099" y="5447247"/>
              <a:ext cx="1807203" cy="495366"/>
            </a:xfrm>
            <a:prstGeom prst="ellipse">
              <a:avLst/>
            </a:prstGeom>
            <a:solidFill>
              <a:srgbClr val="CC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rgbClr val="595959"/>
                </a:solidFill>
                <a:latin typeface="Arial"/>
                <a:ea typeface="Arial"/>
                <a:cs typeface="Arial"/>
                <a:sym typeface="Arial"/>
              </a:endParaRPr>
            </a:p>
          </p:txBody>
        </p:sp>
        <p:cxnSp>
          <p:nvCxnSpPr>
            <p:cNvPr id="7802" name="Google Shape;7802;p43"/>
            <p:cNvCxnSpPr/>
            <p:nvPr/>
          </p:nvCxnSpPr>
          <p:spPr>
            <a:xfrm rot="10800000" flipH="1">
              <a:off x="4461581" y="5815709"/>
              <a:ext cx="306387" cy="165100"/>
            </a:xfrm>
            <a:prstGeom prst="straightConnector1">
              <a:avLst/>
            </a:prstGeom>
            <a:noFill/>
            <a:ln w="9525" cap="flat" cmpd="sng">
              <a:solidFill>
                <a:schemeClr val="dk1"/>
              </a:solidFill>
              <a:prstDash val="solid"/>
              <a:round/>
              <a:headEnd type="none" w="med" len="med"/>
              <a:tailEnd type="none" w="med" len="med"/>
            </a:ln>
          </p:spPr>
        </p:cxnSp>
        <p:sp>
          <p:nvSpPr>
            <p:cNvPr id="7803" name="Google Shape;7803;p43"/>
            <p:cNvSpPr txBox="1"/>
            <p:nvPr/>
          </p:nvSpPr>
          <p:spPr>
            <a:xfrm>
              <a:off x="4662400" y="5488195"/>
              <a:ext cx="158248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regional ISP</a:t>
              </a:r>
              <a:endParaRPr/>
            </a:p>
          </p:txBody>
        </p:sp>
      </p:grpSp>
      <p:grpSp>
        <p:nvGrpSpPr>
          <p:cNvPr id="7804" name="Google Shape;7804;p43"/>
          <p:cNvGrpSpPr/>
          <p:nvPr/>
        </p:nvGrpSpPr>
        <p:grpSpPr>
          <a:xfrm>
            <a:off x="4201247" y="5904281"/>
            <a:ext cx="648509" cy="418221"/>
            <a:chOff x="3053396" y="4304255"/>
            <a:chExt cx="648422" cy="418253"/>
          </a:xfrm>
        </p:grpSpPr>
        <p:sp>
          <p:nvSpPr>
            <p:cNvPr id="7805" name="Google Shape;7805;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806" name="Google Shape;7806;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807" name="Google Shape;7807;p43"/>
          <p:cNvGrpSpPr/>
          <p:nvPr/>
        </p:nvGrpSpPr>
        <p:grpSpPr>
          <a:xfrm>
            <a:off x="5420611" y="6056669"/>
            <a:ext cx="648509" cy="418221"/>
            <a:chOff x="3053396" y="4304255"/>
            <a:chExt cx="648422" cy="418253"/>
          </a:xfrm>
        </p:grpSpPr>
        <p:sp>
          <p:nvSpPr>
            <p:cNvPr id="7808" name="Google Shape;7808;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809" name="Google Shape;7809;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810" name="Google Shape;7810;p43"/>
          <p:cNvGrpSpPr/>
          <p:nvPr/>
        </p:nvGrpSpPr>
        <p:grpSpPr>
          <a:xfrm>
            <a:off x="6335134" y="5916980"/>
            <a:ext cx="648509" cy="418221"/>
            <a:chOff x="3053396" y="4304255"/>
            <a:chExt cx="648422" cy="418253"/>
          </a:xfrm>
        </p:grpSpPr>
        <p:sp>
          <p:nvSpPr>
            <p:cNvPr id="7811" name="Google Shape;7811;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812" name="Google Shape;7812;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813" name="Google Shape;7813;p43"/>
          <p:cNvGrpSpPr/>
          <p:nvPr/>
        </p:nvGrpSpPr>
        <p:grpSpPr>
          <a:xfrm>
            <a:off x="4812419" y="5011641"/>
            <a:ext cx="541338" cy="223023"/>
            <a:chOff x="7493876" y="2774731"/>
            <a:chExt cx="1481958" cy="894622"/>
          </a:xfrm>
        </p:grpSpPr>
        <p:sp>
          <p:nvSpPr>
            <p:cNvPr id="7814" name="Google Shape;7814;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815" name="Google Shape;7815;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816" name="Google Shape;7816;p43"/>
            <p:cNvGrpSpPr/>
            <p:nvPr/>
          </p:nvGrpSpPr>
          <p:grpSpPr>
            <a:xfrm>
              <a:off x="7713663" y="2848339"/>
              <a:ext cx="1042107" cy="425543"/>
              <a:chOff x="7786941" y="2884917"/>
              <a:chExt cx="897649" cy="353919"/>
            </a:xfrm>
          </p:grpSpPr>
          <p:sp>
            <p:nvSpPr>
              <p:cNvPr id="7817" name="Google Shape;7817;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18" name="Google Shape;7818;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19" name="Google Shape;7819;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20" name="Google Shape;7820;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821" name="Google Shape;7821;p43"/>
          <p:cNvSpPr/>
          <p:nvPr/>
        </p:nvSpPr>
        <p:spPr>
          <a:xfrm rot="5400000">
            <a:off x="2030588" y="3754605"/>
            <a:ext cx="1252537" cy="381000"/>
          </a:xfrm>
          <a:prstGeom prst="ellipse">
            <a:avLst/>
          </a:prstGeom>
          <a:solidFill>
            <a:srgbClr val="CC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rgbClr val="595959"/>
              </a:solidFill>
              <a:latin typeface="Arial"/>
              <a:ea typeface="Arial"/>
              <a:cs typeface="Arial"/>
              <a:sym typeface="Arial"/>
            </a:endParaRPr>
          </a:p>
        </p:txBody>
      </p:sp>
      <p:sp>
        <p:nvSpPr>
          <p:cNvPr id="7822" name="Google Shape;7822;p4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27"/>
        <p:cNvGrpSpPr/>
        <p:nvPr/>
      </p:nvGrpSpPr>
      <p:grpSpPr>
        <a:xfrm>
          <a:off x="0" y="0"/>
          <a:ext cx="0" cy="0"/>
          <a:chOff x="0" y="0"/>
          <a:chExt cx="0" cy="0"/>
        </a:xfrm>
      </p:grpSpPr>
      <p:sp>
        <p:nvSpPr>
          <p:cNvPr id="7828" name="Google Shape;7828;p44"/>
          <p:cNvSpPr/>
          <p:nvPr/>
        </p:nvSpPr>
        <p:spPr>
          <a:xfrm rot="5400000">
            <a:off x="2030588" y="3754605"/>
            <a:ext cx="1252537" cy="381000"/>
          </a:xfrm>
          <a:prstGeom prst="ellipse">
            <a:avLst/>
          </a:prstGeom>
          <a:solidFill>
            <a:srgbClr val="CC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rgbClr val="595959"/>
              </a:solidFill>
              <a:latin typeface="Arial"/>
              <a:ea typeface="Arial"/>
              <a:cs typeface="Arial"/>
              <a:sym typeface="Arial"/>
            </a:endParaRPr>
          </a:p>
        </p:txBody>
      </p:sp>
      <p:sp>
        <p:nvSpPr>
          <p:cNvPr id="7829" name="Google Shape;7829;p44"/>
          <p:cNvSpPr/>
          <p:nvPr/>
        </p:nvSpPr>
        <p:spPr>
          <a:xfrm>
            <a:off x="2884400" y="2782791"/>
            <a:ext cx="3475038" cy="138112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830" name="Google Shape;7830;p44"/>
          <p:cNvCxnSpPr/>
          <p:nvPr/>
        </p:nvCxnSpPr>
        <p:spPr>
          <a:xfrm>
            <a:off x="4108363" y="3025678"/>
            <a:ext cx="1146175" cy="73025"/>
          </a:xfrm>
          <a:prstGeom prst="straightConnector1">
            <a:avLst/>
          </a:prstGeom>
          <a:noFill/>
          <a:ln w="15875" cap="flat" cmpd="sng">
            <a:solidFill>
              <a:srgbClr val="000000"/>
            </a:solidFill>
            <a:prstDash val="solid"/>
            <a:round/>
            <a:headEnd type="none" w="med" len="med"/>
            <a:tailEnd type="none" w="med" len="med"/>
          </a:ln>
        </p:spPr>
      </p:cxnSp>
      <p:cxnSp>
        <p:nvCxnSpPr>
          <p:cNvPr id="7831" name="Google Shape;7831;p44"/>
          <p:cNvCxnSpPr/>
          <p:nvPr/>
        </p:nvCxnSpPr>
        <p:spPr>
          <a:xfrm>
            <a:off x="4702088" y="3325716"/>
            <a:ext cx="130175" cy="84137"/>
          </a:xfrm>
          <a:prstGeom prst="straightConnector1">
            <a:avLst/>
          </a:prstGeom>
          <a:noFill/>
          <a:ln w="15875" cap="flat" cmpd="sng">
            <a:solidFill>
              <a:srgbClr val="000000"/>
            </a:solidFill>
            <a:prstDash val="solid"/>
            <a:round/>
            <a:headEnd type="none" w="med" len="med"/>
            <a:tailEnd type="none" w="med" len="med"/>
          </a:ln>
        </p:spPr>
      </p:cxnSp>
      <p:cxnSp>
        <p:nvCxnSpPr>
          <p:cNvPr id="7832" name="Google Shape;7832;p44"/>
          <p:cNvCxnSpPr/>
          <p:nvPr/>
        </p:nvCxnSpPr>
        <p:spPr>
          <a:xfrm rot="10800000" flipH="1">
            <a:off x="4486188" y="3530503"/>
            <a:ext cx="263525" cy="46038"/>
          </a:xfrm>
          <a:prstGeom prst="straightConnector1">
            <a:avLst/>
          </a:prstGeom>
          <a:noFill/>
          <a:ln w="15875" cap="flat" cmpd="sng">
            <a:solidFill>
              <a:srgbClr val="000000"/>
            </a:solidFill>
            <a:prstDash val="solid"/>
            <a:round/>
            <a:headEnd type="none" w="med" len="med"/>
            <a:tailEnd type="none" w="med" len="med"/>
          </a:ln>
        </p:spPr>
      </p:cxnSp>
      <p:cxnSp>
        <p:nvCxnSpPr>
          <p:cNvPr id="7833" name="Google Shape;7833;p44"/>
          <p:cNvCxnSpPr/>
          <p:nvPr/>
        </p:nvCxnSpPr>
        <p:spPr>
          <a:xfrm rot="10800000" flipH="1">
            <a:off x="4165513" y="3354291"/>
            <a:ext cx="209550" cy="109537"/>
          </a:xfrm>
          <a:prstGeom prst="straightConnector1">
            <a:avLst/>
          </a:prstGeom>
          <a:noFill/>
          <a:ln w="15875" cap="flat" cmpd="sng">
            <a:solidFill>
              <a:srgbClr val="000000"/>
            </a:solidFill>
            <a:prstDash val="solid"/>
            <a:round/>
            <a:headEnd type="none" w="med" len="med"/>
            <a:tailEnd type="none" w="med" len="med"/>
          </a:ln>
        </p:spPr>
      </p:cxnSp>
      <p:cxnSp>
        <p:nvCxnSpPr>
          <p:cNvPr id="7834" name="Google Shape;7834;p44"/>
          <p:cNvCxnSpPr/>
          <p:nvPr/>
        </p:nvCxnSpPr>
        <p:spPr>
          <a:xfrm rot="10800000" flipH="1">
            <a:off x="3827375" y="3654328"/>
            <a:ext cx="222250" cy="98425"/>
          </a:xfrm>
          <a:prstGeom prst="straightConnector1">
            <a:avLst/>
          </a:prstGeom>
          <a:noFill/>
          <a:ln w="15875" cap="flat" cmpd="sng">
            <a:solidFill>
              <a:srgbClr val="000000"/>
            </a:solidFill>
            <a:prstDash val="solid"/>
            <a:round/>
            <a:headEnd type="none" w="med" len="med"/>
            <a:tailEnd type="none" w="med" len="med"/>
          </a:ln>
        </p:spPr>
      </p:cxnSp>
      <p:cxnSp>
        <p:nvCxnSpPr>
          <p:cNvPr id="7835" name="Google Shape;7835;p44"/>
          <p:cNvCxnSpPr/>
          <p:nvPr/>
        </p:nvCxnSpPr>
        <p:spPr>
          <a:xfrm rot="10800000" flipH="1">
            <a:off x="4719550" y="3579716"/>
            <a:ext cx="273050" cy="254000"/>
          </a:xfrm>
          <a:prstGeom prst="straightConnector1">
            <a:avLst/>
          </a:prstGeom>
          <a:noFill/>
          <a:ln w="15875" cap="flat" cmpd="sng">
            <a:solidFill>
              <a:srgbClr val="000000"/>
            </a:solidFill>
            <a:prstDash val="solid"/>
            <a:round/>
            <a:headEnd type="none" w="med" len="med"/>
            <a:tailEnd type="none" w="med" len="med"/>
          </a:ln>
        </p:spPr>
      </p:cxnSp>
      <p:cxnSp>
        <p:nvCxnSpPr>
          <p:cNvPr id="7836" name="Google Shape;7836;p44"/>
          <p:cNvCxnSpPr/>
          <p:nvPr/>
        </p:nvCxnSpPr>
        <p:spPr>
          <a:xfrm rot="10800000">
            <a:off x="5251363" y="3565428"/>
            <a:ext cx="387350" cy="125413"/>
          </a:xfrm>
          <a:prstGeom prst="straightConnector1">
            <a:avLst/>
          </a:prstGeom>
          <a:noFill/>
          <a:ln w="15875" cap="flat" cmpd="sng">
            <a:solidFill>
              <a:srgbClr val="000000"/>
            </a:solidFill>
            <a:prstDash val="solid"/>
            <a:round/>
            <a:headEnd type="none" w="med" len="med"/>
            <a:tailEnd type="none" w="med" len="med"/>
          </a:ln>
        </p:spPr>
      </p:cxnSp>
      <p:cxnSp>
        <p:nvCxnSpPr>
          <p:cNvPr id="7837" name="Google Shape;7837;p44"/>
          <p:cNvCxnSpPr/>
          <p:nvPr/>
        </p:nvCxnSpPr>
        <p:spPr>
          <a:xfrm rot="10800000" flipH="1">
            <a:off x="5237075" y="3216178"/>
            <a:ext cx="307975" cy="198438"/>
          </a:xfrm>
          <a:prstGeom prst="straightConnector1">
            <a:avLst/>
          </a:prstGeom>
          <a:noFill/>
          <a:ln w="15875" cap="flat" cmpd="sng">
            <a:solidFill>
              <a:srgbClr val="000000"/>
            </a:solidFill>
            <a:prstDash val="solid"/>
            <a:round/>
            <a:headEnd type="none" w="med" len="med"/>
            <a:tailEnd type="none" w="med" len="med"/>
          </a:ln>
        </p:spPr>
      </p:cxnSp>
      <p:cxnSp>
        <p:nvCxnSpPr>
          <p:cNvPr id="7838" name="Google Shape;7838;p44"/>
          <p:cNvCxnSpPr/>
          <p:nvPr/>
        </p:nvCxnSpPr>
        <p:spPr>
          <a:xfrm rot="10800000">
            <a:off x="4109950" y="3086003"/>
            <a:ext cx="246063" cy="87313"/>
          </a:xfrm>
          <a:prstGeom prst="straightConnector1">
            <a:avLst/>
          </a:prstGeom>
          <a:noFill/>
          <a:ln w="15875" cap="flat" cmpd="sng">
            <a:solidFill>
              <a:srgbClr val="000000"/>
            </a:solidFill>
            <a:prstDash val="solid"/>
            <a:round/>
            <a:headEnd type="none" w="med" len="med"/>
            <a:tailEnd type="none" w="med" len="med"/>
          </a:ln>
        </p:spPr>
      </p:cxnSp>
      <p:sp>
        <p:nvSpPr>
          <p:cNvPr id="7839" name="Google Shape;7839;p44"/>
          <p:cNvSpPr txBox="1"/>
          <p:nvPr/>
        </p:nvSpPr>
        <p:spPr>
          <a:xfrm>
            <a:off x="3044738" y="3127278"/>
            <a:ext cx="80663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A</a:t>
            </a:r>
            <a:endParaRPr/>
          </a:p>
        </p:txBody>
      </p:sp>
      <p:grpSp>
        <p:nvGrpSpPr>
          <p:cNvPr id="7840" name="Google Shape;7840;p44"/>
          <p:cNvGrpSpPr/>
          <p:nvPr/>
        </p:nvGrpSpPr>
        <p:grpSpPr>
          <a:xfrm>
            <a:off x="4779875" y="3395180"/>
            <a:ext cx="541338" cy="223023"/>
            <a:chOff x="7493876" y="2774731"/>
            <a:chExt cx="1481958" cy="894622"/>
          </a:xfrm>
        </p:grpSpPr>
        <p:sp>
          <p:nvSpPr>
            <p:cNvPr id="7841" name="Google Shape;7841;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842" name="Google Shape;7842;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843" name="Google Shape;7843;p44"/>
            <p:cNvGrpSpPr/>
            <p:nvPr/>
          </p:nvGrpSpPr>
          <p:grpSpPr>
            <a:xfrm>
              <a:off x="7713663" y="2848339"/>
              <a:ext cx="1042107" cy="425543"/>
              <a:chOff x="7786941" y="2884917"/>
              <a:chExt cx="897649" cy="353919"/>
            </a:xfrm>
          </p:grpSpPr>
          <p:sp>
            <p:nvSpPr>
              <p:cNvPr id="7844" name="Google Shape;7844;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45" name="Google Shape;7845;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46" name="Google Shape;7846;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47" name="Google Shape;7847;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848" name="Google Shape;7848;p44"/>
          <p:cNvGrpSpPr/>
          <p:nvPr/>
        </p:nvGrpSpPr>
        <p:grpSpPr>
          <a:xfrm>
            <a:off x="4228292" y="3150704"/>
            <a:ext cx="541338" cy="223023"/>
            <a:chOff x="7493876" y="2774731"/>
            <a:chExt cx="1481958" cy="894622"/>
          </a:xfrm>
        </p:grpSpPr>
        <p:sp>
          <p:nvSpPr>
            <p:cNvPr id="7849" name="Google Shape;7849;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850" name="Google Shape;7850;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851" name="Google Shape;7851;p44"/>
            <p:cNvGrpSpPr/>
            <p:nvPr/>
          </p:nvGrpSpPr>
          <p:grpSpPr>
            <a:xfrm>
              <a:off x="7713663" y="2848339"/>
              <a:ext cx="1042107" cy="425543"/>
              <a:chOff x="7786941" y="2884917"/>
              <a:chExt cx="897649" cy="353919"/>
            </a:xfrm>
          </p:grpSpPr>
          <p:sp>
            <p:nvSpPr>
              <p:cNvPr id="7852" name="Google Shape;7852;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53" name="Google Shape;7853;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54" name="Google Shape;7854;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55" name="Google Shape;7855;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856" name="Google Shape;7856;p44"/>
          <p:cNvGrpSpPr/>
          <p:nvPr/>
        </p:nvGrpSpPr>
        <p:grpSpPr>
          <a:xfrm>
            <a:off x="3972632" y="3451642"/>
            <a:ext cx="541338" cy="223023"/>
            <a:chOff x="7493876" y="2774731"/>
            <a:chExt cx="1481958" cy="894622"/>
          </a:xfrm>
        </p:grpSpPr>
        <p:sp>
          <p:nvSpPr>
            <p:cNvPr id="7857" name="Google Shape;7857;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858" name="Google Shape;7858;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859" name="Google Shape;7859;p44"/>
            <p:cNvGrpSpPr/>
            <p:nvPr/>
          </p:nvGrpSpPr>
          <p:grpSpPr>
            <a:xfrm>
              <a:off x="7713663" y="2848339"/>
              <a:ext cx="1042107" cy="425543"/>
              <a:chOff x="7786941" y="2884917"/>
              <a:chExt cx="897649" cy="353919"/>
            </a:xfrm>
          </p:grpSpPr>
          <p:sp>
            <p:nvSpPr>
              <p:cNvPr id="7860" name="Google Shape;7860;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61" name="Google Shape;7861;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62" name="Google Shape;7862;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63" name="Google Shape;7863;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864" name="Google Shape;7864;p44"/>
          <p:cNvSpPr/>
          <p:nvPr/>
        </p:nvSpPr>
        <p:spPr>
          <a:xfrm>
            <a:off x="2671675" y="4260753"/>
            <a:ext cx="2941638" cy="132397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865" name="Google Shape;7865;p44"/>
          <p:cNvCxnSpPr/>
          <p:nvPr/>
        </p:nvCxnSpPr>
        <p:spPr>
          <a:xfrm>
            <a:off x="3706725" y="4494116"/>
            <a:ext cx="969963" cy="68262"/>
          </a:xfrm>
          <a:prstGeom prst="straightConnector1">
            <a:avLst/>
          </a:prstGeom>
          <a:noFill/>
          <a:ln w="15875" cap="flat" cmpd="sng">
            <a:solidFill>
              <a:srgbClr val="000000"/>
            </a:solidFill>
            <a:prstDash val="solid"/>
            <a:round/>
            <a:headEnd type="none" w="med" len="med"/>
            <a:tailEnd type="none" w="med" len="med"/>
          </a:ln>
        </p:spPr>
      </p:cxnSp>
      <p:cxnSp>
        <p:nvCxnSpPr>
          <p:cNvPr id="7866" name="Google Shape;7866;p44"/>
          <p:cNvCxnSpPr/>
          <p:nvPr/>
        </p:nvCxnSpPr>
        <p:spPr>
          <a:xfrm>
            <a:off x="4209963" y="4781453"/>
            <a:ext cx="109537" cy="79375"/>
          </a:xfrm>
          <a:prstGeom prst="straightConnector1">
            <a:avLst/>
          </a:prstGeom>
          <a:noFill/>
          <a:ln w="15875" cap="flat" cmpd="sng">
            <a:solidFill>
              <a:srgbClr val="000000"/>
            </a:solidFill>
            <a:prstDash val="solid"/>
            <a:round/>
            <a:headEnd type="none" w="med" len="med"/>
            <a:tailEnd type="none" w="med" len="med"/>
          </a:ln>
        </p:spPr>
      </p:cxnSp>
      <p:cxnSp>
        <p:nvCxnSpPr>
          <p:cNvPr id="7867" name="Google Shape;7867;p44"/>
          <p:cNvCxnSpPr/>
          <p:nvPr/>
        </p:nvCxnSpPr>
        <p:spPr>
          <a:xfrm rot="10800000" flipH="1">
            <a:off x="4027400" y="4976716"/>
            <a:ext cx="222250" cy="44450"/>
          </a:xfrm>
          <a:prstGeom prst="straightConnector1">
            <a:avLst/>
          </a:prstGeom>
          <a:noFill/>
          <a:ln w="15875" cap="flat" cmpd="sng">
            <a:solidFill>
              <a:srgbClr val="000000"/>
            </a:solidFill>
            <a:prstDash val="solid"/>
            <a:round/>
            <a:headEnd type="none" w="med" len="med"/>
            <a:tailEnd type="none" w="med" len="med"/>
          </a:ln>
        </p:spPr>
      </p:cxnSp>
      <p:cxnSp>
        <p:nvCxnSpPr>
          <p:cNvPr id="7868" name="Google Shape;7868;p44"/>
          <p:cNvCxnSpPr/>
          <p:nvPr/>
        </p:nvCxnSpPr>
        <p:spPr>
          <a:xfrm rot="10800000" flipH="1">
            <a:off x="3754350" y="4808441"/>
            <a:ext cx="177800" cy="106362"/>
          </a:xfrm>
          <a:prstGeom prst="straightConnector1">
            <a:avLst/>
          </a:prstGeom>
          <a:noFill/>
          <a:ln w="15875" cap="flat" cmpd="sng">
            <a:solidFill>
              <a:srgbClr val="000000"/>
            </a:solidFill>
            <a:prstDash val="solid"/>
            <a:round/>
            <a:headEnd type="none" w="med" len="med"/>
            <a:tailEnd type="none" w="med" len="med"/>
          </a:ln>
        </p:spPr>
      </p:cxnSp>
      <p:cxnSp>
        <p:nvCxnSpPr>
          <p:cNvPr id="7869" name="Google Shape;7869;p44"/>
          <p:cNvCxnSpPr/>
          <p:nvPr/>
        </p:nvCxnSpPr>
        <p:spPr>
          <a:xfrm rot="10800000" flipH="1">
            <a:off x="3468600" y="5095778"/>
            <a:ext cx="188913" cy="95250"/>
          </a:xfrm>
          <a:prstGeom prst="straightConnector1">
            <a:avLst/>
          </a:prstGeom>
          <a:noFill/>
          <a:ln w="15875" cap="flat" cmpd="sng">
            <a:solidFill>
              <a:srgbClr val="000000"/>
            </a:solidFill>
            <a:prstDash val="solid"/>
            <a:round/>
            <a:headEnd type="none" w="med" len="med"/>
            <a:tailEnd type="none" w="med" len="med"/>
          </a:ln>
        </p:spPr>
      </p:cxnSp>
      <p:cxnSp>
        <p:nvCxnSpPr>
          <p:cNvPr id="7870" name="Google Shape;7870;p44"/>
          <p:cNvCxnSpPr/>
          <p:nvPr/>
        </p:nvCxnSpPr>
        <p:spPr>
          <a:xfrm rot="10800000" flipH="1">
            <a:off x="4224250" y="5024341"/>
            <a:ext cx="231775" cy="244475"/>
          </a:xfrm>
          <a:prstGeom prst="straightConnector1">
            <a:avLst/>
          </a:prstGeom>
          <a:noFill/>
          <a:ln w="15875" cap="flat" cmpd="sng">
            <a:solidFill>
              <a:srgbClr val="000000"/>
            </a:solidFill>
            <a:prstDash val="solid"/>
            <a:round/>
            <a:headEnd type="none" w="med" len="med"/>
            <a:tailEnd type="none" w="med" len="med"/>
          </a:ln>
        </p:spPr>
      </p:cxnSp>
      <p:cxnSp>
        <p:nvCxnSpPr>
          <p:cNvPr id="7871" name="Google Shape;7871;p44"/>
          <p:cNvCxnSpPr/>
          <p:nvPr/>
        </p:nvCxnSpPr>
        <p:spPr>
          <a:xfrm rot="10800000">
            <a:off x="4675100" y="5011641"/>
            <a:ext cx="327025" cy="119062"/>
          </a:xfrm>
          <a:prstGeom prst="straightConnector1">
            <a:avLst/>
          </a:prstGeom>
          <a:noFill/>
          <a:ln w="15875" cap="flat" cmpd="sng">
            <a:solidFill>
              <a:srgbClr val="000000"/>
            </a:solidFill>
            <a:prstDash val="solid"/>
            <a:round/>
            <a:headEnd type="none" w="med" len="med"/>
            <a:tailEnd type="none" w="med" len="med"/>
          </a:ln>
        </p:spPr>
      </p:cxnSp>
      <p:cxnSp>
        <p:nvCxnSpPr>
          <p:cNvPr id="7872" name="Google Shape;7872;p44"/>
          <p:cNvCxnSpPr/>
          <p:nvPr/>
        </p:nvCxnSpPr>
        <p:spPr>
          <a:xfrm rot="10800000" flipH="1">
            <a:off x="4662400" y="4676678"/>
            <a:ext cx="260350" cy="188913"/>
          </a:xfrm>
          <a:prstGeom prst="straightConnector1">
            <a:avLst/>
          </a:prstGeom>
          <a:noFill/>
          <a:ln w="15875" cap="flat" cmpd="sng">
            <a:solidFill>
              <a:srgbClr val="000000"/>
            </a:solidFill>
            <a:prstDash val="solid"/>
            <a:round/>
            <a:headEnd type="none" w="med" len="med"/>
            <a:tailEnd type="none" w="med" len="med"/>
          </a:ln>
        </p:spPr>
      </p:cxnSp>
      <p:cxnSp>
        <p:nvCxnSpPr>
          <p:cNvPr id="7873" name="Google Shape;7873;p44"/>
          <p:cNvCxnSpPr/>
          <p:nvPr/>
        </p:nvCxnSpPr>
        <p:spPr>
          <a:xfrm rot="10800000">
            <a:off x="3708313" y="4551266"/>
            <a:ext cx="207962" cy="84137"/>
          </a:xfrm>
          <a:prstGeom prst="straightConnector1">
            <a:avLst/>
          </a:prstGeom>
          <a:noFill/>
          <a:ln w="15875" cap="flat" cmpd="sng">
            <a:solidFill>
              <a:srgbClr val="000000"/>
            </a:solidFill>
            <a:prstDash val="solid"/>
            <a:round/>
            <a:headEnd type="none" w="med" len="med"/>
            <a:tailEnd type="none" w="med" len="med"/>
          </a:ln>
        </p:spPr>
      </p:cxnSp>
      <p:sp>
        <p:nvSpPr>
          <p:cNvPr id="7874" name="Google Shape;7874;p44"/>
          <p:cNvSpPr txBox="1"/>
          <p:nvPr/>
        </p:nvSpPr>
        <p:spPr>
          <a:xfrm>
            <a:off x="2806613" y="4590953"/>
            <a:ext cx="7889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C</a:t>
            </a:r>
            <a:endParaRPr/>
          </a:p>
        </p:txBody>
      </p:sp>
      <p:sp>
        <p:nvSpPr>
          <p:cNvPr id="7875" name="Google Shape;7875;p44"/>
          <p:cNvSpPr/>
          <p:nvPr/>
        </p:nvSpPr>
        <p:spPr>
          <a:xfrm>
            <a:off x="5765713" y="3706716"/>
            <a:ext cx="3219450" cy="134302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876" name="Google Shape;7876;p44"/>
          <p:cNvCxnSpPr/>
          <p:nvPr/>
        </p:nvCxnSpPr>
        <p:spPr>
          <a:xfrm>
            <a:off x="6899188" y="3943253"/>
            <a:ext cx="1062037" cy="69850"/>
          </a:xfrm>
          <a:prstGeom prst="straightConnector1">
            <a:avLst/>
          </a:prstGeom>
          <a:noFill/>
          <a:ln w="15875" cap="flat" cmpd="sng">
            <a:solidFill>
              <a:srgbClr val="000000"/>
            </a:solidFill>
            <a:prstDash val="solid"/>
            <a:round/>
            <a:headEnd type="none" w="med" len="med"/>
            <a:tailEnd type="none" w="med" len="med"/>
          </a:ln>
        </p:spPr>
      </p:cxnSp>
      <p:cxnSp>
        <p:nvCxnSpPr>
          <p:cNvPr id="7877" name="Google Shape;7877;p44"/>
          <p:cNvCxnSpPr/>
          <p:nvPr/>
        </p:nvCxnSpPr>
        <p:spPr>
          <a:xfrm>
            <a:off x="7450050" y="4233766"/>
            <a:ext cx="120650" cy="82550"/>
          </a:xfrm>
          <a:prstGeom prst="straightConnector1">
            <a:avLst/>
          </a:prstGeom>
          <a:noFill/>
          <a:ln w="15875" cap="flat" cmpd="sng">
            <a:solidFill>
              <a:srgbClr val="000000"/>
            </a:solidFill>
            <a:prstDash val="solid"/>
            <a:round/>
            <a:headEnd type="none" w="med" len="med"/>
            <a:tailEnd type="none" w="med" len="med"/>
          </a:ln>
        </p:spPr>
      </p:cxnSp>
      <p:cxnSp>
        <p:nvCxnSpPr>
          <p:cNvPr id="7878" name="Google Shape;7878;p44"/>
          <p:cNvCxnSpPr/>
          <p:nvPr/>
        </p:nvCxnSpPr>
        <p:spPr>
          <a:xfrm rot="10800000" flipH="1">
            <a:off x="7250025" y="4433791"/>
            <a:ext cx="242888" cy="44450"/>
          </a:xfrm>
          <a:prstGeom prst="straightConnector1">
            <a:avLst/>
          </a:prstGeom>
          <a:noFill/>
          <a:ln w="15875" cap="flat" cmpd="sng">
            <a:solidFill>
              <a:srgbClr val="000000"/>
            </a:solidFill>
            <a:prstDash val="solid"/>
            <a:round/>
            <a:headEnd type="none" w="med" len="med"/>
            <a:tailEnd type="none" w="med" len="med"/>
          </a:ln>
        </p:spPr>
      </p:cxnSp>
      <p:cxnSp>
        <p:nvCxnSpPr>
          <p:cNvPr id="7879" name="Google Shape;7879;p44"/>
          <p:cNvCxnSpPr/>
          <p:nvPr/>
        </p:nvCxnSpPr>
        <p:spPr>
          <a:xfrm rot="10800000" flipH="1">
            <a:off x="6951575" y="4262341"/>
            <a:ext cx="195263" cy="106362"/>
          </a:xfrm>
          <a:prstGeom prst="straightConnector1">
            <a:avLst/>
          </a:prstGeom>
          <a:noFill/>
          <a:ln w="15875" cap="flat" cmpd="sng">
            <a:solidFill>
              <a:srgbClr val="000000"/>
            </a:solidFill>
            <a:prstDash val="solid"/>
            <a:round/>
            <a:headEnd type="none" w="med" len="med"/>
            <a:tailEnd type="none" w="med" len="med"/>
          </a:ln>
        </p:spPr>
      </p:cxnSp>
      <p:cxnSp>
        <p:nvCxnSpPr>
          <p:cNvPr id="7880" name="Google Shape;7880;p44"/>
          <p:cNvCxnSpPr/>
          <p:nvPr/>
        </p:nvCxnSpPr>
        <p:spPr>
          <a:xfrm rot="10800000" flipH="1">
            <a:off x="6638838" y="4554441"/>
            <a:ext cx="206375" cy="95250"/>
          </a:xfrm>
          <a:prstGeom prst="straightConnector1">
            <a:avLst/>
          </a:prstGeom>
          <a:noFill/>
          <a:ln w="15875" cap="flat" cmpd="sng">
            <a:solidFill>
              <a:srgbClr val="000000"/>
            </a:solidFill>
            <a:prstDash val="solid"/>
            <a:round/>
            <a:headEnd type="none" w="med" len="med"/>
            <a:tailEnd type="none" w="med" len="med"/>
          </a:ln>
        </p:spPr>
      </p:cxnSp>
      <p:cxnSp>
        <p:nvCxnSpPr>
          <p:cNvPr id="7881" name="Google Shape;7881;p44"/>
          <p:cNvCxnSpPr/>
          <p:nvPr/>
        </p:nvCxnSpPr>
        <p:spPr>
          <a:xfrm rot="10800000" flipH="1">
            <a:off x="7465925" y="4481416"/>
            <a:ext cx="254000" cy="247650"/>
          </a:xfrm>
          <a:prstGeom prst="straightConnector1">
            <a:avLst/>
          </a:prstGeom>
          <a:noFill/>
          <a:ln w="15875" cap="flat" cmpd="sng">
            <a:solidFill>
              <a:srgbClr val="000000"/>
            </a:solidFill>
            <a:prstDash val="solid"/>
            <a:round/>
            <a:headEnd type="none" w="med" len="med"/>
            <a:tailEnd type="none" w="med" len="med"/>
          </a:ln>
        </p:spPr>
      </p:cxnSp>
      <p:cxnSp>
        <p:nvCxnSpPr>
          <p:cNvPr id="7882" name="Google Shape;7882;p44"/>
          <p:cNvCxnSpPr/>
          <p:nvPr/>
        </p:nvCxnSpPr>
        <p:spPr>
          <a:xfrm rot="10800000">
            <a:off x="7929475" y="4460778"/>
            <a:ext cx="358775" cy="120650"/>
          </a:xfrm>
          <a:prstGeom prst="straightConnector1">
            <a:avLst/>
          </a:prstGeom>
          <a:noFill/>
          <a:ln w="15875" cap="flat" cmpd="sng">
            <a:solidFill>
              <a:srgbClr val="000000"/>
            </a:solidFill>
            <a:prstDash val="solid"/>
            <a:round/>
            <a:headEnd type="none" w="med" len="med"/>
            <a:tailEnd type="none" w="med" len="med"/>
          </a:ln>
        </p:spPr>
      </p:cxnSp>
      <p:cxnSp>
        <p:nvCxnSpPr>
          <p:cNvPr id="7883" name="Google Shape;7883;p44"/>
          <p:cNvCxnSpPr/>
          <p:nvPr/>
        </p:nvCxnSpPr>
        <p:spPr>
          <a:xfrm rot="10800000" flipH="1">
            <a:off x="7945350" y="4127403"/>
            <a:ext cx="285750" cy="192088"/>
          </a:xfrm>
          <a:prstGeom prst="straightConnector1">
            <a:avLst/>
          </a:prstGeom>
          <a:noFill/>
          <a:ln w="15875" cap="flat" cmpd="sng">
            <a:solidFill>
              <a:srgbClr val="000000"/>
            </a:solidFill>
            <a:prstDash val="solid"/>
            <a:round/>
            <a:headEnd type="none" w="med" len="med"/>
            <a:tailEnd type="none" w="med" len="med"/>
          </a:ln>
        </p:spPr>
      </p:cxnSp>
      <p:cxnSp>
        <p:nvCxnSpPr>
          <p:cNvPr id="7884" name="Google Shape;7884;p44"/>
          <p:cNvCxnSpPr/>
          <p:nvPr/>
        </p:nvCxnSpPr>
        <p:spPr>
          <a:xfrm rot="10800000">
            <a:off x="6900775" y="4000403"/>
            <a:ext cx="227013" cy="85725"/>
          </a:xfrm>
          <a:prstGeom prst="straightConnector1">
            <a:avLst/>
          </a:prstGeom>
          <a:noFill/>
          <a:ln w="15875" cap="flat" cmpd="sng">
            <a:solidFill>
              <a:srgbClr val="000000"/>
            </a:solidFill>
            <a:prstDash val="solid"/>
            <a:round/>
            <a:headEnd type="none" w="med" len="med"/>
            <a:tailEnd type="none" w="med" len="med"/>
          </a:ln>
        </p:spPr>
      </p:cxnSp>
      <p:sp>
        <p:nvSpPr>
          <p:cNvPr id="7885" name="Google Shape;7885;p44"/>
          <p:cNvSpPr txBox="1"/>
          <p:nvPr/>
        </p:nvSpPr>
        <p:spPr>
          <a:xfrm>
            <a:off x="5914938" y="4040091"/>
            <a:ext cx="7954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B</a:t>
            </a:r>
            <a:endParaRPr/>
          </a:p>
        </p:txBody>
      </p:sp>
      <p:cxnSp>
        <p:nvCxnSpPr>
          <p:cNvPr id="7886" name="Google Shape;7886;p44"/>
          <p:cNvCxnSpPr/>
          <p:nvPr/>
        </p:nvCxnSpPr>
        <p:spPr>
          <a:xfrm>
            <a:off x="3533688" y="2666903"/>
            <a:ext cx="238125" cy="261938"/>
          </a:xfrm>
          <a:prstGeom prst="straightConnector1">
            <a:avLst/>
          </a:prstGeom>
          <a:noFill/>
          <a:ln w="9525" cap="flat" cmpd="sng">
            <a:solidFill>
              <a:srgbClr val="000000"/>
            </a:solidFill>
            <a:prstDash val="solid"/>
            <a:round/>
            <a:headEnd type="none" w="med" len="med"/>
            <a:tailEnd type="none" w="med" len="med"/>
          </a:ln>
        </p:spPr>
      </p:cxnSp>
      <p:cxnSp>
        <p:nvCxnSpPr>
          <p:cNvPr id="7887" name="Google Shape;7887;p44"/>
          <p:cNvCxnSpPr/>
          <p:nvPr/>
        </p:nvCxnSpPr>
        <p:spPr>
          <a:xfrm>
            <a:off x="5067213" y="2468466"/>
            <a:ext cx="307975" cy="573087"/>
          </a:xfrm>
          <a:prstGeom prst="straightConnector1">
            <a:avLst/>
          </a:prstGeom>
          <a:noFill/>
          <a:ln w="9525" cap="flat" cmpd="sng">
            <a:solidFill>
              <a:srgbClr val="000000"/>
            </a:solidFill>
            <a:prstDash val="solid"/>
            <a:round/>
            <a:headEnd type="none" w="med" len="med"/>
            <a:tailEnd type="none" w="med" len="med"/>
          </a:ln>
        </p:spPr>
      </p:cxnSp>
      <p:cxnSp>
        <p:nvCxnSpPr>
          <p:cNvPr id="7888" name="Google Shape;7888;p44"/>
          <p:cNvCxnSpPr/>
          <p:nvPr/>
        </p:nvCxnSpPr>
        <p:spPr>
          <a:xfrm flipH="1">
            <a:off x="5576800" y="2446241"/>
            <a:ext cx="384175" cy="579437"/>
          </a:xfrm>
          <a:prstGeom prst="straightConnector1">
            <a:avLst/>
          </a:prstGeom>
          <a:noFill/>
          <a:ln w="9525" cap="flat" cmpd="sng">
            <a:solidFill>
              <a:srgbClr val="000000"/>
            </a:solidFill>
            <a:prstDash val="solid"/>
            <a:round/>
            <a:headEnd type="none" w="med" len="med"/>
            <a:tailEnd type="none" w="med" len="med"/>
          </a:ln>
        </p:spPr>
      </p:cxnSp>
      <p:cxnSp>
        <p:nvCxnSpPr>
          <p:cNvPr id="7889" name="Google Shape;7889;p44"/>
          <p:cNvCxnSpPr/>
          <p:nvPr/>
        </p:nvCxnSpPr>
        <p:spPr>
          <a:xfrm>
            <a:off x="7921538" y="2957416"/>
            <a:ext cx="215900" cy="1046162"/>
          </a:xfrm>
          <a:prstGeom prst="straightConnector1">
            <a:avLst/>
          </a:prstGeom>
          <a:noFill/>
          <a:ln w="9525" cap="flat" cmpd="sng">
            <a:solidFill>
              <a:srgbClr val="000000"/>
            </a:solidFill>
            <a:prstDash val="solid"/>
            <a:round/>
            <a:headEnd type="none" w="med" len="med"/>
            <a:tailEnd type="none" w="med" len="med"/>
          </a:ln>
        </p:spPr>
      </p:cxnSp>
      <p:cxnSp>
        <p:nvCxnSpPr>
          <p:cNvPr id="7890" name="Google Shape;7890;p44"/>
          <p:cNvCxnSpPr/>
          <p:nvPr/>
        </p:nvCxnSpPr>
        <p:spPr>
          <a:xfrm flipH="1">
            <a:off x="8288250" y="3308253"/>
            <a:ext cx="241300" cy="692150"/>
          </a:xfrm>
          <a:prstGeom prst="straightConnector1">
            <a:avLst/>
          </a:prstGeom>
          <a:noFill/>
          <a:ln w="9525" cap="flat" cmpd="sng">
            <a:solidFill>
              <a:srgbClr val="000000"/>
            </a:solidFill>
            <a:prstDash val="solid"/>
            <a:round/>
            <a:headEnd type="none" w="med" len="med"/>
            <a:tailEnd type="none" w="med" len="med"/>
          </a:ln>
        </p:spPr>
      </p:cxnSp>
      <p:cxnSp>
        <p:nvCxnSpPr>
          <p:cNvPr id="7891" name="Google Shape;7891;p44"/>
          <p:cNvCxnSpPr/>
          <p:nvPr/>
        </p:nvCxnSpPr>
        <p:spPr>
          <a:xfrm rot="10800000">
            <a:off x="8605750" y="4630641"/>
            <a:ext cx="796925" cy="614362"/>
          </a:xfrm>
          <a:prstGeom prst="straightConnector1">
            <a:avLst/>
          </a:prstGeom>
          <a:noFill/>
          <a:ln w="9525" cap="flat" cmpd="sng">
            <a:solidFill>
              <a:srgbClr val="000000"/>
            </a:solidFill>
            <a:prstDash val="solid"/>
            <a:round/>
            <a:headEnd type="none" w="med" len="med"/>
            <a:tailEnd type="none" w="med" len="med"/>
          </a:ln>
        </p:spPr>
      </p:cxnSp>
      <p:cxnSp>
        <p:nvCxnSpPr>
          <p:cNvPr id="7892" name="Google Shape;7892;p44"/>
          <p:cNvCxnSpPr/>
          <p:nvPr/>
        </p:nvCxnSpPr>
        <p:spPr>
          <a:xfrm rot="10800000" flipH="1">
            <a:off x="2941550" y="5218016"/>
            <a:ext cx="401638" cy="209550"/>
          </a:xfrm>
          <a:prstGeom prst="straightConnector1">
            <a:avLst/>
          </a:prstGeom>
          <a:noFill/>
          <a:ln w="9525" cap="flat" cmpd="sng">
            <a:solidFill>
              <a:srgbClr val="000000"/>
            </a:solidFill>
            <a:prstDash val="solid"/>
            <a:round/>
            <a:headEnd type="none" w="med" len="med"/>
            <a:tailEnd type="none" w="med" len="med"/>
          </a:ln>
        </p:spPr>
      </p:cxnSp>
      <p:cxnSp>
        <p:nvCxnSpPr>
          <p:cNvPr id="7893" name="Google Shape;7893;p44"/>
          <p:cNvCxnSpPr/>
          <p:nvPr/>
        </p:nvCxnSpPr>
        <p:spPr>
          <a:xfrm>
            <a:off x="2535150" y="5075141"/>
            <a:ext cx="450850" cy="115887"/>
          </a:xfrm>
          <a:prstGeom prst="straightConnector1">
            <a:avLst/>
          </a:prstGeom>
          <a:noFill/>
          <a:ln w="9525" cap="flat" cmpd="sng">
            <a:solidFill>
              <a:srgbClr val="000000"/>
            </a:solidFill>
            <a:prstDash val="solid"/>
            <a:round/>
            <a:headEnd type="none" w="med" len="med"/>
            <a:tailEnd type="none" w="med" len="med"/>
          </a:ln>
        </p:spPr>
      </p:cxnSp>
      <p:cxnSp>
        <p:nvCxnSpPr>
          <p:cNvPr id="7894" name="Google Shape;7894;p44"/>
          <p:cNvCxnSpPr/>
          <p:nvPr/>
        </p:nvCxnSpPr>
        <p:spPr>
          <a:xfrm rot="10800000">
            <a:off x="7646900" y="4779866"/>
            <a:ext cx="1047750" cy="966787"/>
          </a:xfrm>
          <a:prstGeom prst="straightConnector1">
            <a:avLst/>
          </a:prstGeom>
          <a:noFill/>
          <a:ln w="9525" cap="flat" cmpd="sng">
            <a:solidFill>
              <a:srgbClr val="000000"/>
            </a:solidFill>
            <a:prstDash val="solid"/>
            <a:round/>
            <a:headEnd type="none" w="med" len="med"/>
            <a:tailEnd type="none" w="med" len="med"/>
          </a:ln>
        </p:spPr>
      </p:cxnSp>
      <p:cxnSp>
        <p:nvCxnSpPr>
          <p:cNvPr id="7895" name="Google Shape;7895;p44"/>
          <p:cNvCxnSpPr/>
          <p:nvPr/>
        </p:nvCxnSpPr>
        <p:spPr>
          <a:xfrm flipH="1">
            <a:off x="8716875" y="4368703"/>
            <a:ext cx="541338" cy="249238"/>
          </a:xfrm>
          <a:prstGeom prst="straightConnector1">
            <a:avLst/>
          </a:prstGeom>
          <a:noFill/>
          <a:ln w="9525" cap="flat" cmpd="sng">
            <a:solidFill>
              <a:srgbClr val="000000"/>
            </a:solidFill>
            <a:prstDash val="solid"/>
            <a:round/>
            <a:headEnd type="none" w="med" len="med"/>
            <a:tailEnd type="none" w="med" len="med"/>
          </a:ln>
        </p:spPr>
      </p:cxnSp>
      <p:grpSp>
        <p:nvGrpSpPr>
          <p:cNvPr id="7896" name="Google Shape;7896;p44"/>
          <p:cNvGrpSpPr/>
          <p:nvPr/>
        </p:nvGrpSpPr>
        <p:grpSpPr>
          <a:xfrm>
            <a:off x="5192625" y="3007829"/>
            <a:ext cx="541338" cy="223023"/>
            <a:chOff x="7493876" y="2774731"/>
            <a:chExt cx="1481958" cy="894622"/>
          </a:xfrm>
        </p:grpSpPr>
        <p:sp>
          <p:nvSpPr>
            <p:cNvPr id="7897" name="Google Shape;7897;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898" name="Google Shape;7898;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899" name="Google Shape;7899;p44"/>
            <p:cNvGrpSpPr/>
            <p:nvPr/>
          </p:nvGrpSpPr>
          <p:grpSpPr>
            <a:xfrm>
              <a:off x="7713663" y="2848339"/>
              <a:ext cx="1042107" cy="425543"/>
              <a:chOff x="7786941" y="2884917"/>
              <a:chExt cx="897649" cy="353919"/>
            </a:xfrm>
          </p:grpSpPr>
          <p:sp>
            <p:nvSpPr>
              <p:cNvPr id="7900" name="Google Shape;7900;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01" name="Google Shape;7901;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02" name="Google Shape;7902;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03" name="Google Shape;7903;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04" name="Google Shape;7904;p44"/>
          <p:cNvGrpSpPr/>
          <p:nvPr/>
        </p:nvGrpSpPr>
        <p:grpSpPr>
          <a:xfrm>
            <a:off x="3621872" y="2908203"/>
            <a:ext cx="541338" cy="223023"/>
            <a:chOff x="7493876" y="2774731"/>
            <a:chExt cx="1481958" cy="894622"/>
          </a:xfrm>
        </p:grpSpPr>
        <p:sp>
          <p:nvSpPr>
            <p:cNvPr id="7905" name="Google Shape;7905;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06" name="Google Shape;7906;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07" name="Google Shape;7907;p44"/>
            <p:cNvGrpSpPr/>
            <p:nvPr/>
          </p:nvGrpSpPr>
          <p:grpSpPr>
            <a:xfrm>
              <a:off x="7713663" y="2848339"/>
              <a:ext cx="1042107" cy="425543"/>
              <a:chOff x="7786941" y="2884917"/>
              <a:chExt cx="897649" cy="353919"/>
            </a:xfrm>
          </p:grpSpPr>
          <p:sp>
            <p:nvSpPr>
              <p:cNvPr id="7908" name="Google Shape;7908;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09" name="Google Shape;7909;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10" name="Google Shape;7910;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11" name="Google Shape;7911;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12" name="Google Shape;7912;p44"/>
          <p:cNvGrpSpPr/>
          <p:nvPr/>
        </p:nvGrpSpPr>
        <p:grpSpPr>
          <a:xfrm>
            <a:off x="8182681" y="4501444"/>
            <a:ext cx="541338" cy="223023"/>
            <a:chOff x="7493876" y="2774731"/>
            <a:chExt cx="1481958" cy="894622"/>
          </a:xfrm>
        </p:grpSpPr>
        <p:sp>
          <p:nvSpPr>
            <p:cNvPr id="7913" name="Google Shape;7913;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14" name="Google Shape;7914;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15" name="Google Shape;7915;p44"/>
            <p:cNvGrpSpPr/>
            <p:nvPr/>
          </p:nvGrpSpPr>
          <p:grpSpPr>
            <a:xfrm>
              <a:off x="7713663" y="2848339"/>
              <a:ext cx="1042107" cy="425543"/>
              <a:chOff x="7786941" y="2884917"/>
              <a:chExt cx="897649" cy="353919"/>
            </a:xfrm>
          </p:grpSpPr>
          <p:sp>
            <p:nvSpPr>
              <p:cNvPr id="7916" name="Google Shape;7916;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17" name="Google Shape;7917;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18" name="Google Shape;7918;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19" name="Google Shape;7919;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20" name="Google Shape;7920;p44"/>
          <p:cNvGrpSpPr/>
          <p:nvPr/>
        </p:nvGrpSpPr>
        <p:grpSpPr>
          <a:xfrm>
            <a:off x="7469673" y="4278623"/>
            <a:ext cx="541338" cy="223023"/>
            <a:chOff x="7493876" y="2774731"/>
            <a:chExt cx="1481958" cy="894622"/>
          </a:xfrm>
        </p:grpSpPr>
        <p:sp>
          <p:nvSpPr>
            <p:cNvPr id="7921" name="Google Shape;7921;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22" name="Google Shape;7922;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23" name="Google Shape;7923;p44"/>
            <p:cNvGrpSpPr/>
            <p:nvPr/>
          </p:nvGrpSpPr>
          <p:grpSpPr>
            <a:xfrm>
              <a:off x="7713663" y="2848339"/>
              <a:ext cx="1042107" cy="425543"/>
              <a:chOff x="7786941" y="2884917"/>
              <a:chExt cx="897649" cy="353919"/>
            </a:xfrm>
          </p:grpSpPr>
          <p:sp>
            <p:nvSpPr>
              <p:cNvPr id="7924" name="Google Shape;7924;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25" name="Google Shape;7925;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26" name="Google Shape;7926;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27" name="Google Shape;7927;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28" name="Google Shape;7928;p44"/>
          <p:cNvGrpSpPr/>
          <p:nvPr/>
        </p:nvGrpSpPr>
        <p:grpSpPr>
          <a:xfrm>
            <a:off x="6979356" y="4059569"/>
            <a:ext cx="541338" cy="223023"/>
            <a:chOff x="7493876" y="2774731"/>
            <a:chExt cx="1481958" cy="894622"/>
          </a:xfrm>
        </p:grpSpPr>
        <p:sp>
          <p:nvSpPr>
            <p:cNvPr id="7929" name="Google Shape;7929;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30" name="Google Shape;7930;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31" name="Google Shape;7931;p44"/>
            <p:cNvGrpSpPr/>
            <p:nvPr/>
          </p:nvGrpSpPr>
          <p:grpSpPr>
            <a:xfrm>
              <a:off x="7713663" y="2848339"/>
              <a:ext cx="1042107" cy="425543"/>
              <a:chOff x="7786941" y="2884917"/>
              <a:chExt cx="897649" cy="353919"/>
            </a:xfrm>
          </p:grpSpPr>
          <p:sp>
            <p:nvSpPr>
              <p:cNvPr id="7932" name="Google Shape;7932;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33" name="Google Shape;7933;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34" name="Google Shape;7934;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35" name="Google Shape;7935;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36" name="Google Shape;7936;p44"/>
          <p:cNvGrpSpPr/>
          <p:nvPr/>
        </p:nvGrpSpPr>
        <p:grpSpPr>
          <a:xfrm>
            <a:off x="6723616" y="4366729"/>
            <a:ext cx="541338" cy="223023"/>
            <a:chOff x="7493876" y="2774731"/>
            <a:chExt cx="1481958" cy="894622"/>
          </a:xfrm>
        </p:grpSpPr>
        <p:sp>
          <p:nvSpPr>
            <p:cNvPr id="7937" name="Google Shape;7937;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38" name="Google Shape;7938;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39" name="Google Shape;7939;p44"/>
            <p:cNvGrpSpPr/>
            <p:nvPr/>
          </p:nvGrpSpPr>
          <p:grpSpPr>
            <a:xfrm>
              <a:off x="7713663" y="2848339"/>
              <a:ext cx="1042107" cy="425543"/>
              <a:chOff x="7786941" y="2884917"/>
              <a:chExt cx="897649" cy="353919"/>
            </a:xfrm>
          </p:grpSpPr>
          <p:sp>
            <p:nvSpPr>
              <p:cNvPr id="7940" name="Google Shape;7940;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41" name="Google Shape;7941;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42" name="Google Shape;7942;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43" name="Google Shape;7943;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44" name="Google Shape;7944;p44"/>
          <p:cNvGrpSpPr/>
          <p:nvPr/>
        </p:nvGrpSpPr>
        <p:grpSpPr>
          <a:xfrm>
            <a:off x="3740086" y="4631455"/>
            <a:ext cx="541338" cy="223023"/>
            <a:chOff x="7493876" y="2774731"/>
            <a:chExt cx="1481958" cy="894622"/>
          </a:xfrm>
        </p:grpSpPr>
        <p:sp>
          <p:nvSpPr>
            <p:cNvPr id="7945" name="Google Shape;7945;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46" name="Google Shape;7946;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47" name="Google Shape;7947;p44"/>
            <p:cNvGrpSpPr/>
            <p:nvPr/>
          </p:nvGrpSpPr>
          <p:grpSpPr>
            <a:xfrm>
              <a:off x="7713663" y="2848339"/>
              <a:ext cx="1042107" cy="425543"/>
              <a:chOff x="7786941" y="2884917"/>
              <a:chExt cx="897649" cy="353919"/>
            </a:xfrm>
          </p:grpSpPr>
          <p:sp>
            <p:nvSpPr>
              <p:cNvPr id="7948" name="Google Shape;7948;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49" name="Google Shape;7949;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50" name="Google Shape;7950;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51" name="Google Shape;7951;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52" name="Google Shape;7952;p44"/>
          <p:cNvGrpSpPr/>
          <p:nvPr/>
        </p:nvGrpSpPr>
        <p:grpSpPr>
          <a:xfrm>
            <a:off x="3500746" y="4902845"/>
            <a:ext cx="541338" cy="223023"/>
            <a:chOff x="7493876" y="2774731"/>
            <a:chExt cx="1481958" cy="894622"/>
          </a:xfrm>
        </p:grpSpPr>
        <p:sp>
          <p:nvSpPr>
            <p:cNvPr id="7953" name="Google Shape;7953;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54" name="Google Shape;7954;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55" name="Google Shape;7955;p44"/>
            <p:cNvGrpSpPr/>
            <p:nvPr/>
          </p:nvGrpSpPr>
          <p:grpSpPr>
            <a:xfrm>
              <a:off x="7713663" y="2848339"/>
              <a:ext cx="1042107" cy="425543"/>
              <a:chOff x="7786941" y="2884917"/>
              <a:chExt cx="897649" cy="353919"/>
            </a:xfrm>
          </p:grpSpPr>
          <p:sp>
            <p:nvSpPr>
              <p:cNvPr id="7956" name="Google Shape;7956;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57" name="Google Shape;7957;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58" name="Google Shape;7958;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59" name="Google Shape;7959;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60" name="Google Shape;7960;p44"/>
          <p:cNvGrpSpPr/>
          <p:nvPr/>
        </p:nvGrpSpPr>
        <p:grpSpPr>
          <a:xfrm>
            <a:off x="2989969" y="5089246"/>
            <a:ext cx="541338" cy="223023"/>
            <a:chOff x="7493876" y="2774731"/>
            <a:chExt cx="1481958" cy="894622"/>
          </a:xfrm>
        </p:grpSpPr>
        <p:sp>
          <p:nvSpPr>
            <p:cNvPr id="7961" name="Google Shape;7961;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62" name="Google Shape;7962;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63" name="Google Shape;7963;p44"/>
            <p:cNvGrpSpPr/>
            <p:nvPr/>
          </p:nvGrpSpPr>
          <p:grpSpPr>
            <a:xfrm>
              <a:off x="7713663" y="2848339"/>
              <a:ext cx="1042107" cy="425543"/>
              <a:chOff x="7786941" y="2884917"/>
              <a:chExt cx="897649" cy="353919"/>
            </a:xfrm>
          </p:grpSpPr>
          <p:sp>
            <p:nvSpPr>
              <p:cNvPr id="7964" name="Google Shape;7964;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65" name="Google Shape;7965;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66" name="Google Shape;7966;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67" name="Google Shape;7967;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68" name="Google Shape;7968;p44"/>
          <p:cNvGrpSpPr/>
          <p:nvPr/>
        </p:nvGrpSpPr>
        <p:grpSpPr>
          <a:xfrm>
            <a:off x="4023882" y="5178456"/>
            <a:ext cx="541338" cy="223023"/>
            <a:chOff x="7493876" y="2774731"/>
            <a:chExt cx="1481958" cy="894622"/>
          </a:xfrm>
        </p:grpSpPr>
        <p:sp>
          <p:nvSpPr>
            <p:cNvPr id="7969" name="Google Shape;7969;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70" name="Google Shape;7970;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71" name="Google Shape;7971;p44"/>
            <p:cNvGrpSpPr/>
            <p:nvPr/>
          </p:nvGrpSpPr>
          <p:grpSpPr>
            <a:xfrm>
              <a:off x="7713663" y="2848339"/>
              <a:ext cx="1042107" cy="425543"/>
              <a:chOff x="7786941" y="2884917"/>
              <a:chExt cx="897649" cy="353919"/>
            </a:xfrm>
          </p:grpSpPr>
          <p:sp>
            <p:nvSpPr>
              <p:cNvPr id="7972" name="Google Shape;7972;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73" name="Google Shape;7973;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74" name="Google Shape;7974;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75" name="Google Shape;7975;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976" name="Google Shape;7976;p44"/>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grpSp>
        <p:nvGrpSpPr>
          <p:cNvPr id="7977" name="Google Shape;7977;p44"/>
          <p:cNvGrpSpPr/>
          <p:nvPr/>
        </p:nvGrpSpPr>
        <p:grpSpPr>
          <a:xfrm>
            <a:off x="2994584" y="2310458"/>
            <a:ext cx="648509" cy="418221"/>
            <a:chOff x="3053396" y="4304255"/>
            <a:chExt cx="648422" cy="418253"/>
          </a:xfrm>
        </p:grpSpPr>
        <p:sp>
          <p:nvSpPr>
            <p:cNvPr id="7978" name="Google Shape;7978;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79" name="Google Shape;7979;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980" name="Google Shape;7980;p44"/>
          <p:cNvGrpSpPr/>
          <p:nvPr/>
        </p:nvGrpSpPr>
        <p:grpSpPr>
          <a:xfrm>
            <a:off x="7503691" y="2564438"/>
            <a:ext cx="648509" cy="418221"/>
            <a:chOff x="3053396" y="4304255"/>
            <a:chExt cx="648422" cy="418253"/>
          </a:xfrm>
        </p:grpSpPr>
        <p:sp>
          <p:nvSpPr>
            <p:cNvPr id="7981" name="Google Shape;7981;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82" name="Google Shape;7982;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983" name="Google Shape;7983;p44"/>
          <p:cNvGrpSpPr/>
          <p:nvPr/>
        </p:nvGrpSpPr>
        <p:grpSpPr>
          <a:xfrm>
            <a:off x="2410305" y="5421718"/>
            <a:ext cx="648509" cy="418221"/>
            <a:chOff x="3053396" y="4304255"/>
            <a:chExt cx="648422" cy="418253"/>
          </a:xfrm>
        </p:grpSpPr>
        <p:sp>
          <p:nvSpPr>
            <p:cNvPr id="7984" name="Google Shape;7984;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85" name="Google Shape;7985;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986" name="Google Shape;7986;p44"/>
          <p:cNvGrpSpPr/>
          <p:nvPr/>
        </p:nvGrpSpPr>
        <p:grpSpPr>
          <a:xfrm>
            <a:off x="1991149" y="4799466"/>
            <a:ext cx="648509" cy="418221"/>
            <a:chOff x="3053396" y="4304255"/>
            <a:chExt cx="648422" cy="418253"/>
          </a:xfrm>
        </p:grpSpPr>
        <p:sp>
          <p:nvSpPr>
            <p:cNvPr id="7987" name="Google Shape;7987;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88" name="Google Shape;7988;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989" name="Google Shape;7989;p44"/>
          <p:cNvGrpSpPr/>
          <p:nvPr/>
        </p:nvGrpSpPr>
        <p:grpSpPr>
          <a:xfrm>
            <a:off x="1762518" y="4139117"/>
            <a:ext cx="648509" cy="418221"/>
            <a:chOff x="3053396" y="4304255"/>
            <a:chExt cx="648422" cy="418253"/>
          </a:xfrm>
        </p:grpSpPr>
        <p:sp>
          <p:nvSpPr>
            <p:cNvPr id="7990" name="Google Shape;7990;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91" name="Google Shape;7991;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992" name="Google Shape;7992;p44"/>
          <p:cNvGrpSpPr/>
          <p:nvPr/>
        </p:nvGrpSpPr>
        <p:grpSpPr>
          <a:xfrm>
            <a:off x="8253092" y="2996205"/>
            <a:ext cx="648509" cy="418221"/>
            <a:chOff x="3053396" y="4304255"/>
            <a:chExt cx="648422" cy="418253"/>
          </a:xfrm>
        </p:grpSpPr>
        <p:sp>
          <p:nvSpPr>
            <p:cNvPr id="7993" name="Google Shape;7993;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94" name="Google Shape;7994;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995" name="Google Shape;7995;p44"/>
          <p:cNvGrpSpPr/>
          <p:nvPr/>
        </p:nvGrpSpPr>
        <p:grpSpPr>
          <a:xfrm>
            <a:off x="4595000" y="2069176"/>
            <a:ext cx="648509" cy="418221"/>
            <a:chOff x="3053396" y="4304255"/>
            <a:chExt cx="648422" cy="418253"/>
          </a:xfrm>
        </p:grpSpPr>
        <p:sp>
          <p:nvSpPr>
            <p:cNvPr id="7996" name="Google Shape;7996;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97" name="Google Shape;7997;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998" name="Google Shape;7998;p44"/>
          <p:cNvGrpSpPr/>
          <p:nvPr/>
        </p:nvGrpSpPr>
        <p:grpSpPr>
          <a:xfrm>
            <a:off x="5509523" y="2043778"/>
            <a:ext cx="648509" cy="418221"/>
            <a:chOff x="3053396" y="4304255"/>
            <a:chExt cx="648422" cy="418253"/>
          </a:xfrm>
        </p:grpSpPr>
        <p:sp>
          <p:nvSpPr>
            <p:cNvPr id="7999" name="Google Shape;7999;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00" name="Google Shape;8000;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8001" name="Google Shape;8001;p44"/>
          <p:cNvGrpSpPr/>
          <p:nvPr/>
        </p:nvGrpSpPr>
        <p:grpSpPr>
          <a:xfrm>
            <a:off x="8570635" y="5675699"/>
            <a:ext cx="648509" cy="418221"/>
            <a:chOff x="3053396" y="4304255"/>
            <a:chExt cx="648422" cy="418253"/>
          </a:xfrm>
        </p:grpSpPr>
        <p:sp>
          <p:nvSpPr>
            <p:cNvPr id="8002" name="Google Shape;8002;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03" name="Google Shape;8003;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8004" name="Google Shape;8004;p44"/>
          <p:cNvGrpSpPr/>
          <p:nvPr/>
        </p:nvGrpSpPr>
        <p:grpSpPr>
          <a:xfrm>
            <a:off x="9408948" y="5028049"/>
            <a:ext cx="648509" cy="418221"/>
            <a:chOff x="3053396" y="4304255"/>
            <a:chExt cx="648422" cy="418253"/>
          </a:xfrm>
        </p:grpSpPr>
        <p:sp>
          <p:nvSpPr>
            <p:cNvPr id="8005" name="Google Shape;8005;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06" name="Google Shape;8006;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8007" name="Google Shape;8007;p44"/>
          <p:cNvGrpSpPr/>
          <p:nvPr/>
        </p:nvGrpSpPr>
        <p:grpSpPr>
          <a:xfrm>
            <a:off x="9180317" y="4113719"/>
            <a:ext cx="648509" cy="418221"/>
            <a:chOff x="3053396" y="4304255"/>
            <a:chExt cx="648422" cy="418253"/>
          </a:xfrm>
        </p:grpSpPr>
        <p:sp>
          <p:nvSpPr>
            <p:cNvPr id="8008" name="Google Shape;8008;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09" name="Google Shape;8009;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sp>
        <p:nvSpPr>
          <p:cNvPr id="8010" name="Google Shape;8010;p44"/>
          <p:cNvSpPr txBox="1"/>
          <p:nvPr/>
        </p:nvSpPr>
        <p:spPr>
          <a:xfrm rot="1053502">
            <a:off x="6609175" y="1968629"/>
            <a:ext cx="54381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8011" name="Google Shape;8011;p44"/>
          <p:cNvSpPr txBox="1"/>
          <p:nvPr/>
        </p:nvSpPr>
        <p:spPr>
          <a:xfrm rot="2829263">
            <a:off x="8895540" y="3441660"/>
            <a:ext cx="543697" cy="523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8012" name="Google Shape;8012;p44"/>
          <p:cNvSpPr txBox="1"/>
          <p:nvPr/>
        </p:nvSpPr>
        <p:spPr>
          <a:xfrm rot="9845918">
            <a:off x="7564044" y="5954634"/>
            <a:ext cx="54381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8013" name="Google Shape;8013;p44"/>
          <p:cNvSpPr txBox="1"/>
          <p:nvPr/>
        </p:nvSpPr>
        <p:spPr>
          <a:xfrm rot="-9948738">
            <a:off x="3196001" y="5857999"/>
            <a:ext cx="54381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8014" name="Google Shape;8014;p44"/>
          <p:cNvSpPr txBox="1"/>
          <p:nvPr/>
        </p:nvSpPr>
        <p:spPr>
          <a:xfrm rot="-4992697">
            <a:off x="1609690" y="3551677"/>
            <a:ext cx="543697" cy="523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8015" name="Google Shape;8015;p44"/>
          <p:cNvSpPr txBox="1"/>
          <p:nvPr/>
        </p:nvSpPr>
        <p:spPr>
          <a:xfrm rot="-1017263">
            <a:off x="3795672" y="1918514"/>
            <a:ext cx="54381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8016" name="Google Shape;8016;p44"/>
          <p:cNvSpPr txBox="1"/>
          <p:nvPr/>
        </p:nvSpPr>
        <p:spPr>
          <a:xfrm>
            <a:off x="851133" y="1142095"/>
            <a:ext cx="10824866" cy="834047"/>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2100"/>
              <a:buFont typeface="Calibri"/>
              <a:buNone/>
            </a:pPr>
            <a:r>
              <a:rPr lang="en-US" sz="2800" b="0" i="0" u="none" strike="noStrike" cap="none">
                <a:solidFill>
                  <a:srgbClr val="000000"/>
                </a:solidFill>
                <a:latin typeface="Calibri"/>
                <a:ea typeface="Calibri"/>
                <a:cs typeface="Calibri"/>
                <a:sym typeface="Calibri"/>
              </a:rPr>
              <a:t>… and content provider networks  (e.g., Google, Microsoft,  Akamai) may run their own network, to bring services, content close to end users</a:t>
            </a:r>
            <a:endParaRPr/>
          </a:p>
        </p:txBody>
      </p:sp>
      <p:grpSp>
        <p:nvGrpSpPr>
          <p:cNvPr id="8017" name="Google Shape;8017;p44"/>
          <p:cNvGrpSpPr/>
          <p:nvPr/>
        </p:nvGrpSpPr>
        <p:grpSpPr>
          <a:xfrm>
            <a:off x="5736579" y="2899825"/>
            <a:ext cx="2272389" cy="1061009"/>
            <a:chOff x="4696844" y="2871032"/>
            <a:chExt cx="2272671" cy="1061113"/>
          </a:xfrm>
        </p:grpSpPr>
        <p:grpSp>
          <p:nvGrpSpPr>
            <p:cNvPr id="8018" name="Google Shape;8018;p44"/>
            <p:cNvGrpSpPr/>
            <p:nvPr/>
          </p:nvGrpSpPr>
          <p:grpSpPr>
            <a:xfrm>
              <a:off x="5677190" y="2871032"/>
              <a:ext cx="530938" cy="338554"/>
              <a:chOff x="5573768" y="2726239"/>
              <a:chExt cx="530938" cy="338554"/>
            </a:xfrm>
          </p:grpSpPr>
          <p:sp>
            <p:nvSpPr>
              <p:cNvPr id="8019" name="Google Shape;8019;p44"/>
              <p:cNvSpPr/>
              <p:nvPr/>
            </p:nvSpPr>
            <p:spPr>
              <a:xfrm>
                <a:off x="5573768" y="2751297"/>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020" name="Google Shape;8020;p44"/>
              <p:cNvSpPr txBox="1"/>
              <p:nvPr/>
            </p:nvSpPr>
            <p:spPr>
              <a:xfrm>
                <a:off x="5593027" y="2726239"/>
                <a:ext cx="5116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Arial"/>
                    <a:ea typeface="Arial"/>
                    <a:cs typeface="Arial"/>
                    <a:sym typeface="Arial"/>
                  </a:rPr>
                  <a:t>IXP</a:t>
                </a:r>
                <a:endParaRPr/>
              </a:p>
            </p:txBody>
          </p:sp>
        </p:grpSp>
        <p:cxnSp>
          <p:nvCxnSpPr>
            <p:cNvPr id="8021" name="Google Shape;8021;p44"/>
            <p:cNvCxnSpPr/>
            <p:nvPr/>
          </p:nvCxnSpPr>
          <p:spPr>
            <a:xfrm>
              <a:off x="4696844" y="3073933"/>
              <a:ext cx="980347" cy="3515"/>
            </a:xfrm>
            <a:prstGeom prst="straightConnector1">
              <a:avLst/>
            </a:prstGeom>
            <a:noFill/>
            <a:ln w="38100" cap="flat" cmpd="sng">
              <a:solidFill>
                <a:srgbClr val="CC0000"/>
              </a:solidFill>
              <a:prstDash val="solid"/>
              <a:round/>
              <a:headEnd type="none" w="med" len="med"/>
              <a:tailEnd type="none" w="med" len="med"/>
            </a:ln>
          </p:spPr>
        </p:cxnSp>
        <p:cxnSp>
          <p:nvCxnSpPr>
            <p:cNvPr id="8022" name="Google Shape;8022;p44"/>
            <p:cNvCxnSpPr>
              <a:endCxn id="8023" idx="1"/>
            </p:cNvCxnSpPr>
            <p:nvPr/>
          </p:nvCxnSpPr>
          <p:spPr>
            <a:xfrm>
              <a:off x="6137015" y="3146745"/>
              <a:ext cx="832500" cy="785400"/>
            </a:xfrm>
            <a:prstGeom prst="straightConnector1">
              <a:avLst/>
            </a:prstGeom>
            <a:noFill/>
            <a:ln w="38100" cap="flat" cmpd="sng">
              <a:solidFill>
                <a:srgbClr val="CC0000"/>
              </a:solidFill>
              <a:prstDash val="solid"/>
              <a:round/>
              <a:headEnd type="none" w="med" len="med"/>
              <a:tailEnd type="none" w="med" len="med"/>
            </a:ln>
          </p:spPr>
        </p:cxnSp>
      </p:grpSp>
      <p:grpSp>
        <p:nvGrpSpPr>
          <p:cNvPr id="8024" name="Google Shape;8024;p44"/>
          <p:cNvGrpSpPr/>
          <p:nvPr/>
        </p:nvGrpSpPr>
        <p:grpSpPr>
          <a:xfrm>
            <a:off x="3570106" y="3762886"/>
            <a:ext cx="2938633" cy="1357363"/>
            <a:chOff x="2746015" y="3733001"/>
            <a:chExt cx="2937190" cy="1359445"/>
          </a:xfrm>
        </p:grpSpPr>
        <p:cxnSp>
          <p:nvCxnSpPr>
            <p:cNvPr id="8025" name="Google Shape;8025;p44"/>
            <p:cNvCxnSpPr>
              <a:stCxn id="8026" idx="5"/>
              <a:endCxn id="8027" idx="3"/>
            </p:cNvCxnSpPr>
            <p:nvPr/>
          </p:nvCxnSpPr>
          <p:spPr>
            <a:xfrm>
              <a:off x="5094305" y="3733001"/>
              <a:ext cx="588900" cy="212700"/>
            </a:xfrm>
            <a:prstGeom prst="straightConnector1">
              <a:avLst/>
            </a:prstGeom>
            <a:noFill/>
            <a:ln w="38100" cap="flat" cmpd="sng">
              <a:solidFill>
                <a:srgbClr val="CC0000"/>
              </a:solidFill>
              <a:prstDash val="solid"/>
              <a:round/>
              <a:headEnd type="none" w="med" len="med"/>
              <a:tailEnd type="none" w="med" len="med"/>
            </a:ln>
          </p:spPr>
        </p:cxnSp>
        <p:cxnSp>
          <p:nvCxnSpPr>
            <p:cNvPr id="8028" name="Google Shape;8028;p44"/>
            <p:cNvCxnSpPr>
              <a:stCxn id="8029" idx="5"/>
            </p:cNvCxnSpPr>
            <p:nvPr/>
          </p:nvCxnSpPr>
          <p:spPr>
            <a:xfrm flipH="1">
              <a:off x="2746015" y="3789080"/>
              <a:ext cx="54600" cy="601800"/>
            </a:xfrm>
            <a:prstGeom prst="straightConnector1">
              <a:avLst/>
            </a:prstGeom>
            <a:noFill/>
            <a:ln w="38100" cap="flat" cmpd="sng">
              <a:solidFill>
                <a:srgbClr val="CC0000"/>
              </a:solidFill>
              <a:prstDash val="solid"/>
              <a:round/>
              <a:headEnd type="none" w="med" len="med"/>
              <a:tailEnd type="none" w="med" len="med"/>
            </a:ln>
          </p:spPr>
        </p:cxnSp>
        <p:cxnSp>
          <p:nvCxnSpPr>
            <p:cNvPr id="8030" name="Google Shape;8030;p44"/>
            <p:cNvCxnSpPr>
              <a:endCxn id="8031" idx="3"/>
            </p:cNvCxnSpPr>
            <p:nvPr/>
          </p:nvCxnSpPr>
          <p:spPr>
            <a:xfrm rot="10800000" flipH="1">
              <a:off x="4424295" y="4701847"/>
              <a:ext cx="1074600" cy="390600"/>
            </a:xfrm>
            <a:prstGeom prst="straightConnector1">
              <a:avLst/>
            </a:prstGeom>
            <a:noFill/>
            <a:ln w="38100" cap="flat" cmpd="sng">
              <a:solidFill>
                <a:srgbClr val="CC0000"/>
              </a:solidFill>
              <a:prstDash val="solid"/>
              <a:round/>
              <a:headEnd type="none" w="med" len="med"/>
              <a:tailEnd type="none" w="med" len="med"/>
            </a:ln>
          </p:spPr>
        </p:cxnSp>
      </p:grpSp>
      <p:cxnSp>
        <p:nvCxnSpPr>
          <p:cNvPr id="8032" name="Google Shape;8032;p44"/>
          <p:cNvCxnSpPr>
            <a:stCxn id="8033" idx="2"/>
          </p:cNvCxnSpPr>
          <p:nvPr/>
        </p:nvCxnSpPr>
        <p:spPr>
          <a:xfrm rot="10800000" flipH="1">
            <a:off x="4982880" y="4309884"/>
            <a:ext cx="309000" cy="307800"/>
          </a:xfrm>
          <a:prstGeom prst="straightConnector1">
            <a:avLst/>
          </a:prstGeom>
          <a:noFill/>
          <a:ln w="38100" cap="flat" cmpd="sng">
            <a:solidFill>
              <a:srgbClr val="CC0000"/>
            </a:solidFill>
            <a:prstDash val="solid"/>
            <a:round/>
            <a:headEnd type="none" w="med" len="med"/>
            <a:tailEnd type="none" w="med" len="med"/>
          </a:ln>
        </p:spPr>
      </p:cxnSp>
      <p:cxnSp>
        <p:nvCxnSpPr>
          <p:cNvPr id="8034" name="Google Shape;8034;p44"/>
          <p:cNvCxnSpPr/>
          <p:nvPr/>
        </p:nvCxnSpPr>
        <p:spPr>
          <a:xfrm rot="10800000" flipH="1">
            <a:off x="5520180" y="3924252"/>
            <a:ext cx="929835" cy="367084"/>
          </a:xfrm>
          <a:prstGeom prst="straightConnector1">
            <a:avLst/>
          </a:prstGeom>
          <a:noFill/>
          <a:ln w="38100" cap="flat" cmpd="sng">
            <a:solidFill>
              <a:srgbClr val="CC0000"/>
            </a:solidFill>
            <a:prstDash val="solid"/>
            <a:round/>
            <a:headEnd type="none" w="med" len="med"/>
            <a:tailEnd type="none" w="med" len="med"/>
          </a:ln>
        </p:spPr>
      </p:cxnSp>
      <p:cxnSp>
        <p:nvCxnSpPr>
          <p:cNvPr id="8035" name="Google Shape;8035;p44"/>
          <p:cNvCxnSpPr>
            <a:stCxn id="8036" idx="2"/>
          </p:cNvCxnSpPr>
          <p:nvPr/>
        </p:nvCxnSpPr>
        <p:spPr>
          <a:xfrm>
            <a:off x="4815073" y="3947043"/>
            <a:ext cx="477000" cy="277500"/>
          </a:xfrm>
          <a:prstGeom prst="straightConnector1">
            <a:avLst/>
          </a:prstGeom>
          <a:noFill/>
          <a:ln w="38100" cap="flat" cmpd="sng">
            <a:solidFill>
              <a:srgbClr val="CC0000"/>
            </a:solidFill>
            <a:prstDash val="solid"/>
            <a:round/>
            <a:headEnd type="none" w="med" len="med"/>
            <a:tailEnd type="none" w="med" len="med"/>
          </a:ln>
        </p:spPr>
      </p:cxnSp>
      <p:grpSp>
        <p:nvGrpSpPr>
          <p:cNvPr id="8037" name="Google Shape;8037;p44"/>
          <p:cNvGrpSpPr/>
          <p:nvPr/>
        </p:nvGrpSpPr>
        <p:grpSpPr>
          <a:xfrm>
            <a:off x="7929475" y="3939691"/>
            <a:ext cx="541338" cy="223023"/>
            <a:chOff x="7493876" y="2774731"/>
            <a:chExt cx="1481958" cy="894622"/>
          </a:xfrm>
        </p:grpSpPr>
        <p:sp>
          <p:nvSpPr>
            <p:cNvPr id="8038" name="Google Shape;8038;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23" name="Google Shape;8023;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39" name="Google Shape;8039;p44"/>
            <p:cNvGrpSpPr/>
            <p:nvPr/>
          </p:nvGrpSpPr>
          <p:grpSpPr>
            <a:xfrm>
              <a:off x="7713663" y="2848339"/>
              <a:ext cx="1042107" cy="425543"/>
              <a:chOff x="7786941" y="2884917"/>
              <a:chExt cx="897649" cy="353919"/>
            </a:xfrm>
          </p:grpSpPr>
          <p:sp>
            <p:nvSpPr>
              <p:cNvPr id="8040" name="Google Shape;8040;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41" name="Google Shape;8041;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42" name="Google Shape;8042;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43" name="Google Shape;8043;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44" name="Google Shape;8044;p44"/>
          <p:cNvGrpSpPr/>
          <p:nvPr/>
        </p:nvGrpSpPr>
        <p:grpSpPr>
          <a:xfrm>
            <a:off x="4400287" y="3826770"/>
            <a:ext cx="541338" cy="223023"/>
            <a:chOff x="7493876" y="2774731"/>
            <a:chExt cx="1481958" cy="894622"/>
          </a:xfrm>
        </p:grpSpPr>
        <p:sp>
          <p:nvSpPr>
            <p:cNvPr id="8045" name="Google Shape;8045;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46" name="Google Shape;8046;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47" name="Google Shape;8047;p44"/>
            <p:cNvGrpSpPr/>
            <p:nvPr/>
          </p:nvGrpSpPr>
          <p:grpSpPr>
            <a:xfrm>
              <a:off x="7713663" y="2848339"/>
              <a:ext cx="1042107" cy="425543"/>
              <a:chOff x="7786941" y="2884917"/>
              <a:chExt cx="897649" cy="353919"/>
            </a:xfrm>
          </p:grpSpPr>
          <p:sp>
            <p:nvSpPr>
              <p:cNvPr id="8048" name="Google Shape;8048;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36" name="Google Shape;8036;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49" name="Google Shape;8049;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50" name="Google Shape;8050;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51" name="Google Shape;8051;p44"/>
          <p:cNvGrpSpPr/>
          <p:nvPr/>
        </p:nvGrpSpPr>
        <p:grpSpPr>
          <a:xfrm>
            <a:off x="4568094" y="4497411"/>
            <a:ext cx="541338" cy="223023"/>
            <a:chOff x="7493876" y="2774731"/>
            <a:chExt cx="1481958" cy="894622"/>
          </a:xfrm>
        </p:grpSpPr>
        <p:sp>
          <p:nvSpPr>
            <p:cNvPr id="8052" name="Google Shape;8052;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53" name="Google Shape;8053;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54" name="Google Shape;8054;p44"/>
            <p:cNvGrpSpPr/>
            <p:nvPr/>
          </p:nvGrpSpPr>
          <p:grpSpPr>
            <a:xfrm>
              <a:off x="7713663" y="2848339"/>
              <a:ext cx="1042107" cy="425543"/>
              <a:chOff x="7786941" y="2884917"/>
              <a:chExt cx="897649" cy="353919"/>
            </a:xfrm>
          </p:grpSpPr>
          <p:sp>
            <p:nvSpPr>
              <p:cNvPr id="8055" name="Google Shape;8055;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33" name="Google Shape;8033;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56" name="Google Shape;8056;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57" name="Google Shape;8057;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58" name="Google Shape;8058;p44"/>
          <p:cNvGrpSpPr/>
          <p:nvPr/>
        </p:nvGrpSpPr>
        <p:grpSpPr>
          <a:xfrm>
            <a:off x="6429198" y="3852093"/>
            <a:ext cx="541338" cy="223023"/>
            <a:chOff x="7493876" y="2774731"/>
            <a:chExt cx="1481958" cy="894622"/>
          </a:xfrm>
        </p:grpSpPr>
        <p:sp>
          <p:nvSpPr>
            <p:cNvPr id="8059" name="Google Shape;8059;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27" name="Google Shape;8027;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60" name="Google Shape;8060;p44"/>
            <p:cNvGrpSpPr/>
            <p:nvPr/>
          </p:nvGrpSpPr>
          <p:grpSpPr>
            <a:xfrm>
              <a:off x="7713663" y="2848339"/>
              <a:ext cx="1042107" cy="425543"/>
              <a:chOff x="7786941" y="2884917"/>
              <a:chExt cx="897649" cy="353919"/>
            </a:xfrm>
          </p:grpSpPr>
          <p:sp>
            <p:nvSpPr>
              <p:cNvPr id="8061" name="Google Shape;8061;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62" name="Google Shape;8062;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63" name="Google Shape;8063;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64" name="Google Shape;8064;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65" name="Google Shape;8065;p44"/>
          <p:cNvGrpSpPr/>
          <p:nvPr/>
        </p:nvGrpSpPr>
        <p:grpSpPr>
          <a:xfrm>
            <a:off x="5457737" y="3639654"/>
            <a:ext cx="541338" cy="223023"/>
            <a:chOff x="7493876" y="2774731"/>
            <a:chExt cx="1481958" cy="894622"/>
          </a:xfrm>
        </p:grpSpPr>
        <p:sp>
          <p:nvSpPr>
            <p:cNvPr id="8066" name="Google Shape;8066;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26" name="Google Shape;8026;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67" name="Google Shape;8067;p44"/>
            <p:cNvGrpSpPr/>
            <p:nvPr/>
          </p:nvGrpSpPr>
          <p:grpSpPr>
            <a:xfrm>
              <a:off x="7713663" y="2848339"/>
              <a:ext cx="1042107" cy="425543"/>
              <a:chOff x="7786941" y="2884917"/>
              <a:chExt cx="897649" cy="353919"/>
            </a:xfrm>
          </p:grpSpPr>
          <p:sp>
            <p:nvSpPr>
              <p:cNvPr id="8068" name="Google Shape;8068;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69" name="Google Shape;8069;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70" name="Google Shape;8070;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71" name="Google Shape;8071;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72" name="Google Shape;8072;p44"/>
          <p:cNvGrpSpPr/>
          <p:nvPr/>
        </p:nvGrpSpPr>
        <p:grpSpPr>
          <a:xfrm>
            <a:off x="5119678" y="4119105"/>
            <a:ext cx="528442" cy="338554"/>
            <a:chOff x="5634518" y="2652249"/>
            <a:chExt cx="528092" cy="338174"/>
          </a:xfrm>
        </p:grpSpPr>
        <p:sp>
          <p:nvSpPr>
            <p:cNvPr id="8073" name="Google Shape;8073;p44"/>
            <p:cNvSpPr/>
            <p:nvPr/>
          </p:nvSpPr>
          <p:spPr>
            <a:xfrm>
              <a:off x="5634518" y="2672371"/>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074" name="Google Shape;8074;p44"/>
            <p:cNvSpPr txBox="1"/>
            <p:nvPr/>
          </p:nvSpPr>
          <p:spPr>
            <a:xfrm>
              <a:off x="5685246" y="2652249"/>
              <a:ext cx="447262" cy="3381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IXP</a:t>
              </a:r>
              <a:endParaRPr/>
            </a:p>
          </p:txBody>
        </p:sp>
      </p:grpSp>
      <p:grpSp>
        <p:nvGrpSpPr>
          <p:cNvPr id="8075" name="Google Shape;8075;p44"/>
          <p:cNvGrpSpPr/>
          <p:nvPr/>
        </p:nvGrpSpPr>
        <p:grpSpPr>
          <a:xfrm>
            <a:off x="6244846" y="4607015"/>
            <a:ext cx="541338" cy="223023"/>
            <a:chOff x="7493876" y="2774731"/>
            <a:chExt cx="1481958" cy="894622"/>
          </a:xfrm>
        </p:grpSpPr>
        <p:sp>
          <p:nvSpPr>
            <p:cNvPr id="8076" name="Google Shape;8076;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31" name="Google Shape;8031;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77" name="Google Shape;8077;p44"/>
            <p:cNvGrpSpPr/>
            <p:nvPr/>
          </p:nvGrpSpPr>
          <p:grpSpPr>
            <a:xfrm>
              <a:off x="7713663" y="2848339"/>
              <a:ext cx="1042107" cy="425543"/>
              <a:chOff x="7786941" y="2884917"/>
              <a:chExt cx="897649" cy="353919"/>
            </a:xfrm>
          </p:grpSpPr>
          <p:sp>
            <p:nvSpPr>
              <p:cNvPr id="8078" name="Google Shape;8078;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79" name="Google Shape;8079;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80" name="Google Shape;8080;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81" name="Google Shape;8081;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82" name="Google Shape;8082;p44"/>
          <p:cNvGrpSpPr/>
          <p:nvPr/>
        </p:nvGrpSpPr>
        <p:grpSpPr>
          <a:xfrm>
            <a:off x="3355534" y="3674009"/>
            <a:ext cx="541338" cy="223023"/>
            <a:chOff x="7493876" y="2774731"/>
            <a:chExt cx="1481958" cy="894622"/>
          </a:xfrm>
        </p:grpSpPr>
        <p:sp>
          <p:nvSpPr>
            <p:cNvPr id="8029" name="Google Shape;8029;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83" name="Google Shape;8083;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84" name="Google Shape;8084;p44"/>
            <p:cNvGrpSpPr/>
            <p:nvPr/>
          </p:nvGrpSpPr>
          <p:grpSpPr>
            <a:xfrm>
              <a:off x="7713663" y="2848339"/>
              <a:ext cx="1042107" cy="425543"/>
              <a:chOff x="7786941" y="2884917"/>
              <a:chExt cx="897649" cy="353919"/>
            </a:xfrm>
          </p:grpSpPr>
          <p:sp>
            <p:nvSpPr>
              <p:cNvPr id="8085" name="Google Shape;8085;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86" name="Google Shape;8086;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87" name="Google Shape;8087;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88" name="Google Shape;8088;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8089" name="Google Shape;8089;p44"/>
          <p:cNvCxnSpPr/>
          <p:nvPr/>
        </p:nvCxnSpPr>
        <p:spPr>
          <a:xfrm>
            <a:off x="2622407" y="3016153"/>
            <a:ext cx="38100" cy="309563"/>
          </a:xfrm>
          <a:prstGeom prst="straightConnector1">
            <a:avLst/>
          </a:prstGeom>
          <a:noFill/>
          <a:ln w="9525" cap="flat" cmpd="sng">
            <a:solidFill>
              <a:schemeClr val="dk1"/>
            </a:solidFill>
            <a:prstDash val="solid"/>
            <a:round/>
            <a:headEnd type="none" w="med" len="med"/>
            <a:tailEnd type="none" w="med" len="med"/>
          </a:ln>
        </p:spPr>
      </p:cxnSp>
      <p:cxnSp>
        <p:nvCxnSpPr>
          <p:cNvPr id="8090" name="Google Shape;8090;p44"/>
          <p:cNvCxnSpPr/>
          <p:nvPr/>
        </p:nvCxnSpPr>
        <p:spPr>
          <a:xfrm>
            <a:off x="2401745" y="3297141"/>
            <a:ext cx="123825" cy="212725"/>
          </a:xfrm>
          <a:prstGeom prst="straightConnector1">
            <a:avLst/>
          </a:prstGeom>
          <a:noFill/>
          <a:ln w="9525" cap="flat" cmpd="sng">
            <a:solidFill>
              <a:schemeClr val="dk1"/>
            </a:solidFill>
            <a:prstDash val="solid"/>
            <a:round/>
            <a:headEnd type="none" w="med" len="med"/>
            <a:tailEnd type="none" w="med" len="med"/>
          </a:ln>
        </p:spPr>
      </p:cxnSp>
      <p:cxnSp>
        <p:nvCxnSpPr>
          <p:cNvPr id="8091" name="Google Shape;8091;p44"/>
          <p:cNvCxnSpPr/>
          <p:nvPr/>
        </p:nvCxnSpPr>
        <p:spPr>
          <a:xfrm rot="10800000" flipH="1">
            <a:off x="2322370" y="4394103"/>
            <a:ext cx="203200" cy="7938"/>
          </a:xfrm>
          <a:prstGeom prst="straightConnector1">
            <a:avLst/>
          </a:prstGeom>
          <a:noFill/>
          <a:ln w="9525" cap="flat" cmpd="sng">
            <a:solidFill>
              <a:schemeClr val="dk1"/>
            </a:solidFill>
            <a:prstDash val="solid"/>
            <a:round/>
            <a:headEnd type="none" w="med" len="med"/>
            <a:tailEnd type="none" w="med" len="med"/>
          </a:ln>
        </p:spPr>
      </p:cxnSp>
      <p:cxnSp>
        <p:nvCxnSpPr>
          <p:cNvPr id="8092" name="Google Shape;8092;p44"/>
          <p:cNvCxnSpPr/>
          <p:nvPr/>
        </p:nvCxnSpPr>
        <p:spPr>
          <a:xfrm rot="10800000" flipH="1">
            <a:off x="2851007" y="3849591"/>
            <a:ext cx="430213" cy="101600"/>
          </a:xfrm>
          <a:prstGeom prst="straightConnector1">
            <a:avLst/>
          </a:prstGeom>
          <a:noFill/>
          <a:ln w="9525" cap="flat" cmpd="sng">
            <a:solidFill>
              <a:schemeClr val="dk1"/>
            </a:solidFill>
            <a:prstDash val="solid"/>
            <a:round/>
            <a:headEnd type="none" w="med" len="med"/>
            <a:tailEnd type="none" w="med" len="med"/>
          </a:ln>
        </p:spPr>
      </p:cxnSp>
      <p:grpSp>
        <p:nvGrpSpPr>
          <p:cNvPr id="8093" name="Google Shape;8093;p44"/>
          <p:cNvGrpSpPr/>
          <p:nvPr/>
        </p:nvGrpSpPr>
        <p:grpSpPr>
          <a:xfrm>
            <a:off x="2219780" y="2716827"/>
            <a:ext cx="648509" cy="418221"/>
            <a:chOff x="3053396" y="4304255"/>
            <a:chExt cx="648422" cy="418253"/>
          </a:xfrm>
        </p:grpSpPr>
        <p:sp>
          <p:nvSpPr>
            <p:cNvPr id="8094" name="Google Shape;8094;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95" name="Google Shape;8095;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8096" name="Google Shape;8096;p44"/>
          <p:cNvGrpSpPr/>
          <p:nvPr/>
        </p:nvGrpSpPr>
        <p:grpSpPr>
          <a:xfrm>
            <a:off x="1838728" y="3110496"/>
            <a:ext cx="648509" cy="418221"/>
            <a:chOff x="3053396" y="4304255"/>
            <a:chExt cx="648422" cy="418253"/>
          </a:xfrm>
        </p:grpSpPr>
        <p:sp>
          <p:nvSpPr>
            <p:cNvPr id="8097" name="Google Shape;8097;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98" name="Google Shape;8098;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cxnSp>
        <p:nvCxnSpPr>
          <p:cNvPr id="8099" name="Google Shape;8099;p44"/>
          <p:cNvCxnSpPr/>
          <p:nvPr/>
        </p:nvCxnSpPr>
        <p:spPr>
          <a:xfrm>
            <a:off x="2828782" y="4163916"/>
            <a:ext cx="533980" cy="291589"/>
          </a:xfrm>
          <a:prstGeom prst="straightConnector1">
            <a:avLst/>
          </a:prstGeom>
          <a:noFill/>
          <a:ln w="9525" cap="flat" cmpd="sng">
            <a:solidFill>
              <a:schemeClr val="dk1"/>
            </a:solidFill>
            <a:prstDash val="solid"/>
            <a:round/>
            <a:headEnd type="none" w="med" len="med"/>
            <a:tailEnd type="none" w="med" len="med"/>
          </a:ln>
        </p:spPr>
      </p:cxnSp>
      <p:grpSp>
        <p:nvGrpSpPr>
          <p:cNvPr id="8100" name="Google Shape;8100;p44"/>
          <p:cNvGrpSpPr/>
          <p:nvPr/>
        </p:nvGrpSpPr>
        <p:grpSpPr>
          <a:xfrm>
            <a:off x="3292387" y="4376707"/>
            <a:ext cx="541338" cy="223023"/>
            <a:chOff x="7493876" y="2774731"/>
            <a:chExt cx="1481958" cy="894622"/>
          </a:xfrm>
        </p:grpSpPr>
        <p:sp>
          <p:nvSpPr>
            <p:cNvPr id="8101" name="Google Shape;8101;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102" name="Google Shape;8102;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103" name="Google Shape;8103;p44"/>
            <p:cNvGrpSpPr/>
            <p:nvPr/>
          </p:nvGrpSpPr>
          <p:grpSpPr>
            <a:xfrm>
              <a:off x="7713663" y="2848339"/>
              <a:ext cx="1042107" cy="425543"/>
              <a:chOff x="7786941" y="2884917"/>
              <a:chExt cx="897649" cy="353919"/>
            </a:xfrm>
          </p:grpSpPr>
          <p:sp>
            <p:nvSpPr>
              <p:cNvPr id="8104" name="Google Shape;8104;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05" name="Google Shape;8105;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06" name="Google Shape;8106;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07" name="Google Shape;8107;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8108" name="Google Shape;8108;p44"/>
          <p:cNvCxnSpPr/>
          <p:nvPr/>
        </p:nvCxnSpPr>
        <p:spPr>
          <a:xfrm rot="10800000">
            <a:off x="5179131" y="5171184"/>
            <a:ext cx="371475" cy="973138"/>
          </a:xfrm>
          <a:prstGeom prst="straightConnector1">
            <a:avLst/>
          </a:prstGeom>
          <a:noFill/>
          <a:ln w="9525" cap="flat" cmpd="sng">
            <a:solidFill>
              <a:schemeClr val="dk1"/>
            </a:solidFill>
            <a:prstDash val="solid"/>
            <a:round/>
            <a:headEnd type="none" w="med" len="med"/>
            <a:tailEnd type="none" w="med" len="med"/>
          </a:ln>
        </p:spPr>
      </p:cxnSp>
      <p:cxnSp>
        <p:nvCxnSpPr>
          <p:cNvPr id="8109" name="Google Shape;8109;p44"/>
          <p:cNvCxnSpPr/>
          <p:nvPr/>
        </p:nvCxnSpPr>
        <p:spPr>
          <a:xfrm rot="10800000">
            <a:off x="6157031" y="5810947"/>
            <a:ext cx="520700" cy="169862"/>
          </a:xfrm>
          <a:prstGeom prst="straightConnector1">
            <a:avLst/>
          </a:prstGeom>
          <a:noFill/>
          <a:ln w="9525" cap="flat" cmpd="sng">
            <a:solidFill>
              <a:schemeClr val="dk1"/>
            </a:solidFill>
            <a:prstDash val="solid"/>
            <a:round/>
            <a:headEnd type="none" w="med" len="med"/>
            <a:tailEnd type="none" w="med" len="med"/>
          </a:ln>
        </p:spPr>
      </p:cxnSp>
      <p:cxnSp>
        <p:nvCxnSpPr>
          <p:cNvPr id="8110" name="Google Shape;8110;p44"/>
          <p:cNvCxnSpPr/>
          <p:nvPr/>
        </p:nvCxnSpPr>
        <p:spPr>
          <a:xfrm rot="10800000" flipH="1">
            <a:off x="4461581" y="5815709"/>
            <a:ext cx="306387" cy="165100"/>
          </a:xfrm>
          <a:prstGeom prst="straightConnector1">
            <a:avLst/>
          </a:prstGeom>
          <a:noFill/>
          <a:ln w="9525" cap="flat" cmpd="sng">
            <a:solidFill>
              <a:schemeClr val="dk1"/>
            </a:solidFill>
            <a:prstDash val="solid"/>
            <a:round/>
            <a:headEnd type="none" w="med" len="med"/>
            <a:tailEnd type="none" w="med" len="med"/>
          </a:ln>
        </p:spPr>
      </p:cxnSp>
      <p:grpSp>
        <p:nvGrpSpPr>
          <p:cNvPr id="8111" name="Google Shape;8111;p44"/>
          <p:cNvGrpSpPr/>
          <p:nvPr/>
        </p:nvGrpSpPr>
        <p:grpSpPr>
          <a:xfrm>
            <a:off x="4201247" y="5904281"/>
            <a:ext cx="648509" cy="418221"/>
            <a:chOff x="3053396" y="4304255"/>
            <a:chExt cx="648422" cy="418253"/>
          </a:xfrm>
        </p:grpSpPr>
        <p:sp>
          <p:nvSpPr>
            <p:cNvPr id="8112" name="Google Shape;8112;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113" name="Google Shape;8113;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8114" name="Google Shape;8114;p44"/>
          <p:cNvGrpSpPr/>
          <p:nvPr/>
        </p:nvGrpSpPr>
        <p:grpSpPr>
          <a:xfrm>
            <a:off x="5420611" y="6056669"/>
            <a:ext cx="648509" cy="418221"/>
            <a:chOff x="3053396" y="4304255"/>
            <a:chExt cx="648422" cy="418253"/>
          </a:xfrm>
        </p:grpSpPr>
        <p:sp>
          <p:nvSpPr>
            <p:cNvPr id="8115" name="Google Shape;8115;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116" name="Google Shape;8116;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8117" name="Google Shape;8117;p44"/>
          <p:cNvGrpSpPr/>
          <p:nvPr/>
        </p:nvGrpSpPr>
        <p:grpSpPr>
          <a:xfrm>
            <a:off x="6335134" y="5916980"/>
            <a:ext cx="648509" cy="418221"/>
            <a:chOff x="3053396" y="4304255"/>
            <a:chExt cx="648422" cy="418253"/>
          </a:xfrm>
        </p:grpSpPr>
        <p:sp>
          <p:nvSpPr>
            <p:cNvPr id="8118" name="Google Shape;8118;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119" name="Google Shape;8119;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8120" name="Google Shape;8120;p44"/>
          <p:cNvGrpSpPr/>
          <p:nvPr/>
        </p:nvGrpSpPr>
        <p:grpSpPr>
          <a:xfrm>
            <a:off x="4812419" y="5011641"/>
            <a:ext cx="541338" cy="223023"/>
            <a:chOff x="7493876" y="2774731"/>
            <a:chExt cx="1481958" cy="894622"/>
          </a:xfrm>
        </p:grpSpPr>
        <p:sp>
          <p:nvSpPr>
            <p:cNvPr id="8121" name="Google Shape;8121;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122" name="Google Shape;8122;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123" name="Google Shape;8123;p44"/>
            <p:cNvGrpSpPr/>
            <p:nvPr/>
          </p:nvGrpSpPr>
          <p:grpSpPr>
            <a:xfrm>
              <a:off x="7713663" y="2848339"/>
              <a:ext cx="1042107" cy="425543"/>
              <a:chOff x="7786941" y="2884917"/>
              <a:chExt cx="897649" cy="353919"/>
            </a:xfrm>
          </p:grpSpPr>
          <p:sp>
            <p:nvSpPr>
              <p:cNvPr id="8124" name="Google Shape;8124;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25" name="Google Shape;8125;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26" name="Google Shape;8126;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27" name="Google Shape;8127;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128" name="Google Shape;8128;p44"/>
          <p:cNvGrpSpPr/>
          <p:nvPr/>
        </p:nvGrpSpPr>
        <p:grpSpPr>
          <a:xfrm>
            <a:off x="2344724" y="2457440"/>
            <a:ext cx="6847328" cy="3478542"/>
            <a:chOff x="2344724" y="2457440"/>
            <a:chExt cx="6847328" cy="3478542"/>
          </a:xfrm>
        </p:grpSpPr>
        <p:grpSp>
          <p:nvGrpSpPr>
            <p:cNvPr id="8129" name="Google Shape;8129;p44"/>
            <p:cNvGrpSpPr/>
            <p:nvPr/>
          </p:nvGrpSpPr>
          <p:grpSpPr>
            <a:xfrm>
              <a:off x="2557552" y="3624662"/>
              <a:ext cx="6096000" cy="799432"/>
              <a:chOff x="1031788" y="6401642"/>
              <a:chExt cx="6096000" cy="799432"/>
            </a:xfrm>
          </p:grpSpPr>
          <p:sp>
            <p:nvSpPr>
              <p:cNvPr id="8130" name="Google Shape;8130;p44"/>
              <p:cNvSpPr/>
              <p:nvPr/>
            </p:nvSpPr>
            <p:spPr>
              <a:xfrm>
                <a:off x="1031788" y="6471664"/>
                <a:ext cx="6096000" cy="729410"/>
              </a:xfrm>
              <a:prstGeom prst="ellipse">
                <a:avLst/>
              </a:prstGeom>
              <a:solidFill>
                <a:srgbClr val="FF6600">
                  <a:alpha val="6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a:t>
                </a:r>
                <a:endParaRPr/>
              </a:p>
            </p:txBody>
          </p:sp>
          <p:sp>
            <p:nvSpPr>
              <p:cNvPr id="8131" name="Google Shape;8131;p44"/>
              <p:cNvSpPr txBox="1"/>
              <p:nvPr/>
            </p:nvSpPr>
            <p:spPr>
              <a:xfrm>
                <a:off x="2317167" y="6584898"/>
                <a:ext cx="344402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Content provider network</a:t>
                </a:r>
                <a:endParaRPr/>
              </a:p>
            </p:txBody>
          </p:sp>
          <p:grpSp>
            <p:nvGrpSpPr>
              <p:cNvPr id="8132" name="Google Shape;8132;p44"/>
              <p:cNvGrpSpPr/>
              <p:nvPr/>
            </p:nvGrpSpPr>
            <p:grpSpPr>
              <a:xfrm>
                <a:off x="1602338" y="6401642"/>
                <a:ext cx="666346" cy="673100"/>
                <a:chOff x="940359" y="5691959"/>
                <a:chExt cx="692498" cy="672474"/>
              </a:xfrm>
            </p:grpSpPr>
            <p:grpSp>
              <p:nvGrpSpPr>
                <p:cNvPr id="8133" name="Google Shape;8133;p44"/>
                <p:cNvGrpSpPr/>
                <p:nvPr/>
              </p:nvGrpSpPr>
              <p:grpSpPr>
                <a:xfrm>
                  <a:off x="940359" y="5691959"/>
                  <a:ext cx="594613" cy="648336"/>
                  <a:chOff x="5203089" y="1751190"/>
                  <a:chExt cx="858331" cy="662414"/>
                </a:xfrm>
              </p:grpSpPr>
              <p:sp>
                <p:nvSpPr>
                  <p:cNvPr id="8134" name="Google Shape;8134;p44"/>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35" name="Google Shape;8135;p44"/>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136" name="Google Shape;8136;p44"/>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8137" name="Google Shape;8137;p44"/>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138" name="Google Shape;8138;p44"/>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8139" name="Google Shape;8139;p44"/>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8140" name="Google Shape;8140;p44"/>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8141" name="Google Shape;8141;p44"/>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8142" name="Google Shape;8142;p44"/>
                <p:cNvGrpSpPr/>
                <p:nvPr/>
              </p:nvGrpSpPr>
              <p:grpSpPr>
                <a:xfrm>
                  <a:off x="940359" y="5691959"/>
                  <a:ext cx="692498" cy="672474"/>
                  <a:chOff x="10771171" y="3194171"/>
                  <a:chExt cx="692498" cy="672474"/>
                </a:xfrm>
              </p:grpSpPr>
              <p:grpSp>
                <p:nvGrpSpPr>
                  <p:cNvPr id="8143" name="Google Shape;8143;p44"/>
                  <p:cNvGrpSpPr/>
                  <p:nvPr/>
                </p:nvGrpSpPr>
                <p:grpSpPr>
                  <a:xfrm>
                    <a:off x="10771171" y="3194171"/>
                    <a:ext cx="594613" cy="648336"/>
                    <a:chOff x="5203089" y="1751190"/>
                    <a:chExt cx="858331" cy="662414"/>
                  </a:xfrm>
                </p:grpSpPr>
                <p:sp>
                  <p:nvSpPr>
                    <p:cNvPr id="8144" name="Google Shape;8144;p44"/>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45" name="Google Shape;8145;p44"/>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146" name="Google Shape;8146;p44"/>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8147" name="Google Shape;8147;p44"/>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148" name="Google Shape;8148;p44"/>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8149" name="Google Shape;8149;p44"/>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8150" name="Google Shape;8150;p44"/>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8151" name="Google Shape;8151;p44"/>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8152" name="Google Shape;8152;p44"/>
                  <p:cNvGrpSpPr/>
                  <p:nvPr/>
                </p:nvGrpSpPr>
                <p:grpSpPr>
                  <a:xfrm>
                    <a:off x="11158881" y="3460672"/>
                    <a:ext cx="304788" cy="405973"/>
                    <a:chOff x="5275406" y="2711455"/>
                    <a:chExt cx="452949" cy="405518"/>
                  </a:xfrm>
                </p:grpSpPr>
                <p:pic>
                  <p:nvPicPr>
                    <p:cNvPr id="8153" name="Google Shape;8153;p44" descr="server_rack.png"/>
                    <p:cNvPicPr preferRelativeResize="0"/>
                    <p:nvPr/>
                  </p:nvPicPr>
                  <p:blipFill rotWithShape="1">
                    <a:blip r:embed="rId3">
                      <a:alphaModFix/>
                    </a:blip>
                    <a:srcRect/>
                    <a:stretch/>
                  </p:blipFill>
                  <p:spPr>
                    <a:xfrm>
                      <a:off x="5537367" y="2770786"/>
                      <a:ext cx="190988" cy="313366"/>
                    </a:xfrm>
                    <a:prstGeom prst="rect">
                      <a:avLst/>
                    </a:prstGeom>
                    <a:noFill/>
                    <a:ln>
                      <a:noFill/>
                    </a:ln>
                  </p:spPr>
                </p:pic>
                <p:pic>
                  <p:nvPicPr>
                    <p:cNvPr id="8154" name="Google Shape;8154;p44" descr="server_rack.png"/>
                    <p:cNvPicPr preferRelativeResize="0"/>
                    <p:nvPr/>
                  </p:nvPicPr>
                  <p:blipFill rotWithShape="1">
                    <a:blip r:embed="rId3">
                      <a:alphaModFix/>
                    </a:blip>
                    <a:srcRect/>
                    <a:stretch/>
                  </p:blipFill>
                  <p:spPr>
                    <a:xfrm>
                      <a:off x="5275406" y="2764002"/>
                      <a:ext cx="190988" cy="313366"/>
                    </a:xfrm>
                    <a:prstGeom prst="rect">
                      <a:avLst/>
                    </a:prstGeom>
                    <a:noFill/>
                    <a:ln>
                      <a:noFill/>
                    </a:ln>
                  </p:spPr>
                </p:pic>
                <p:pic>
                  <p:nvPicPr>
                    <p:cNvPr id="8155" name="Google Shape;8155;p44" descr="server_rack.png"/>
                    <p:cNvPicPr preferRelativeResize="0"/>
                    <p:nvPr/>
                  </p:nvPicPr>
                  <p:blipFill rotWithShape="1">
                    <a:blip r:embed="rId3">
                      <a:alphaModFix/>
                    </a:blip>
                    <a:srcRect/>
                    <a:stretch/>
                  </p:blipFill>
                  <p:spPr>
                    <a:xfrm>
                      <a:off x="5385676" y="2711455"/>
                      <a:ext cx="247152" cy="405518"/>
                    </a:xfrm>
                    <a:prstGeom prst="rect">
                      <a:avLst/>
                    </a:prstGeom>
                    <a:noFill/>
                    <a:ln>
                      <a:noFill/>
                    </a:ln>
                  </p:spPr>
                </p:pic>
              </p:grpSp>
            </p:grpSp>
          </p:grpSp>
          <p:grpSp>
            <p:nvGrpSpPr>
              <p:cNvPr id="8156" name="Google Shape;8156;p44"/>
              <p:cNvGrpSpPr/>
              <p:nvPr/>
            </p:nvGrpSpPr>
            <p:grpSpPr>
              <a:xfrm>
                <a:off x="5694561" y="6441153"/>
                <a:ext cx="666346" cy="673100"/>
                <a:chOff x="940359" y="5691959"/>
                <a:chExt cx="692498" cy="672474"/>
              </a:xfrm>
            </p:grpSpPr>
            <p:grpSp>
              <p:nvGrpSpPr>
                <p:cNvPr id="8157" name="Google Shape;8157;p44"/>
                <p:cNvGrpSpPr/>
                <p:nvPr/>
              </p:nvGrpSpPr>
              <p:grpSpPr>
                <a:xfrm>
                  <a:off x="940359" y="5691959"/>
                  <a:ext cx="594613" cy="648336"/>
                  <a:chOff x="5203089" y="1751190"/>
                  <a:chExt cx="858331" cy="662414"/>
                </a:xfrm>
              </p:grpSpPr>
              <p:sp>
                <p:nvSpPr>
                  <p:cNvPr id="8158" name="Google Shape;8158;p44"/>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59" name="Google Shape;8159;p44"/>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160" name="Google Shape;8160;p44"/>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8161" name="Google Shape;8161;p44"/>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162" name="Google Shape;8162;p44"/>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8163" name="Google Shape;8163;p44"/>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8164" name="Google Shape;8164;p44"/>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8165" name="Google Shape;8165;p44"/>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8166" name="Google Shape;8166;p44"/>
                <p:cNvGrpSpPr/>
                <p:nvPr/>
              </p:nvGrpSpPr>
              <p:grpSpPr>
                <a:xfrm>
                  <a:off x="940359" y="5691959"/>
                  <a:ext cx="692498" cy="672474"/>
                  <a:chOff x="10771171" y="3194171"/>
                  <a:chExt cx="692498" cy="672474"/>
                </a:xfrm>
              </p:grpSpPr>
              <p:grpSp>
                <p:nvGrpSpPr>
                  <p:cNvPr id="8167" name="Google Shape;8167;p44"/>
                  <p:cNvGrpSpPr/>
                  <p:nvPr/>
                </p:nvGrpSpPr>
                <p:grpSpPr>
                  <a:xfrm>
                    <a:off x="10771171" y="3194171"/>
                    <a:ext cx="594613" cy="648336"/>
                    <a:chOff x="5203089" y="1751190"/>
                    <a:chExt cx="858331" cy="662414"/>
                  </a:xfrm>
                </p:grpSpPr>
                <p:sp>
                  <p:nvSpPr>
                    <p:cNvPr id="8168" name="Google Shape;8168;p44"/>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69" name="Google Shape;8169;p44"/>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170" name="Google Shape;8170;p44"/>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8171" name="Google Shape;8171;p44"/>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172" name="Google Shape;8172;p44"/>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8173" name="Google Shape;8173;p44"/>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8174" name="Google Shape;8174;p44"/>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8175" name="Google Shape;8175;p44"/>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8176" name="Google Shape;8176;p44"/>
                  <p:cNvGrpSpPr/>
                  <p:nvPr/>
                </p:nvGrpSpPr>
                <p:grpSpPr>
                  <a:xfrm>
                    <a:off x="11158881" y="3460672"/>
                    <a:ext cx="304788" cy="405973"/>
                    <a:chOff x="5275406" y="2711455"/>
                    <a:chExt cx="452949" cy="405518"/>
                  </a:xfrm>
                </p:grpSpPr>
                <p:pic>
                  <p:nvPicPr>
                    <p:cNvPr id="8177" name="Google Shape;8177;p44" descr="server_rack.png"/>
                    <p:cNvPicPr preferRelativeResize="0"/>
                    <p:nvPr/>
                  </p:nvPicPr>
                  <p:blipFill rotWithShape="1">
                    <a:blip r:embed="rId3">
                      <a:alphaModFix/>
                    </a:blip>
                    <a:srcRect/>
                    <a:stretch/>
                  </p:blipFill>
                  <p:spPr>
                    <a:xfrm>
                      <a:off x="5537367" y="2770786"/>
                      <a:ext cx="190988" cy="313366"/>
                    </a:xfrm>
                    <a:prstGeom prst="rect">
                      <a:avLst/>
                    </a:prstGeom>
                    <a:noFill/>
                    <a:ln>
                      <a:noFill/>
                    </a:ln>
                  </p:spPr>
                </p:pic>
                <p:pic>
                  <p:nvPicPr>
                    <p:cNvPr id="8178" name="Google Shape;8178;p44" descr="server_rack.png"/>
                    <p:cNvPicPr preferRelativeResize="0"/>
                    <p:nvPr/>
                  </p:nvPicPr>
                  <p:blipFill rotWithShape="1">
                    <a:blip r:embed="rId3">
                      <a:alphaModFix/>
                    </a:blip>
                    <a:srcRect/>
                    <a:stretch/>
                  </p:blipFill>
                  <p:spPr>
                    <a:xfrm>
                      <a:off x="5275406" y="2764002"/>
                      <a:ext cx="190988" cy="313366"/>
                    </a:xfrm>
                    <a:prstGeom prst="rect">
                      <a:avLst/>
                    </a:prstGeom>
                    <a:noFill/>
                    <a:ln>
                      <a:noFill/>
                    </a:ln>
                  </p:spPr>
                </p:pic>
                <p:pic>
                  <p:nvPicPr>
                    <p:cNvPr id="8179" name="Google Shape;8179;p44" descr="server_rack.png"/>
                    <p:cNvPicPr preferRelativeResize="0"/>
                    <p:nvPr/>
                  </p:nvPicPr>
                  <p:blipFill rotWithShape="1">
                    <a:blip r:embed="rId3">
                      <a:alphaModFix/>
                    </a:blip>
                    <a:srcRect/>
                    <a:stretch/>
                  </p:blipFill>
                  <p:spPr>
                    <a:xfrm>
                      <a:off x="5385676" y="2711455"/>
                      <a:ext cx="247152" cy="405518"/>
                    </a:xfrm>
                    <a:prstGeom prst="rect">
                      <a:avLst/>
                    </a:prstGeom>
                    <a:noFill/>
                    <a:ln>
                      <a:noFill/>
                    </a:ln>
                  </p:spPr>
                </p:pic>
              </p:grpSp>
            </p:grpSp>
          </p:grpSp>
        </p:grpSp>
        <p:cxnSp>
          <p:nvCxnSpPr>
            <p:cNvPr id="8180" name="Google Shape;8180;p44"/>
            <p:cNvCxnSpPr/>
            <p:nvPr/>
          </p:nvCxnSpPr>
          <p:spPr>
            <a:xfrm rot="10800000" flipH="1">
              <a:off x="8373177" y="3325716"/>
              <a:ext cx="210562" cy="606179"/>
            </a:xfrm>
            <a:prstGeom prst="straightConnector1">
              <a:avLst/>
            </a:prstGeom>
            <a:noFill/>
            <a:ln w="9525" cap="flat" cmpd="sng">
              <a:solidFill>
                <a:srgbClr val="C55A11"/>
              </a:solidFill>
              <a:prstDash val="solid"/>
              <a:miter lim="800000"/>
              <a:headEnd type="none" w="sm" len="sm"/>
              <a:tailEnd type="none" w="sm" len="sm"/>
            </a:ln>
          </p:spPr>
        </p:cxnSp>
        <p:cxnSp>
          <p:nvCxnSpPr>
            <p:cNvPr id="8181" name="Google Shape;8181;p44"/>
            <p:cNvCxnSpPr>
              <a:stCxn id="8130" idx="6"/>
            </p:cNvCxnSpPr>
            <p:nvPr/>
          </p:nvCxnSpPr>
          <p:spPr>
            <a:xfrm>
              <a:off x="8653552" y="4059389"/>
              <a:ext cx="538500" cy="237000"/>
            </a:xfrm>
            <a:prstGeom prst="straightConnector1">
              <a:avLst/>
            </a:prstGeom>
            <a:noFill/>
            <a:ln w="9525" cap="flat" cmpd="sng">
              <a:solidFill>
                <a:srgbClr val="C55A11"/>
              </a:solidFill>
              <a:prstDash val="solid"/>
              <a:miter lim="800000"/>
              <a:headEnd type="none" w="sm" len="sm"/>
              <a:tailEnd type="none" w="sm" len="sm"/>
            </a:ln>
          </p:spPr>
        </p:cxnSp>
        <p:cxnSp>
          <p:nvCxnSpPr>
            <p:cNvPr id="8182" name="Google Shape;8182;p44"/>
            <p:cNvCxnSpPr/>
            <p:nvPr/>
          </p:nvCxnSpPr>
          <p:spPr>
            <a:xfrm rot="10800000">
              <a:off x="7981407" y="2971505"/>
              <a:ext cx="180081" cy="928886"/>
            </a:xfrm>
            <a:prstGeom prst="straightConnector1">
              <a:avLst/>
            </a:prstGeom>
            <a:noFill/>
            <a:ln w="9525" cap="flat" cmpd="sng">
              <a:solidFill>
                <a:srgbClr val="C55A11"/>
              </a:solidFill>
              <a:prstDash val="solid"/>
              <a:miter lim="800000"/>
              <a:headEnd type="none" w="sm" len="sm"/>
              <a:tailEnd type="none" w="sm" len="sm"/>
            </a:ln>
          </p:spPr>
        </p:cxnSp>
        <p:cxnSp>
          <p:nvCxnSpPr>
            <p:cNvPr id="8183" name="Google Shape;8183;p44"/>
            <p:cNvCxnSpPr/>
            <p:nvPr/>
          </p:nvCxnSpPr>
          <p:spPr>
            <a:xfrm rot="10800000" flipH="1">
              <a:off x="6000693" y="2457440"/>
              <a:ext cx="3285" cy="1256298"/>
            </a:xfrm>
            <a:prstGeom prst="straightConnector1">
              <a:avLst/>
            </a:prstGeom>
            <a:noFill/>
            <a:ln w="9525" cap="flat" cmpd="sng">
              <a:solidFill>
                <a:srgbClr val="C55A11"/>
              </a:solidFill>
              <a:prstDash val="solid"/>
              <a:miter lim="800000"/>
              <a:headEnd type="none" w="sm" len="sm"/>
              <a:tailEnd type="none" w="sm" len="sm"/>
            </a:ln>
          </p:spPr>
        </p:cxnSp>
        <p:cxnSp>
          <p:nvCxnSpPr>
            <p:cNvPr id="8184" name="Google Shape;8184;p44"/>
            <p:cNvCxnSpPr/>
            <p:nvPr/>
          </p:nvCxnSpPr>
          <p:spPr>
            <a:xfrm rot="10800000">
              <a:off x="3490770" y="2709766"/>
              <a:ext cx="350837" cy="1056148"/>
            </a:xfrm>
            <a:prstGeom prst="straightConnector1">
              <a:avLst/>
            </a:prstGeom>
            <a:noFill/>
            <a:ln w="9525" cap="flat" cmpd="sng">
              <a:solidFill>
                <a:srgbClr val="C55A11"/>
              </a:solidFill>
              <a:prstDash val="solid"/>
              <a:miter lim="800000"/>
              <a:headEnd type="none" w="sm" len="sm"/>
              <a:tailEnd type="none" w="sm" len="sm"/>
            </a:ln>
          </p:spPr>
        </p:cxnSp>
        <p:cxnSp>
          <p:nvCxnSpPr>
            <p:cNvPr id="8185" name="Google Shape;8185;p44"/>
            <p:cNvCxnSpPr/>
            <p:nvPr/>
          </p:nvCxnSpPr>
          <p:spPr>
            <a:xfrm rot="10800000">
              <a:off x="2733590" y="3084939"/>
              <a:ext cx="184530" cy="786742"/>
            </a:xfrm>
            <a:prstGeom prst="straightConnector1">
              <a:avLst/>
            </a:prstGeom>
            <a:noFill/>
            <a:ln w="9525" cap="flat" cmpd="sng">
              <a:solidFill>
                <a:srgbClr val="C55A11"/>
              </a:solidFill>
              <a:prstDash val="solid"/>
              <a:miter lim="800000"/>
              <a:headEnd type="none" w="sm" len="sm"/>
              <a:tailEnd type="none" w="sm" len="sm"/>
            </a:ln>
          </p:spPr>
        </p:cxnSp>
        <p:cxnSp>
          <p:nvCxnSpPr>
            <p:cNvPr id="8186" name="Google Shape;8186;p44"/>
            <p:cNvCxnSpPr/>
            <p:nvPr/>
          </p:nvCxnSpPr>
          <p:spPr>
            <a:xfrm rot="10800000" flipH="1">
              <a:off x="2537108" y="4260753"/>
              <a:ext cx="477027" cy="550561"/>
            </a:xfrm>
            <a:prstGeom prst="straightConnector1">
              <a:avLst/>
            </a:prstGeom>
            <a:noFill/>
            <a:ln w="9525" cap="flat" cmpd="sng">
              <a:solidFill>
                <a:srgbClr val="C55A11"/>
              </a:solidFill>
              <a:prstDash val="solid"/>
              <a:miter lim="800000"/>
              <a:headEnd type="none" w="sm" len="sm"/>
              <a:tailEnd type="none" w="sm" len="sm"/>
            </a:ln>
          </p:spPr>
        </p:cxnSp>
        <p:cxnSp>
          <p:nvCxnSpPr>
            <p:cNvPr id="8187" name="Google Shape;8187;p44"/>
            <p:cNvCxnSpPr/>
            <p:nvPr/>
          </p:nvCxnSpPr>
          <p:spPr>
            <a:xfrm rot="10800000" flipH="1">
              <a:off x="5720123" y="4417447"/>
              <a:ext cx="5022" cy="1030757"/>
            </a:xfrm>
            <a:prstGeom prst="straightConnector1">
              <a:avLst/>
            </a:prstGeom>
            <a:noFill/>
            <a:ln w="9525" cap="flat" cmpd="sng">
              <a:solidFill>
                <a:srgbClr val="C55A11"/>
              </a:solidFill>
              <a:prstDash val="solid"/>
              <a:miter lim="800000"/>
              <a:headEnd type="none" w="sm" len="sm"/>
              <a:tailEnd type="none" w="sm" len="sm"/>
            </a:ln>
          </p:spPr>
        </p:cxnSp>
        <p:cxnSp>
          <p:nvCxnSpPr>
            <p:cNvPr id="8188" name="Google Shape;8188;p44"/>
            <p:cNvCxnSpPr>
              <a:stCxn id="8119" idx="0"/>
            </p:cNvCxnSpPr>
            <p:nvPr/>
          </p:nvCxnSpPr>
          <p:spPr>
            <a:xfrm rot="10800000">
              <a:off x="5828009" y="4390682"/>
              <a:ext cx="863700" cy="1545300"/>
            </a:xfrm>
            <a:prstGeom prst="straightConnector1">
              <a:avLst/>
            </a:prstGeom>
            <a:noFill/>
            <a:ln w="9525" cap="flat" cmpd="sng">
              <a:solidFill>
                <a:srgbClr val="C55A11"/>
              </a:solidFill>
              <a:prstDash val="solid"/>
              <a:miter lim="800000"/>
              <a:headEnd type="none" w="sm" len="sm"/>
              <a:tailEnd type="none" w="sm" len="sm"/>
            </a:ln>
          </p:spPr>
        </p:cxnSp>
        <p:cxnSp>
          <p:nvCxnSpPr>
            <p:cNvPr id="8189" name="Google Shape;8189;p44"/>
            <p:cNvCxnSpPr/>
            <p:nvPr/>
          </p:nvCxnSpPr>
          <p:spPr>
            <a:xfrm rot="10800000">
              <a:off x="8042725" y="4273180"/>
              <a:ext cx="719289" cy="1457599"/>
            </a:xfrm>
            <a:prstGeom prst="straightConnector1">
              <a:avLst/>
            </a:prstGeom>
            <a:noFill/>
            <a:ln w="9525" cap="flat" cmpd="sng">
              <a:solidFill>
                <a:srgbClr val="C55A11"/>
              </a:solidFill>
              <a:prstDash val="solid"/>
              <a:miter lim="800000"/>
              <a:headEnd type="none" w="sm" len="sm"/>
              <a:tailEnd type="none" w="sm" len="sm"/>
            </a:ln>
          </p:spPr>
        </p:cxnSp>
        <p:cxnSp>
          <p:nvCxnSpPr>
            <p:cNvPr id="8190" name="Google Shape;8190;p44"/>
            <p:cNvCxnSpPr/>
            <p:nvPr/>
          </p:nvCxnSpPr>
          <p:spPr>
            <a:xfrm rot="10800000">
              <a:off x="2386276" y="3473353"/>
              <a:ext cx="261637" cy="504826"/>
            </a:xfrm>
            <a:prstGeom prst="straightConnector1">
              <a:avLst/>
            </a:prstGeom>
            <a:noFill/>
            <a:ln w="9525" cap="flat" cmpd="sng">
              <a:solidFill>
                <a:srgbClr val="C55A11"/>
              </a:solidFill>
              <a:prstDash val="solid"/>
              <a:miter lim="800000"/>
              <a:headEnd type="none" w="sm" len="sm"/>
              <a:tailEnd type="none" w="sm" len="sm"/>
            </a:ln>
          </p:spPr>
        </p:cxnSp>
        <p:cxnSp>
          <p:nvCxnSpPr>
            <p:cNvPr id="8191" name="Google Shape;8191;p44"/>
            <p:cNvCxnSpPr/>
            <p:nvPr/>
          </p:nvCxnSpPr>
          <p:spPr>
            <a:xfrm rot="10800000" flipH="1">
              <a:off x="2344724" y="4114193"/>
              <a:ext cx="251695" cy="109254"/>
            </a:xfrm>
            <a:prstGeom prst="straightConnector1">
              <a:avLst/>
            </a:prstGeom>
            <a:noFill/>
            <a:ln w="9525" cap="flat" cmpd="sng">
              <a:solidFill>
                <a:srgbClr val="C55A11"/>
              </a:solidFill>
              <a:prstDash val="solid"/>
              <a:miter lim="800000"/>
              <a:headEnd type="none" w="sm" len="sm"/>
              <a:tailEnd type="none" w="sm" len="sm"/>
            </a:ln>
          </p:spPr>
        </p:cxnSp>
        <p:cxnSp>
          <p:nvCxnSpPr>
            <p:cNvPr id="8192" name="Google Shape;8192;p44"/>
            <p:cNvCxnSpPr>
              <a:stCxn id="8026" idx="2"/>
              <a:endCxn id="7897" idx="2"/>
            </p:cNvCxnSpPr>
            <p:nvPr/>
          </p:nvCxnSpPr>
          <p:spPr>
            <a:xfrm rot="10800000" flipH="1">
              <a:off x="5458049" y="3230942"/>
              <a:ext cx="7500" cy="480900"/>
            </a:xfrm>
            <a:prstGeom prst="straightConnector1">
              <a:avLst/>
            </a:prstGeom>
            <a:noFill/>
            <a:ln w="44450" cap="flat" cmpd="sng">
              <a:solidFill>
                <a:srgbClr val="C55A11"/>
              </a:solidFill>
              <a:prstDash val="solid"/>
              <a:miter lim="800000"/>
              <a:headEnd type="none" w="sm" len="sm"/>
              <a:tailEnd type="none" w="sm" len="sm"/>
            </a:ln>
          </p:spPr>
        </p:cxnSp>
        <p:cxnSp>
          <p:nvCxnSpPr>
            <p:cNvPr id="8193" name="Google Shape;8193;p44"/>
            <p:cNvCxnSpPr/>
            <p:nvPr/>
          </p:nvCxnSpPr>
          <p:spPr>
            <a:xfrm rot="10800000" flipH="1">
              <a:off x="4457330" y="4394908"/>
              <a:ext cx="7426" cy="480990"/>
            </a:xfrm>
            <a:prstGeom prst="straightConnector1">
              <a:avLst/>
            </a:prstGeom>
            <a:noFill/>
            <a:ln w="44450" cap="flat" cmpd="sng">
              <a:solidFill>
                <a:srgbClr val="C55A11"/>
              </a:solidFill>
              <a:prstDash val="solid"/>
              <a:miter lim="800000"/>
              <a:headEnd type="none" w="sm" len="sm"/>
              <a:tailEnd type="none" w="sm" len="sm"/>
            </a:ln>
          </p:spPr>
        </p:cxnSp>
        <p:cxnSp>
          <p:nvCxnSpPr>
            <p:cNvPr id="8194" name="Google Shape;8194;p44"/>
            <p:cNvCxnSpPr/>
            <p:nvPr/>
          </p:nvCxnSpPr>
          <p:spPr>
            <a:xfrm rot="10800000" flipH="1">
              <a:off x="7407243" y="4368703"/>
              <a:ext cx="7426" cy="480990"/>
            </a:xfrm>
            <a:prstGeom prst="straightConnector1">
              <a:avLst/>
            </a:prstGeom>
            <a:noFill/>
            <a:ln w="44450" cap="flat" cmpd="sng">
              <a:solidFill>
                <a:srgbClr val="C55A11"/>
              </a:solidFill>
              <a:prstDash val="solid"/>
              <a:miter lim="800000"/>
              <a:headEnd type="none" w="sm" len="sm"/>
              <a:tailEnd type="none" w="sm" len="sm"/>
            </a:ln>
          </p:spPr>
        </p:cxnSp>
      </p:grpSp>
      <p:grpSp>
        <p:nvGrpSpPr>
          <p:cNvPr id="8195" name="Google Shape;8195;p44"/>
          <p:cNvGrpSpPr/>
          <p:nvPr/>
        </p:nvGrpSpPr>
        <p:grpSpPr>
          <a:xfrm>
            <a:off x="4545099" y="5447247"/>
            <a:ext cx="1807203" cy="495366"/>
            <a:chOff x="4545099" y="5447247"/>
            <a:chExt cx="1807203" cy="495366"/>
          </a:xfrm>
        </p:grpSpPr>
        <p:sp>
          <p:nvSpPr>
            <p:cNvPr id="8196" name="Google Shape;8196;p44"/>
            <p:cNvSpPr/>
            <p:nvPr/>
          </p:nvSpPr>
          <p:spPr>
            <a:xfrm rot="10800000">
              <a:off x="4545099" y="5447247"/>
              <a:ext cx="1807203" cy="495366"/>
            </a:xfrm>
            <a:prstGeom prst="ellipse">
              <a:avLst/>
            </a:prstGeom>
            <a:solidFill>
              <a:srgbClr val="CC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rgbClr val="595959"/>
                </a:solidFill>
                <a:latin typeface="Arial"/>
                <a:ea typeface="Arial"/>
                <a:cs typeface="Arial"/>
                <a:sym typeface="Arial"/>
              </a:endParaRPr>
            </a:p>
          </p:txBody>
        </p:sp>
        <p:sp>
          <p:nvSpPr>
            <p:cNvPr id="8197" name="Google Shape;8197;p44"/>
            <p:cNvSpPr txBox="1"/>
            <p:nvPr/>
          </p:nvSpPr>
          <p:spPr>
            <a:xfrm>
              <a:off x="4662400" y="5488195"/>
              <a:ext cx="158248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regional ISP</a:t>
              </a:r>
              <a:endParaRPr/>
            </a:p>
          </p:txBody>
        </p:sp>
      </p:grpSp>
      <p:grpSp>
        <p:nvGrpSpPr>
          <p:cNvPr id="8198" name="Google Shape;8198;p44"/>
          <p:cNvGrpSpPr/>
          <p:nvPr/>
        </p:nvGrpSpPr>
        <p:grpSpPr>
          <a:xfrm>
            <a:off x="4220281" y="4826836"/>
            <a:ext cx="541338" cy="223023"/>
            <a:chOff x="7493876" y="2774731"/>
            <a:chExt cx="1481958" cy="894622"/>
          </a:xfrm>
        </p:grpSpPr>
        <p:sp>
          <p:nvSpPr>
            <p:cNvPr id="8199" name="Google Shape;8199;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200" name="Google Shape;8200;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201" name="Google Shape;8201;p44"/>
            <p:cNvGrpSpPr/>
            <p:nvPr/>
          </p:nvGrpSpPr>
          <p:grpSpPr>
            <a:xfrm>
              <a:off x="7713663" y="2848339"/>
              <a:ext cx="1042107" cy="425543"/>
              <a:chOff x="7786941" y="2884917"/>
              <a:chExt cx="897649" cy="353919"/>
            </a:xfrm>
          </p:grpSpPr>
          <p:sp>
            <p:nvSpPr>
              <p:cNvPr id="8202" name="Google Shape;8202;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03" name="Google Shape;8203;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04" name="Google Shape;8204;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05" name="Google Shape;8205;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206" name="Google Shape;8206;p44"/>
          <p:cNvGrpSpPr/>
          <p:nvPr/>
        </p:nvGrpSpPr>
        <p:grpSpPr>
          <a:xfrm>
            <a:off x="7291037" y="4658009"/>
            <a:ext cx="541338" cy="223023"/>
            <a:chOff x="7493876" y="2774731"/>
            <a:chExt cx="1481958" cy="894622"/>
          </a:xfrm>
        </p:grpSpPr>
        <p:sp>
          <p:nvSpPr>
            <p:cNvPr id="8207" name="Google Shape;8207;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208" name="Google Shape;8208;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209" name="Google Shape;8209;p44"/>
            <p:cNvGrpSpPr/>
            <p:nvPr/>
          </p:nvGrpSpPr>
          <p:grpSpPr>
            <a:xfrm>
              <a:off x="7713663" y="2848339"/>
              <a:ext cx="1042107" cy="425543"/>
              <a:chOff x="7786941" y="2884917"/>
              <a:chExt cx="897649" cy="353919"/>
            </a:xfrm>
          </p:grpSpPr>
          <p:sp>
            <p:nvSpPr>
              <p:cNvPr id="8210" name="Google Shape;8210;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11" name="Google Shape;8211;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12" name="Google Shape;8212;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13" name="Google Shape;8213;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214" name="Google Shape;8214;p4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19"/>
        <p:cNvGrpSpPr/>
        <p:nvPr/>
      </p:nvGrpSpPr>
      <p:grpSpPr>
        <a:xfrm>
          <a:off x="0" y="0"/>
          <a:ext cx="0" cy="0"/>
          <a:chOff x="0" y="0"/>
          <a:chExt cx="0" cy="0"/>
        </a:xfrm>
      </p:grpSpPr>
      <p:sp>
        <p:nvSpPr>
          <p:cNvPr id="8220" name="Google Shape;8220;p45"/>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cxnSp>
        <p:nvCxnSpPr>
          <p:cNvPr id="8221" name="Google Shape;8221;p45"/>
          <p:cNvCxnSpPr>
            <a:stCxn id="8222" idx="2"/>
            <a:endCxn id="8223" idx="6"/>
          </p:cNvCxnSpPr>
          <p:nvPr/>
        </p:nvCxnSpPr>
        <p:spPr>
          <a:xfrm rot="10800000">
            <a:off x="5710150" y="3536903"/>
            <a:ext cx="531900" cy="0"/>
          </a:xfrm>
          <a:prstGeom prst="straightConnector1">
            <a:avLst/>
          </a:prstGeom>
          <a:noFill/>
          <a:ln>
            <a:noFill/>
          </a:ln>
        </p:spPr>
      </p:cxnSp>
      <p:cxnSp>
        <p:nvCxnSpPr>
          <p:cNvPr id="8224" name="Google Shape;8224;p45"/>
          <p:cNvCxnSpPr/>
          <p:nvPr/>
        </p:nvCxnSpPr>
        <p:spPr>
          <a:xfrm rot="-5400000" flipH="1">
            <a:off x="6584535" y="3012633"/>
            <a:ext cx="286582" cy="161925"/>
          </a:xfrm>
          <a:prstGeom prst="straightConnector1">
            <a:avLst/>
          </a:prstGeom>
          <a:noFill/>
          <a:ln>
            <a:noFill/>
          </a:ln>
        </p:spPr>
      </p:cxnSp>
      <p:grpSp>
        <p:nvGrpSpPr>
          <p:cNvPr id="8225" name="Google Shape;8225;p45"/>
          <p:cNvGrpSpPr/>
          <p:nvPr/>
        </p:nvGrpSpPr>
        <p:grpSpPr>
          <a:xfrm>
            <a:off x="2266950" y="1992980"/>
            <a:ext cx="7658100" cy="2814961"/>
            <a:chOff x="2266950" y="1992980"/>
            <a:chExt cx="7658100" cy="2814961"/>
          </a:xfrm>
        </p:grpSpPr>
        <p:cxnSp>
          <p:nvCxnSpPr>
            <p:cNvPr id="8226" name="Google Shape;8226;p45"/>
            <p:cNvCxnSpPr>
              <a:endCxn id="8227" idx="0"/>
            </p:cNvCxnSpPr>
            <p:nvPr/>
          </p:nvCxnSpPr>
          <p:spPr>
            <a:xfrm flipH="1">
              <a:off x="2689225" y="1992980"/>
              <a:ext cx="308100" cy="2220900"/>
            </a:xfrm>
            <a:prstGeom prst="straightConnector1">
              <a:avLst/>
            </a:prstGeom>
            <a:noFill/>
            <a:ln w="9525" cap="flat" cmpd="sng">
              <a:solidFill>
                <a:srgbClr val="000000"/>
              </a:solidFill>
              <a:prstDash val="solid"/>
              <a:round/>
              <a:headEnd type="none" w="sm" len="sm"/>
              <a:tailEnd type="none" w="sm" len="sm"/>
            </a:ln>
          </p:spPr>
        </p:cxnSp>
        <p:cxnSp>
          <p:nvCxnSpPr>
            <p:cNvPr id="8228" name="Google Shape;8228;p45"/>
            <p:cNvCxnSpPr>
              <a:stCxn id="8223" idx="4"/>
            </p:cNvCxnSpPr>
            <p:nvPr/>
          </p:nvCxnSpPr>
          <p:spPr>
            <a:xfrm flipH="1">
              <a:off x="4620444" y="3908564"/>
              <a:ext cx="98400" cy="474600"/>
            </a:xfrm>
            <a:prstGeom prst="straightConnector1">
              <a:avLst/>
            </a:prstGeom>
            <a:noFill/>
            <a:ln w="9525" cap="flat" cmpd="sng">
              <a:solidFill>
                <a:srgbClr val="000000"/>
              </a:solidFill>
              <a:prstDash val="solid"/>
              <a:round/>
              <a:headEnd type="none" w="sm" len="sm"/>
              <a:tailEnd type="none" w="sm" len="sm"/>
            </a:ln>
          </p:spPr>
        </p:cxnSp>
        <p:cxnSp>
          <p:nvCxnSpPr>
            <p:cNvPr id="8229" name="Google Shape;8229;p45"/>
            <p:cNvCxnSpPr>
              <a:stCxn id="8223" idx="3"/>
            </p:cNvCxnSpPr>
            <p:nvPr/>
          </p:nvCxnSpPr>
          <p:spPr>
            <a:xfrm flipH="1">
              <a:off x="3727423" y="3799707"/>
              <a:ext cx="290400" cy="583500"/>
            </a:xfrm>
            <a:prstGeom prst="straightConnector1">
              <a:avLst/>
            </a:prstGeom>
            <a:noFill/>
            <a:ln w="9525" cap="flat" cmpd="sng">
              <a:solidFill>
                <a:srgbClr val="000000"/>
              </a:solidFill>
              <a:prstDash val="solid"/>
              <a:round/>
              <a:headEnd type="none" w="sm" len="sm"/>
              <a:tailEnd type="none" w="sm" len="sm"/>
            </a:ln>
          </p:spPr>
        </p:cxnSp>
        <p:cxnSp>
          <p:nvCxnSpPr>
            <p:cNvPr id="8230" name="Google Shape;8230;p45"/>
            <p:cNvCxnSpPr/>
            <p:nvPr/>
          </p:nvCxnSpPr>
          <p:spPr>
            <a:xfrm rot="-5400000" flipH="1">
              <a:off x="2142972" y="3178358"/>
              <a:ext cx="2292656" cy="260350"/>
            </a:xfrm>
            <a:prstGeom prst="straightConnector1">
              <a:avLst/>
            </a:prstGeom>
            <a:noFill/>
            <a:ln w="9525" cap="flat" cmpd="sng">
              <a:solidFill>
                <a:srgbClr val="000000"/>
              </a:solidFill>
              <a:prstDash val="solid"/>
              <a:round/>
              <a:headEnd type="none" w="sm" len="sm"/>
              <a:tailEnd type="none" w="sm" len="sm"/>
            </a:ln>
          </p:spPr>
        </p:cxnSp>
        <p:cxnSp>
          <p:nvCxnSpPr>
            <p:cNvPr id="8231" name="Google Shape;8231;p45"/>
            <p:cNvCxnSpPr/>
            <p:nvPr/>
          </p:nvCxnSpPr>
          <p:spPr>
            <a:xfrm flipH="1">
              <a:off x="2955927" y="3021951"/>
              <a:ext cx="771524" cy="1432912"/>
            </a:xfrm>
            <a:prstGeom prst="straightConnector1">
              <a:avLst/>
            </a:prstGeom>
            <a:noFill/>
            <a:ln w="9525" cap="flat" cmpd="sng">
              <a:solidFill>
                <a:srgbClr val="000000"/>
              </a:solidFill>
              <a:prstDash val="solid"/>
              <a:round/>
              <a:headEnd type="none" w="sm" len="sm"/>
              <a:tailEnd type="none" w="sm" len="sm"/>
            </a:ln>
          </p:spPr>
        </p:cxnSp>
        <p:cxnSp>
          <p:nvCxnSpPr>
            <p:cNvPr id="8232" name="Google Shape;8232;p45"/>
            <p:cNvCxnSpPr>
              <a:endCxn id="8233" idx="0"/>
            </p:cNvCxnSpPr>
            <p:nvPr/>
          </p:nvCxnSpPr>
          <p:spPr>
            <a:xfrm>
              <a:off x="5187032" y="3712280"/>
              <a:ext cx="422400" cy="501600"/>
            </a:xfrm>
            <a:prstGeom prst="straightConnector1">
              <a:avLst/>
            </a:prstGeom>
            <a:noFill/>
            <a:ln w="9525" cap="flat" cmpd="sng">
              <a:solidFill>
                <a:srgbClr val="000000"/>
              </a:solidFill>
              <a:prstDash val="solid"/>
              <a:round/>
              <a:headEnd type="none" w="sm" len="sm"/>
              <a:tailEnd type="none" w="sm" len="sm"/>
            </a:ln>
          </p:spPr>
        </p:cxnSp>
        <p:cxnSp>
          <p:nvCxnSpPr>
            <p:cNvPr id="8234" name="Google Shape;8234;p45"/>
            <p:cNvCxnSpPr/>
            <p:nvPr/>
          </p:nvCxnSpPr>
          <p:spPr>
            <a:xfrm rot="5400000">
              <a:off x="6419350" y="3956601"/>
              <a:ext cx="583613" cy="290513"/>
            </a:xfrm>
            <a:prstGeom prst="straightConnector1">
              <a:avLst/>
            </a:prstGeom>
            <a:noFill/>
            <a:ln w="9525" cap="flat" cmpd="sng">
              <a:solidFill>
                <a:srgbClr val="000000"/>
              </a:solidFill>
              <a:prstDash val="solid"/>
              <a:round/>
              <a:headEnd type="none" w="sm" len="sm"/>
              <a:tailEnd type="none" w="sm" len="sm"/>
            </a:ln>
          </p:spPr>
        </p:cxnSp>
        <p:cxnSp>
          <p:nvCxnSpPr>
            <p:cNvPr id="8235" name="Google Shape;8235;p45"/>
            <p:cNvCxnSpPr/>
            <p:nvPr/>
          </p:nvCxnSpPr>
          <p:spPr>
            <a:xfrm rot="-5400000" flipH="1">
              <a:off x="7161610" y="4097200"/>
              <a:ext cx="511967" cy="80962"/>
            </a:xfrm>
            <a:prstGeom prst="straightConnector1">
              <a:avLst/>
            </a:prstGeom>
            <a:noFill/>
            <a:ln w="9525" cap="flat" cmpd="sng">
              <a:solidFill>
                <a:srgbClr val="000000"/>
              </a:solidFill>
              <a:prstDash val="solid"/>
              <a:round/>
              <a:headEnd type="none" w="sm" len="sm"/>
              <a:tailEnd type="none" w="sm" len="sm"/>
            </a:ln>
          </p:spPr>
        </p:cxnSp>
        <p:cxnSp>
          <p:nvCxnSpPr>
            <p:cNvPr id="8236" name="Google Shape;8236;p45"/>
            <p:cNvCxnSpPr>
              <a:stCxn id="8222" idx="5"/>
            </p:cNvCxnSpPr>
            <p:nvPr/>
          </p:nvCxnSpPr>
          <p:spPr>
            <a:xfrm>
              <a:off x="7934465" y="3799707"/>
              <a:ext cx="412800" cy="671700"/>
            </a:xfrm>
            <a:prstGeom prst="straightConnector1">
              <a:avLst/>
            </a:prstGeom>
            <a:noFill/>
            <a:ln w="9525" cap="flat" cmpd="sng">
              <a:solidFill>
                <a:srgbClr val="000000"/>
              </a:solidFill>
              <a:prstDash val="solid"/>
              <a:round/>
              <a:headEnd type="none" w="sm" len="sm"/>
              <a:tailEnd type="none" w="sm" len="sm"/>
            </a:ln>
          </p:spPr>
        </p:cxnSp>
        <p:cxnSp>
          <p:nvCxnSpPr>
            <p:cNvPr id="8237" name="Google Shape;8237;p45"/>
            <p:cNvCxnSpPr>
              <a:stCxn id="8238" idx="4"/>
              <a:endCxn id="8239" idx="0"/>
            </p:cNvCxnSpPr>
            <p:nvPr/>
          </p:nvCxnSpPr>
          <p:spPr>
            <a:xfrm>
              <a:off x="8131307" y="2237400"/>
              <a:ext cx="398400" cy="1976400"/>
            </a:xfrm>
            <a:prstGeom prst="straightConnector1">
              <a:avLst/>
            </a:prstGeom>
            <a:noFill/>
            <a:ln w="9525" cap="flat" cmpd="sng">
              <a:solidFill>
                <a:srgbClr val="000000"/>
              </a:solidFill>
              <a:prstDash val="solid"/>
              <a:round/>
              <a:headEnd type="none" w="sm" len="sm"/>
              <a:tailEnd type="none" w="sm" len="sm"/>
            </a:ln>
          </p:spPr>
        </p:cxnSp>
        <p:cxnSp>
          <p:nvCxnSpPr>
            <p:cNvPr id="8240" name="Google Shape;8240;p45"/>
            <p:cNvCxnSpPr/>
            <p:nvPr/>
          </p:nvCxnSpPr>
          <p:spPr>
            <a:xfrm rot="-5400000" flipH="1">
              <a:off x="8678012" y="3586364"/>
              <a:ext cx="1371713" cy="242888"/>
            </a:xfrm>
            <a:prstGeom prst="straightConnector1">
              <a:avLst/>
            </a:prstGeom>
            <a:noFill/>
            <a:ln w="9525" cap="flat" cmpd="sng">
              <a:solidFill>
                <a:srgbClr val="000000"/>
              </a:solidFill>
              <a:prstDash val="solid"/>
              <a:round/>
              <a:headEnd type="none" w="sm" len="sm"/>
              <a:tailEnd type="none" w="sm" len="sm"/>
            </a:ln>
          </p:spPr>
        </p:cxnSp>
        <p:cxnSp>
          <p:nvCxnSpPr>
            <p:cNvPr id="8241" name="Google Shape;8241;p45"/>
            <p:cNvCxnSpPr/>
            <p:nvPr/>
          </p:nvCxnSpPr>
          <p:spPr>
            <a:xfrm rot="5400000">
              <a:off x="7669052" y="3134824"/>
              <a:ext cx="1443359" cy="1217613"/>
            </a:xfrm>
            <a:prstGeom prst="straightConnector1">
              <a:avLst/>
            </a:prstGeom>
            <a:noFill/>
            <a:ln w="9525" cap="flat" cmpd="sng">
              <a:solidFill>
                <a:srgbClr val="000000"/>
              </a:solidFill>
              <a:prstDash val="solid"/>
              <a:round/>
              <a:headEnd type="none" w="sm" len="sm"/>
              <a:tailEnd type="none" w="sm" len="sm"/>
            </a:ln>
          </p:spPr>
        </p:cxnSp>
        <p:sp>
          <p:nvSpPr>
            <p:cNvPr id="8242" name="Google Shape;8242;p45"/>
            <p:cNvSpPr/>
            <p:nvPr/>
          </p:nvSpPr>
          <p:spPr>
            <a:xfrm>
              <a:off x="3240088" y="4213880"/>
              <a:ext cx="844550" cy="594061"/>
            </a:xfrm>
            <a:prstGeom prst="ellipse">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access</a:t>
              </a:r>
              <a:endParaRPr/>
            </a:p>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ISP</a:t>
              </a:r>
              <a:endParaRPr/>
            </a:p>
          </p:txBody>
        </p:sp>
        <p:sp>
          <p:nvSpPr>
            <p:cNvPr id="8227" name="Google Shape;8227;p45"/>
            <p:cNvSpPr/>
            <p:nvPr/>
          </p:nvSpPr>
          <p:spPr>
            <a:xfrm>
              <a:off x="2266950" y="4213880"/>
              <a:ext cx="844550" cy="594061"/>
            </a:xfrm>
            <a:prstGeom prst="ellipse">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access</a:t>
              </a:r>
              <a:endParaRPr/>
            </a:p>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ISP</a:t>
              </a:r>
              <a:endParaRPr/>
            </a:p>
          </p:txBody>
        </p:sp>
        <p:sp>
          <p:nvSpPr>
            <p:cNvPr id="8243" name="Google Shape;8243;p45"/>
            <p:cNvSpPr/>
            <p:nvPr/>
          </p:nvSpPr>
          <p:spPr>
            <a:xfrm>
              <a:off x="7134225" y="4213880"/>
              <a:ext cx="844550" cy="594061"/>
            </a:xfrm>
            <a:prstGeom prst="ellipse">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access</a:t>
              </a:r>
              <a:endParaRPr/>
            </a:p>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ISP</a:t>
              </a:r>
              <a:endParaRPr/>
            </a:p>
          </p:txBody>
        </p:sp>
        <p:sp>
          <p:nvSpPr>
            <p:cNvPr id="8244" name="Google Shape;8244;p45"/>
            <p:cNvSpPr/>
            <p:nvPr/>
          </p:nvSpPr>
          <p:spPr>
            <a:xfrm>
              <a:off x="6159500" y="4213880"/>
              <a:ext cx="846138" cy="594061"/>
            </a:xfrm>
            <a:prstGeom prst="ellipse">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access</a:t>
              </a:r>
              <a:endParaRPr/>
            </a:p>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ISP</a:t>
              </a:r>
              <a:endParaRPr/>
            </a:p>
          </p:txBody>
        </p:sp>
        <p:sp>
          <p:nvSpPr>
            <p:cNvPr id="8233" name="Google Shape;8233;p45"/>
            <p:cNvSpPr/>
            <p:nvPr/>
          </p:nvSpPr>
          <p:spPr>
            <a:xfrm>
              <a:off x="5186363" y="4213880"/>
              <a:ext cx="846137" cy="594061"/>
            </a:xfrm>
            <a:prstGeom prst="ellipse">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access</a:t>
              </a:r>
              <a:endParaRPr/>
            </a:p>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ISP</a:t>
              </a:r>
              <a:endParaRPr/>
            </a:p>
          </p:txBody>
        </p:sp>
        <p:sp>
          <p:nvSpPr>
            <p:cNvPr id="8245" name="Google Shape;8245;p45"/>
            <p:cNvSpPr/>
            <p:nvPr/>
          </p:nvSpPr>
          <p:spPr>
            <a:xfrm>
              <a:off x="4213225" y="4213880"/>
              <a:ext cx="844550" cy="594061"/>
            </a:xfrm>
            <a:prstGeom prst="ellipse">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access</a:t>
              </a:r>
              <a:endParaRPr/>
            </a:p>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ISP</a:t>
              </a:r>
              <a:endParaRPr/>
            </a:p>
          </p:txBody>
        </p:sp>
        <p:sp>
          <p:nvSpPr>
            <p:cNvPr id="8239" name="Google Shape;8239;p45"/>
            <p:cNvSpPr/>
            <p:nvPr/>
          </p:nvSpPr>
          <p:spPr>
            <a:xfrm>
              <a:off x="8107363" y="4213880"/>
              <a:ext cx="844550" cy="594061"/>
            </a:xfrm>
            <a:prstGeom prst="ellipse">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access</a:t>
              </a:r>
              <a:endParaRPr/>
            </a:p>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ISP</a:t>
              </a:r>
              <a:endParaRPr/>
            </a:p>
          </p:txBody>
        </p:sp>
        <p:sp>
          <p:nvSpPr>
            <p:cNvPr id="8246" name="Google Shape;8246;p45"/>
            <p:cNvSpPr/>
            <p:nvPr/>
          </p:nvSpPr>
          <p:spPr>
            <a:xfrm>
              <a:off x="9080500" y="4213880"/>
              <a:ext cx="844550" cy="594061"/>
            </a:xfrm>
            <a:prstGeom prst="ellipse">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access</a:t>
              </a:r>
              <a:endParaRPr/>
            </a:p>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ISP</a:t>
              </a:r>
              <a:endParaRPr/>
            </a:p>
          </p:txBody>
        </p:sp>
      </p:grpSp>
      <p:sp>
        <p:nvSpPr>
          <p:cNvPr id="8247" name="Google Shape;8247;p45"/>
          <p:cNvSpPr txBox="1"/>
          <p:nvPr/>
        </p:nvSpPr>
        <p:spPr>
          <a:xfrm>
            <a:off x="532110" y="5020506"/>
            <a:ext cx="11283366" cy="1827212"/>
          </a:xfrm>
          <a:prstGeom prst="rect">
            <a:avLst/>
          </a:prstGeom>
          <a:noFill/>
          <a:ln>
            <a:noFill/>
          </a:ln>
        </p:spPr>
        <p:txBody>
          <a:bodyPr spcFirstLastPara="1" wrap="square" lIns="91425" tIns="45700" rIns="91425" bIns="45700" anchor="t" anchorCtr="0">
            <a:normAutofit lnSpcReduction="10000"/>
          </a:bodyPr>
          <a:lstStyle/>
          <a:p>
            <a:pPr marL="63500" marR="0" lvl="0" indent="0" algn="l" rtl="0">
              <a:lnSpc>
                <a:spcPct val="90000"/>
              </a:lnSpc>
              <a:spcBef>
                <a:spcPts val="0"/>
              </a:spcBef>
              <a:spcAft>
                <a:spcPts val="0"/>
              </a:spcAft>
              <a:buClr>
                <a:srgbClr val="0000A3"/>
              </a:buClr>
              <a:buSzPts val="2400"/>
              <a:buFont typeface="Noto Sans Symbols"/>
              <a:buNone/>
            </a:pPr>
            <a:r>
              <a:rPr lang="en-US" sz="2400" b="0" i="0" u="none" strike="noStrike" cap="none">
                <a:solidFill>
                  <a:srgbClr val="000000"/>
                </a:solidFill>
                <a:latin typeface="Calibri"/>
                <a:ea typeface="Calibri"/>
                <a:cs typeface="Calibri"/>
                <a:sym typeface="Calibri"/>
              </a:rPr>
              <a:t>At “center”: small # of well-connected large networks</a:t>
            </a:r>
            <a:endParaRPr/>
          </a:p>
          <a:p>
            <a:pPr marL="460375" marR="0" lvl="1" indent="-280988" algn="l" rtl="0">
              <a:lnSpc>
                <a:spcPct val="90000"/>
              </a:lnSpc>
              <a:spcBef>
                <a:spcPts val="500"/>
              </a:spcBef>
              <a:spcAft>
                <a:spcPts val="0"/>
              </a:spcAft>
              <a:buClr>
                <a:srgbClr val="0000A8"/>
              </a:buClr>
              <a:buSzPts val="2400"/>
              <a:buFont typeface="Noto Sans Symbols"/>
              <a:buChar char="▪"/>
            </a:pPr>
            <a:r>
              <a:rPr lang="en-US" sz="2400" b="0" i="0" u="none" strike="noStrike" cap="none">
                <a:solidFill>
                  <a:srgbClr val="C00000"/>
                </a:solidFill>
                <a:latin typeface="Calibri"/>
                <a:ea typeface="Calibri"/>
                <a:cs typeface="Calibri"/>
                <a:sym typeface="Calibri"/>
              </a:rPr>
              <a:t>“tier-1” commercial ISPs </a:t>
            </a:r>
            <a:r>
              <a:rPr lang="en-US" sz="2000" b="0" i="0" u="none" strike="noStrike" cap="none">
                <a:solidFill>
                  <a:srgbClr val="000000"/>
                </a:solidFill>
                <a:latin typeface="Calibri"/>
                <a:ea typeface="Calibri"/>
                <a:cs typeface="Calibri"/>
                <a:sym typeface="Calibri"/>
              </a:rPr>
              <a:t>(e.g., Level 3, Sprint, AT&amp;T, NTT), </a:t>
            </a:r>
            <a:r>
              <a:rPr lang="en-US" sz="2400" b="0" i="0" u="none" strike="noStrike" cap="none">
                <a:solidFill>
                  <a:srgbClr val="000000"/>
                </a:solidFill>
                <a:latin typeface="Calibri"/>
                <a:ea typeface="Calibri"/>
                <a:cs typeface="Calibri"/>
                <a:sym typeface="Calibri"/>
              </a:rPr>
              <a:t>national &amp; international coverage</a:t>
            </a:r>
            <a:endParaRPr/>
          </a:p>
          <a:p>
            <a:pPr marL="460375" marR="0" lvl="1" indent="-280988" algn="l" rtl="0">
              <a:lnSpc>
                <a:spcPct val="90000"/>
              </a:lnSpc>
              <a:spcBef>
                <a:spcPts val="500"/>
              </a:spcBef>
              <a:spcAft>
                <a:spcPts val="0"/>
              </a:spcAft>
              <a:buClr>
                <a:srgbClr val="0000A8"/>
              </a:buClr>
              <a:buSzPts val="2400"/>
              <a:buFont typeface="Noto Sans Symbols"/>
              <a:buChar char="▪"/>
            </a:pPr>
            <a:r>
              <a:rPr lang="en-US" sz="2400" b="0" i="0" u="none" strike="noStrike" cap="none">
                <a:solidFill>
                  <a:srgbClr val="C00000"/>
                </a:solidFill>
                <a:latin typeface="Calibri"/>
                <a:ea typeface="Calibri"/>
                <a:cs typeface="Calibri"/>
                <a:sym typeface="Calibri"/>
              </a:rPr>
              <a:t>content provider networks </a:t>
            </a:r>
            <a:r>
              <a:rPr lang="en-US" sz="2000" b="0" i="0" u="none" strike="noStrike" cap="none">
                <a:solidFill>
                  <a:srgbClr val="000000"/>
                </a:solidFill>
                <a:latin typeface="Calibri"/>
                <a:ea typeface="Calibri"/>
                <a:cs typeface="Calibri"/>
                <a:sym typeface="Calibri"/>
              </a:rPr>
              <a:t>(e.g., Google, Facebook): </a:t>
            </a:r>
            <a:r>
              <a:rPr lang="en-US" sz="2400" b="0" i="0" u="none" strike="noStrike" cap="none">
                <a:solidFill>
                  <a:srgbClr val="000000"/>
                </a:solidFill>
                <a:latin typeface="Calibri"/>
                <a:ea typeface="Calibri"/>
                <a:cs typeface="Calibri"/>
                <a:sym typeface="Calibri"/>
              </a:rPr>
              <a:t>private network that connects its data centers to Internet, often bypassing tier-1, regional ISPs</a:t>
            </a:r>
            <a:endParaRPr/>
          </a:p>
          <a:p>
            <a:pPr marL="682625" marR="0" lvl="1" indent="-225425" algn="l" rtl="0">
              <a:lnSpc>
                <a:spcPct val="90000"/>
              </a:lnSpc>
              <a:spcBef>
                <a:spcPts val="500"/>
              </a:spcBef>
              <a:spcAft>
                <a:spcPts val="0"/>
              </a:spcAft>
              <a:buClr>
                <a:srgbClr val="0000A8"/>
              </a:buClr>
              <a:buSzPts val="2000"/>
              <a:buFont typeface="Noto Sans Symbols"/>
              <a:buNone/>
            </a:pPr>
            <a:endParaRPr sz="2000" b="0" i="0" u="none" strike="noStrike" cap="none">
              <a:solidFill>
                <a:srgbClr val="000000"/>
              </a:solidFill>
              <a:latin typeface="Calibri"/>
              <a:ea typeface="Calibri"/>
              <a:cs typeface="Calibri"/>
              <a:sym typeface="Calibri"/>
            </a:endParaRPr>
          </a:p>
        </p:txBody>
      </p:sp>
      <p:grpSp>
        <p:nvGrpSpPr>
          <p:cNvPr id="8248" name="Google Shape;8248;p45"/>
          <p:cNvGrpSpPr/>
          <p:nvPr/>
        </p:nvGrpSpPr>
        <p:grpSpPr>
          <a:xfrm>
            <a:off x="3727450" y="2136660"/>
            <a:ext cx="5191125" cy="1771904"/>
            <a:chOff x="3727450" y="2136660"/>
            <a:chExt cx="5191125" cy="1771904"/>
          </a:xfrm>
        </p:grpSpPr>
        <p:cxnSp>
          <p:nvCxnSpPr>
            <p:cNvPr id="8249" name="Google Shape;8249;p45"/>
            <p:cNvCxnSpPr>
              <a:stCxn id="8250" idx="5"/>
            </p:cNvCxnSpPr>
            <p:nvPr/>
          </p:nvCxnSpPr>
          <p:spPr>
            <a:xfrm>
              <a:off x="4222067" y="2951831"/>
              <a:ext cx="72000" cy="356700"/>
            </a:xfrm>
            <a:prstGeom prst="straightConnector1">
              <a:avLst/>
            </a:prstGeom>
            <a:noFill/>
            <a:ln w="9525" cap="flat" cmpd="sng">
              <a:solidFill>
                <a:srgbClr val="000000"/>
              </a:solidFill>
              <a:prstDash val="solid"/>
              <a:round/>
              <a:headEnd type="none" w="sm" len="sm"/>
              <a:tailEnd type="none" w="sm" len="sm"/>
            </a:ln>
          </p:spPr>
        </p:cxnSp>
        <p:cxnSp>
          <p:nvCxnSpPr>
            <p:cNvPr id="8251" name="Google Shape;8251;p45"/>
            <p:cNvCxnSpPr/>
            <p:nvPr/>
          </p:nvCxnSpPr>
          <p:spPr>
            <a:xfrm rot="5400000">
              <a:off x="4730778" y="2617790"/>
              <a:ext cx="1074683" cy="163512"/>
            </a:xfrm>
            <a:prstGeom prst="straightConnector1">
              <a:avLst/>
            </a:prstGeom>
            <a:noFill/>
            <a:ln w="9525" cap="flat" cmpd="sng">
              <a:solidFill>
                <a:srgbClr val="000000"/>
              </a:solidFill>
              <a:prstDash val="solid"/>
              <a:round/>
              <a:headEnd type="none" w="sm" len="sm"/>
              <a:tailEnd type="none" w="sm" len="sm"/>
            </a:ln>
          </p:spPr>
        </p:cxnSp>
        <p:cxnSp>
          <p:nvCxnSpPr>
            <p:cNvPr id="8252" name="Google Shape;8252;p45"/>
            <p:cNvCxnSpPr/>
            <p:nvPr/>
          </p:nvCxnSpPr>
          <p:spPr>
            <a:xfrm flipH="1">
              <a:off x="5430838" y="2878660"/>
              <a:ext cx="811212" cy="511967"/>
            </a:xfrm>
            <a:prstGeom prst="straightConnector1">
              <a:avLst/>
            </a:prstGeom>
            <a:noFill/>
            <a:ln w="9525" cap="flat" cmpd="sng">
              <a:solidFill>
                <a:srgbClr val="000000"/>
              </a:solidFill>
              <a:prstDash val="solid"/>
              <a:round/>
              <a:headEnd type="none" w="sm" len="sm"/>
              <a:tailEnd type="none" w="sm" len="sm"/>
            </a:ln>
          </p:spPr>
        </p:cxnSp>
        <p:cxnSp>
          <p:nvCxnSpPr>
            <p:cNvPr id="8253" name="Google Shape;8253;p45"/>
            <p:cNvCxnSpPr>
              <a:stCxn id="8254" idx="5"/>
            </p:cNvCxnSpPr>
            <p:nvPr/>
          </p:nvCxnSpPr>
          <p:spPr>
            <a:xfrm>
              <a:off x="4041683" y="2136660"/>
              <a:ext cx="2281200" cy="1382100"/>
            </a:xfrm>
            <a:prstGeom prst="straightConnector1">
              <a:avLst/>
            </a:prstGeom>
            <a:noFill/>
            <a:ln w="9525" cap="flat" cmpd="sng">
              <a:solidFill>
                <a:srgbClr val="000000"/>
              </a:solidFill>
              <a:prstDash val="solid"/>
              <a:round/>
              <a:headEnd type="none" w="sm" len="sm"/>
              <a:tailEnd type="none" w="sm" len="sm"/>
            </a:ln>
          </p:spPr>
        </p:cxnSp>
        <p:cxnSp>
          <p:nvCxnSpPr>
            <p:cNvPr id="8255" name="Google Shape;8255;p45"/>
            <p:cNvCxnSpPr/>
            <p:nvPr/>
          </p:nvCxnSpPr>
          <p:spPr>
            <a:xfrm flipH="1">
              <a:off x="7620000" y="2807014"/>
              <a:ext cx="1298575" cy="440322"/>
            </a:xfrm>
            <a:prstGeom prst="straightConnector1">
              <a:avLst/>
            </a:prstGeom>
            <a:noFill/>
            <a:ln w="9525" cap="flat" cmpd="sng">
              <a:solidFill>
                <a:srgbClr val="000000"/>
              </a:solidFill>
              <a:prstDash val="solid"/>
              <a:round/>
              <a:headEnd type="none" w="sm" len="sm"/>
              <a:tailEnd type="none" w="sm" len="sm"/>
            </a:ln>
          </p:spPr>
        </p:cxnSp>
        <p:sp>
          <p:nvSpPr>
            <p:cNvPr id="8223" name="Google Shape;8223;p45"/>
            <p:cNvSpPr/>
            <p:nvPr/>
          </p:nvSpPr>
          <p:spPr>
            <a:xfrm>
              <a:off x="3727450" y="3165242"/>
              <a:ext cx="1982788" cy="743322"/>
            </a:xfrm>
            <a:prstGeom prst="ellipse">
              <a:avLst/>
            </a:prstGeom>
            <a:solidFill>
              <a:srgbClr val="CC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95959"/>
                </a:buClr>
                <a:buSzPts val="2400"/>
                <a:buFont typeface="Arial"/>
                <a:buNone/>
              </a:pPr>
              <a:r>
                <a:rPr lang="en-US" sz="2400" b="0" i="0" u="none" strike="noStrike" cap="none">
                  <a:solidFill>
                    <a:srgbClr val="595959"/>
                  </a:solidFill>
                  <a:latin typeface="Arial"/>
                  <a:ea typeface="Arial"/>
                  <a:cs typeface="Arial"/>
                  <a:sym typeface="Arial"/>
                </a:rPr>
                <a:t>Regional ISP</a:t>
              </a:r>
              <a:endParaRPr/>
            </a:p>
          </p:txBody>
        </p:sp>
        <p:sp>
          <p:nvSpPr>
            <p:cNvPr id="8222" name="Google Shape;8222;p45"/>
            <p:cNvSpPr/>
            <p:nvPr/>
          </p:nvSpPr>
          <p:spPr>
            <a:xfrm>
              <a:off x="6242050" y="3165242"/>
              <a:ext cx="1982788" cy="743322"/>
            </a:xfrm>
            <a:prstGeom prst="ellipse">
              <a:avLst/>
            </a:prstGeom>
            <a:solidFill>
              <a:srgbClr val="CC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95959"/>
                </a:buClr>
                <a:buSzPts val="2400"/>
                <a:buFont typeface="Arial"/>
                <a:buNone/>
              </a:pPr>
              <a:r>
                <a:rPr lang="en-US" sz="2400" b="0" i="0" u="none" strike="noStrike" cap="none">
                  <a:solidFill>
                    <a:srgbClr val="595959"/>
                  </a:solidFill>
                  <a:latin typeface="Arial"/>
                  <a:ea typeface="Arial"/>
                  <a:cs typeface="Arial"/>
                  <a:sym typeface="Arial"/>
                </a:rPr>
                <a:t>Regional ISP</a:t>
              </a:r>
              <a:endParaRPr/>
            </a:p>
          </p:txBody>
        </p:sp>
        <p:cxnSp>
          <p:nvCxnSpPr>
            <p:cNvPr id="8256" name="Google Shape;8256;p45"/>
            <p:cNvCxnSpPr>
              <a:endCxn id="8222" idx="0"/>
            </p:cNvCxnSpPr>
            <p:nvPr/>
          </p:nvCxnSpPr>
          <p:spPr>
            <a:xfrm>
              <a:off x="6941844" y="2964242"/>
              <a:ext cx="291600" cy="201000"/>
            </a:xfrm>
            <a:prstGeom prst="straightConnector1">
              <a:avLst/>
            </a:prstGeom>
            <a:noFill/>
            <a:ln w="9525" cap="flat" cmpd="sng">
              <a:solidFill>
                <a:srgbClr val="000000"/>
              </a:solidFill>
              <a:prstDash val="solid"/>
              <a:round/>
              <a:headEnd type="none" w="sm" len="sm"/>
              <a:tailEnd type="none" w="sm" len="sm"/>
            </a:ln>
          </p:spPr>
        </p:cxnSp>
      </p:grpSp>
      <p:grpSp>
        <p:nvGrpSpPr>
          <p:cNvPr id="8257" name="Google Shape;8257;p45"/>
          <p:cNvGrpSpPr/>
          <p:nvPr/>
        </p:nvGrpSpPr>
        <p:grpSpPr>
          <a:xfrm>
            <a:off x="2347913" y="1287258"/>
            <a:ext cx="7329086" cy="1769461"/>
            <a:chOff x="2347913" y="1287258"/>
            <a:chExt cx="7329086" cy="1769461"/>
          </a:xfrm>
        </p:grpSpPr>
        <p:grpSp>
          <p:nvGrpSpPr>
            <p:cNvPr id="8258" name="Google Shape;8258;p45"/>
            <p:cNvGrpSpPr/>
            <p:nvPr/>
          </p:nvGrpSpPr>
          <p:grpSpPr>
            <a:xfrm>
              <a:off x="2347913" y="1287258"/>
              <a:ext cx="7329086" cy="1769461"/>
              <a:chOff x="2347913" y="1287258"/>
              <a:chExt cx="7329086" cy="1769461"/>
            </a:xfrm>
          </p:grpSpPr>
          <p:cxnSp>
            <p:nvCxnSpPr>
              <p:cNvPr id="8259" name="Google Shape;8259;p45"/>
              <p:cNvCxnSpPr/>
              <p:nvPr/>
            </p:nvCxnSpPr>
            <p:spPr>
              <a:xfrm flipH="1">
                <a:off x="4051300" y="2018914"/>
                <a:ext cx="3163888" cy="726904"/>
              </a:xfrm>
              <a:prstGeom prst="straightConnector1">
                <a:avLst/>
              </a:prstGeom>
              <a:noFill/>
              <a:ln w="9525" cap="flat" cmpd="sng">
                <a:solidFill>
                  <a:srgbClr val="000000"/>
                </a:solidFill>
                <a:prstDash val="solid"/>
                <a:round/>
                <a:headEnd type="none" w="sm" len="sm"/>
                <a:tailEnd type="none" w="sm" len="sm"/>
              </a:ln>
            </p:spPr>
          </p:cxnSp>
          <p:cxnSp>
            <p:nvCxnSpPr>
              <p:cNvPr id="8260" name="Google Shape;8260;p45"/>
              <p:cNvCxnSpPr/>
              <p:nvPr/>
            </p:nvCxnSpPr>
            <p:spPr>
              <a:xfrm>
                <a:off x="8816343" y="2125983"/>
                <a:ext cx="183196" cy="466094"/>
              </a:xfrm>
              <a:prstGeom prst="straightConnector1">
                <a:avLst/>
              </a:prstGeom>
              <a:noFill/>
              <a:ln w="9525" cap="flat" cmpd="sng">
                <a:solidFill>
                  <a:srgbClr val="000000"/>
                </a:solidFill>
                <a:prstDash val="solid"/>
                <a:round/>
                <a:headEnd type="none" w="sm" len="sm"/>
                <a:tailEnd type="none" w="sm" len="sm"/>
              </a:ln>
            </p:spPr>
          </p:cxnSp>
          <p:cxnSp>
            <p:nvCxnSpPr>
              <p:cNvPr id="8261" name="Google Shape;8261;p45"/>
              <p:cNvCxnSpPr/>
              <p:nvPr/>
            </p:nvCxnSpPr>
            <p:spPr>
              <a:xfrm flipH="1">
                <a:off x="6889752" y="2118360"/>
                <a:ext cx="486408" cy="617009"/>
              </a:xfrm>
              <a:prstGeom prst="straightConnector1">
                <a:avLst/>
              </a:prstGeom>
              <a:noFill/>
              <a:ln w="9525" cap="flat" cmpd="sng">
                <a:solidFill>
                  <a:srgbClr val="000000"/>
                </a:solidFill>
                <a:prstDash val="solid"/>
                <a:round/>
                <a:headEnd type="none" w="sm" len="sm"/>
                <a:tailEnd type="none" w="sm" len="sm"/>
              </a:ln>
            </p:spPr>
          </p:cxnSp>
          <p:cxnSp>
            <p:nvCxnSpPr>
              <p:cNvPr id="8262" name="Google Shape;8262;p45"/>
              <p:cNvCxnSpPr/>
              <p:nvPr/>
            </p:nvCxnSpPr>
            <p:spPr>
              <a:xfrm rot="10800000">
                <a:off x="4294188" y="1860422"/>
                <a:ext cx="531812" cy="0"/>
              </a:xfrm>
              <a:prstGeom prst="straightConnector1">
                <a:avLst/>
              </a:prstGeom>
              <a:noFill/>
              <a:ln w="9525" cap="flat" cmpd="sng">
                <a:solidFill>
                  <a:srgbClr val="000000"/>
                </a:solidFill>
                <a:prstDash val="solid"/>
                <a:round/>
                <a:headEnd type="none" w="sm" len="sm"/>
                <a:tailEnd type="none" w="sm" len="sm"/>
              </a:ln>
            </p:spPr>
          </p:cxnSp>
          <p:cxnSp>
            <p:nvCxnSpPr>
              <p:cNvPr id="8263" name="Google Shape;8263;p45"/>
              <p:cNvCxnSpPr>
                <a:stCxn id="8238" idx="2"/>
                <a:endCxn id="8264" idx="6"/>
              </p:cNvCxnSpPr>
              <p:nvPr/>
            </p:nvCxnSpPr>
            <p:spPr>
              <a:xfrm flipH="1">
                <a:off x="6683228" y="1872695"/>
                <a:ext cx="440700" cy="1200"/>
              </a:xfrm>
              <a:prstGeom prst="straightConnector1">
                <a:avLst/>
              </a:prstGeom>
              <a:noFill/>
              <a:ln w="9525" cap="flat" cmpd="sng">
                <a:solidFill>
                  <a:srgbClr val="000000"/>
                </a:solidFill>
                <a:prstDash val="solid"/>
                <a:round/>
                <a:headEnd type="none" w="sm" len="sm"/>
                <a:tailEnd type="none" w="sm" len="sm"/>
              </a:ln>
            </p:spPr>
          </p:cxnSp>
          <p:sp>
            <p:nvSpPr>
              <p:cNvPr id="8265" name="Google Shape;8265;p45"/>
              <p:cNvSpPr/>
              <p:nvPr/>
            </p:nvSpPr>
            <p:spPr>
              <a:xfrm>
                <a:off x="3402013" y="1287258"/>
                <a:ext cx="4460875" cy="429873"/>
              </a:xfrm>
              <a:prstGeom prst="arc">
                <a:avLst>
                  <a:gd name="adj1" fmla="val 10681875"/>
                  <a:gd name="adj2" fmla="val 0"/>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Gill Sans"/>
                  <a:ea typeface="Gill Sans"/>
                  <a:cs typeface="Gill Sans"/>
                  <a:sym typeface="Gill Sans"/>
                </a:endParaRPr>
              </a:p>
            </p:txBody>
          </p:sp>
          <p:cxnSp>
            <p:nvCxnSpPr>
              <p:cNvPr id="8266" name="Google Shape;8266;p45"/>
              <p:cNvCxnSpPr/>
              <p:nvPr/>
            </p:nvCxnSpPr>
            <p:spPr>
              <a:xfrm rot="-5400000" flipH="1">
                <a:off x="3390276" y="2254903"/>
                <a:ext cx="429873" cy="244475"/>
              </a:xfrm>
              <a:prstGeom prst="straightConnector1">
                <a:avLst/>
              </a:prstGeom>
              <a:noFill/>
              <a:ln w="9525" cap="flat" cmpd="sng">
                <a:solidFill>
                  <a:srgbClr val="000000"/>
                </a:solidFill>
                <a:prstDash val="solid"/>
                <a:round/>
                <a:headEnd type="none" w="sm" len="sm"/>
                <a:tailEnd type="none" w="sm" len="sm"/>
              </a:ln>
            </p:spPr>
          </p:cxnSp>
          <p:cxnSp>
            <p:nvCxnSpPr>
              <p:cNvPr id="8267" name="Google Shape;8267;p45"/>
              <p:cNvCxnSpPr/>
              <p:nvPr/>
            </p:nvCxnSpPr>
            <p:spPr>
              <a:xfrm rot="-5400000" flipH="1">
                <a:off x="6125374" y="2196331"/>
                <a:ext cx="474651" cy="406400"/>
              </a:xfrm>
              <a:prstGeom prst="straightConnector1">
                <a:avLst/>
              </a:prstGeom>
              <a:noFill/>
              <a:ln w="9525" cap="flat" cmpd="sng">
                <a:solidFill>
                  <a:srgbClr val="000000"/>
                </a:solidFill>
                <a:prstDash val="solid"/>
                <a:round/>
                <a:headEnd type="none" w="sm" len="sm"/>
                <a:tailEnd type="none" w="sm" len="sm"/>
              </a:ln>
            </p:spPr>
          </p:cxnSp>
          <p:cxnSp>
            <p:nvCxnSpPr>
              <p:cNvPr id="8268" name="Google Shape;8268;p45"/>
              <p:cNvCxnSpPr/>
              <p:nvPr/>
            </p:nvCxnSpPr>
            <p:spPr>
              <a:xfrm>
                <a:off x="6510338" y="2026377"/>
                <a:ext cx="2433637" cy="644810"/>
              </a:xfrm>
              <a:prstGeom prst="straightConnector1">
                <a:avLst/>
              </a:prstGeom>
              <a:noFill/>
              <a:ln w="9525" cap="flat" cmpd="sng">
                <a:solidFill>
                  <a:srgbClr val="000000"/>
                </a:solidFill>
                <a:prstDash val="solid"/>
                <a:round/>
                <a:headEnd type="none" w="sm" len="sm"/>
                <a:tailEnd type="none" w="sm" len="sm"/>
              </a:ln>
            </p:spPr>
          </p:cxnSp>
          <p:sp>
            <p:nvSpPr>
              <p:cNvPr id="8254" name="Google Shape;8254;p45"/>
              <p:cNvSpPr/>
              <p:nvPr/>
            </p:nvSpPr>
            <p:spPr>
              <a:xfrm>
                <a:off x="2347913" y="1502195"/>
                <a:ext cx="1984375" cy="743322"/>
              </a:xfrm>
              <a:prstGeom prst="ellipse">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Tier 1 ISP</a:t>
                </a:r>
                <a:endParaRPr sz="2400" b="0" i="0" u="none" strike="noStrike" cap="none">
                  <a:solidFill>
                    <a:srgbClr val="000000"/>
                  </a:solidFill>
                  <a:latin typeface="Arial"/>
                  <a:ea typeface="Arial"/>
                  <a:cs typeface="Arial"/>
                  <a:sym typeface="Arial"/>
                </a:endParaRPr>
              </a:p>
            </p:txBody>
          </p:sp>
          <p:sp>
            <p:nvSpPr>
              <p:cNvPr id="8264" name="Google Shape;8264;p45"/>
              <p:cNvSpPr/>
              <p:nvPr/>
            </p:nvSpPr>
            <p:spPr>
              <a:xfrm>
                <a:off x="4700588" y="1502195"/>
                <a:ext cx="1982787" cy="743322"/>
              </a:xfrm>
              <a:prstGeom prst="ellipse">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Tier 1 ISP</a:t>
                </a:r>
                <a:endParaRPr sz="2400" b="0" i="0" u="none" strike="noStrike" cap="none">
                  <a:solidFill>
                    <a:srgbClr val="000000"/>
                  </a:solidFill>
                  <a:latin typeface="Arial"/>
                  <a:ea typeface="Arial"/>
                  <a:cs typeface="Arial"/>
                  <a:sym typeface="Arial"/>
                </a:endParaRPr>
              </a:p>
            </p:txBody>
          </p:sp>
          <p:grpSp>
            <p:nvGrpSpPr>
              <p:cNvPr id="8269" name="Google Shape;8269;p45"/>
              <p:cNvGrpSpPr/>
              <p:nvPr/>
            </p:nvGrpSpPr>
            <p:grpSpPr>
              <a:xfrm>
                <a:off x="3480201" y="2504276"/>
                <a:ext cx="869150" cy="519599"/>
                <a:chOff x="553316" y="2968407"/>
                <a:chExt cx="869150" cy="552631"/>
              </a:xfrm>
            </p:grpSpPr>
            <p:sp>
              <p:nvSpPr>
                <p:cNvPr id="8250" name="Google Shape;8250;p45"/>
                <p:cNvSpPr/>
                <p:nvPr/>
              </p:nvSpPr>
              <p:spPr>
                <a:xfrm>
                  <a:off x="553316" y="2997818"/>
                  <a:ext cx="869150" cy="523220"/>
                </a:xfrm>
                <a:prstGeom prst="ellipse">
                  <a:avLst/>
                </a:prstGeom>
                <a:solidFill>
                  <a:srgbClr val="0000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270" name="Google Shape;8270;p45"/>
                <p:cNvSpPr txBox="1"/>
                <p:nvPr/>
              </p:nvSpPr>
              <p:spPr>
                <a:xfrm>
                  <a:off x="706987" y="2968407"/>
                  <a:ext cx="64633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IXP</a:t>
                  </a:r>
                  <a:endParaRPr sz="1600" b="0" i="0" u="none" strike="noStrike" cap="none">
                    <a:solidFill>
                      <a:srgbClr val="FFFFFF"/>
                    </a:solidFill>
                    <a:latin typeface="Calibri"/>
                    <a:ea typeface="Calibri"/>
                    <a:cs typeface="Calibri"/>
                    <a:sym typeface="Calibri"/>
                  </a:endParaRPr>
                </a:p>
              </p:txBody>
            </p:sp>
          </p:grpSp>
          <p:grpSp>
            <p:nvGrpSpPr>
              <p:cNvPr id="8271" name="Google Shape;8271;p45"/>
              <p:cNvGrpSpPr/>
              <p:nvPr/>
            </p:nvGrpSpPr>
            <p:grpSpPr>
              <a:xfrm>
                <a:off x="7123928" y="1507990"/>
                <a:ext cx="2014757" cy="729410"/>
                <a:chOff x="7123928" y="1507990"/>
                <a:chExt cx="2014757" cy="729410"/>
              </a:xfrm>
            </p:grpSpPr>
            <p:sp>
              <p:nvSpPr>
                <p:cNvPr id="8238" name="Google Shape;8238;p45"/>
                <p:cNvSpPr/>
                <p:nvPr/>
              </p:nvSpPr>
              <p:spPr>
                <a:xfrm>
                  <a:off x="7123928" y="1507990"/>
                  <a:ext cx="2014757" cy="729410"/>
                </a:xfrm>
                <a:prstGeom prst="ellipse">
                  <a:avLst/>
                </a:prstGeom>
                <a:solidFill>
                  <a:srgbClr val="FF6600">
                    <a:alpha val="6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a:t>
                  </a:r>
                  <a:endParaRPr/>
                </a:p>
              </p:txBody>
            </p:sp>
            <p:sp>
              <p:nvSpPr>
                <p:cNvPr id="8272" name="Google Shape;8272;p45"/>
                <p:cNvSpPr txBox="1"/>
                <p:nvPr/>
              </p:nvSpPr>
              <p:spPr>
                <a:xfrm>
                  <a:off x="7387834" y="1535785"/>
                  <a:ext cx="151676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libri"/>
                    <a:buNone/>
                  </a:pPr>
                  <a:r>
                    <a:rPr lang="en-US" sz="3600" b="0" i="0" u="none" strike="noStrike" cap="none">
                      <a:solidFill>
                        <a:srgbClr val="FFFFFF"/>
                      </a:solidFill>
                      <a:latin typeface="Calibri"/>
                      <a:ea typeface="Calibri"/>
                      <a:cs typeface="Calibri"/>
                      <a:sym typeface="Calibri"/>
                    </a:rPr>
                    <a:t>Google</a:t>
                  </a:r>
                  <a:endParaRPr sz="1800" b="0" i="0" u="none" strike="noStrike" cap="none">
                    <a:solidFill>
                      <a:srgbClr val="FFFFFF"/>
                    </a:solidFill>
                    <a:latin typeface="Calibri"/>
                    <a:ea typeface="Calibri"/>
                    <a:cs typeface="Calibri"/>
                    <a:sym typeface="Calibri"/>
                  </a:endParaRPr>
                </a:p>
              </p:txBody>
            </p:sp>
          </p:grpSp>
          <p:grpSp>
            <p:nvGrpSpPr>
              <p:cNvPr id="8273" name="Google Shape;8273;p45"/>
              <p:cNvGrpSpPr/>
              <p:nvPr/>
            </p:nvGrpSpPr>
            <p:grpSpPr>
              <a:xfrm>
                <a:off x="8807849" y="2554323"/>
                <a:ext cx="869150" cy="502396"/>
                <a:chOff x="553316" y="2997818"/>
                <a:chExt cx="869150" cy="534333"/>
              </a:xfrm>
            </p:grpSpPr>
            <p:sp>
              <p:nvSpPr>
                <p:cNvPr id="8274" name="Google Shape;8274;p45"/>
                <p:cNvSpPr/>
                <p:nvPr/>
              </p:nvSpPr>
              <p:spPr>
                <a:xfrm>
                  <a:off x="553316" y="2997818"/>
                  <a:ext cx="869150" cy="523220"/>
                </a:xfrm>
                <a:prstGeom prst="ellipse">
                  <a:avLst/>
                </a:prstGeom>
                <a:solidFill>
                  <a:srgbClr val="0000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275" name="Google Shape;8275;p45"/>
                <p:cNvSpPr txBox="1"/>
                <p:nvPr/>
              </p:nvSpPr>
              <p:spPr>
                <a:xfrm>
                  <a:off x="684127" y="3008931"/>
                  <a:ext cx="64633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IXP</a:t>
                  </a:r>
                  <a:endParaRPr sz="1600" b="0" i="0" u="none" strike="noStrike" cap="none">
                    <a:solidFill>
                      <a:srgbClr val="FFFFFF"/>
                    </a:solidFill>
                    <a:latin typeface="Calibri"/>
                    <a:ea typeface="Calibri"/>
                    <a:cs typeface="Calibri"/>
                    <a:sym typeface="Calibri"/>
                  </a:endParaRPr>
                </a:p>
              </p:txBody>
            </p:sp>
          </p:grpSp>
        </p:grpSp>
        <p:grpSp>
          <p:nvGrpSpPr>
            <p:cNvPr id="8276" name="Google Shape;8276;p45"/>
            <p:cNvGrpSpPr/>
            <p:nvPr/>
          </p:nvGrpSpPr>
          <p:grpSpPr>
            <a:xfrm>
              <a:off x="6173793" y="2537627"/>
              <a:ext cx="869150" cy="502396"/>
              <a:chOff x="553316" y="2997818"/>
              <a:chExt cx="869150" cy="534333"/>
            </a:xfrm>
          </p:grpSpPr>
          <p:sp>
            <p:nvSpPr>
              <p:cNvPr id="8277" name="Google Shape;8277;p45"/>
              <p:cNvSpPr/>
              <p:nvPr/>
            </p:nvSpPr>
            <p:spPr>
              <a:xfrm>
                <a:off x="553316" y="2997818"/>
                <a:ext cx="869150" cy="523220"/>
              </a:xfrm>
              <a:prstGeom prst="ellipse">
                <a:avLst/>
              </a:prstGeom>
              <a:solidFill>
                <a:srgbClr val="0000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278" name="Google Shape;8278;p45"/>
              <p:cNvSpPr txBox="1"/>
              <p:nvPr/>
            </p:nvSpPr>
            <p:spPr>
              <a:xfrm>
                <a:off x="684127" y="3008931"/>
                <a:ext cx="64633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IXP</a:t>
                </a:r>
                <a:endParaRPr sz="1600" b="0" i="0" u="none" strike="noStrike" cap="none">
                  <a:solidFill>
                    <a:srgbClr val="FFFFFF"/>
                  </a:solidFill>
                  <a:latin typeface="Calibri"/>
                  <a:ea typeface="Calibri"/>
                  <a:cs typeface="Calibri"/>
                  <a:sym typeface="Calibri"/>
                </a:endParaRPr>
              </a:p>
            </p:txBody>
          </p:sp>
        </p:grpSp>
      </p:grpSp>
      <p:sp>
        <p:nvSpPr>
          <p:cNvPr id="8279" name="Google Shape;8279;p4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48"/>
                                        </p:tgtEl>
                                        <p:attrNameLst>
                                          <p:attrName>style.visibility</p:attrName>
                                        </p:attrNameLst>
                                      </p:cBhvr>
                                      <p:to>
                                        <p:strVal val="visible"/>
                                      </p:to>
                                    </p:set>
                                    <p:animEffect transition="in" filter="fade">
                                      <p:cBhvr>
                                        <p:cTn id="7" dur="500"/>
                                        <p:tgtEl>
                                          <p:spTgt spid="82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25"/>
                                        </p:tgtEl>
                                        <p:attrNameLst>
                                          <p:attrName>style.visibility</p:attrName>
                                        </p:attrNameLst>
                                      </p:cBhvr>
                                      <p:to>
                                        <p:strVal val="visible"/>
                                      </p:to>
                                    </p:set>
                                    <p:animEffect transition="in" filter="fade">
                                      <p:cBhvr>
                                        <p:cTn id="12" dur="500"/>
                                        <p:tgtEl>
                                          <p:spTgt spid="8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84"/>
        <p:cNvGrpSpPr/>
        <p:nvPr/>
      </p:nvGrpSpPr>
      <p:grpSpPr>
        <a:xfrm>
          <a:off x="0" y="0"/>
          <a:ext cx="0" cy="0"/>
          <a:chOff x="0" y="0"/>
          <a:chExt cx="0" cy="0"/>
        </a:xfrm>
      </p:grpSpPr>
      <p:sp>
        <p:nvSpPr>
          <p:cNvPr id="8285" name="Google Shape;8285;p46"/>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1: roadmap</a:t>
            </a:r>
            <a:endParaRPr/>
          </a:p>
        </p:txBody>
      </p:sp>
      <p:sp>
        <p:nvSpPr>
          <p:cNvPr id="8286" name="Google Shape;8286;p4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47</a:t>
            </a:fld>
            <a:endParaRPr/>
          </a:p>
        </p:txBody>
      </p:sp>
      <p:sp>
        <p:nvSpPr>
          <p:cNvPr id="8287" name="Google Shape;8287;p46"/>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fontScale="92500"/>
          </a:bodyPr>
          <a:lstStyle/>
          <a:p>
            <a:pPr marL="403225" lvl="0" indent="-285750" algn="l" rtl="0">
              <a:lnSpc>
                <a:spcPct val="90000"/>
              </a:lnSpc>
              <a:spcBef>
                <a:spcPts val="0"/>
              </a:spcBef>
              <a:spcAft>
                <a:spcPts val="0"/>
              </a:spcAft>
              <a:buClr>
                <a:srgbClr val="BFBFBF"/>
              </a:buClr>
              <a:buSzPct val="100000"/>
              <a:buChar char="▪"/>
            </a:pPr>
            <a:r>
              <a:rPr lang="en-US" sz="3200">
                <a:solidFill>
                  <a:srgbClr val="A5A5A5"/>
                </a:solidFill>
                <a:latin typeface="Calibri"/>
                <a:ea typeface="Calibri"/>
                <a:cs typeface="Calibri"/>
                <a:sym typeface="Calibri"/>
              </a:rPr>
              <a:t>What </a:t>
            </a:r>
            <a:r>
              <a:rPr lang="en-US" sz="3200" i="1">
                <a:solidFill>
                  <a:srgbClr val="A5A5A5"/>
                </a:solidFill>
                <a:latin typeface="Calibri"/>
                <a:ea typeface="Calibri"/>
                <a:cs typeface="Calibri"/>
                <a:sym typeface="Calibri"/>
              </a:rPr>
              <a:t>is</a:t>
            </a:r>
            <a:r>
              <a:rPr lang="en-US" sz="3200">
                <a:solidFill>
                  <a:srgbClr val="A5A5A5"/>
                </a:solidFill>
                <a:latin typeface="Calibri"/>
                <a:ea typeface="Calibri"/>
                <a:cs typeface="Calibri"/>
                <a:sym typeface="Calibri"/>
              </a:rPr>
              <a:t> the Internet?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What</a:t>
            </a:r>
            <a:r>
              <a:rPr lang="en-US" sz="3200" i="1">
                <a:solidFill>
                  <a:srgbClr val="A5A5A5"/>
                </a:solidFill>
                <a:latin typeface="Calibri"/>
                <a:ea typeface="Calibri"/>
                <a:cs typeface="Calibri"/>
                <a:sym typeface="Calibri"/>
              </a:rPr>
              <a:t> is </a:t>
            </a:r>
            <a:r>
              <a:rPr lang="en-US" sz="3200">
                <a:solidFill>
                  <a:srgbClr val="A5A5A5"/>
                </a:solidFill>
                <a:latin typeface="Calibri"/>
                <a:ea typeface="Calibri"/>
                <a:cs typeface="Calibri"/>
                <a:sym typeface="Calibri"/>
              </a:rPr>
              <a:t>a protocol?</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Network edge: hosts, access network, physical media</a:t>
            </a:r>
            <a:endParaRPr/>
          </a:p>
          <a:p>
            <a:pPr marL="403225" lvl="0" indent="-285750" algn="l" rtl="0">
              <a:lnSpc>
                <a:spcPct val="90000"/>
              </a:lnSpc>
              <a:spcBef>
                <a:spcPts val="800"/>
              </a:spcBef>
              <a:spcAft>
                <a:spcPts val="0"/>
              </a:spcAft>
              <a:buClr>
                <a:srgbClr val="D8D8D8"/>
              </a:buClr>
              <a:buSzPct val="100000"/>
              <a:buChar char="▪"/>
            </a:pPr>
            <a:r>
              <a:rPr lang="en-US" sz="3200">
                <a:solidFill>
                  <a:srgbClr val="BFBFBF"/>
                </a:solidFill>
                <a:latin typeface="Calibri"/>
                <a:ea typeface="Calibri"/>
                <a:cs typeface="Calibri"/>
                <a:sym typeface="Calibri"/>
              </a:rPr>
              <a:t>Network core: packet/circuit switching, internet structure</a:t>
            </a:r>
            <a:endParaRPr/>
          </a:p>
          <a:p>
            <a:pPr marL="403225" lvl="0" indent="-285750" algn="l" rtl="0">
              <a:lnSpc>
                <a:spcPct val="90000"/>
              </a:lnSpc>
              <a:spcBef>
                <a:spcPts val="800"/>
              </a:spcBef>
              <a:spcAft>
                <a:spcPts val="0"/>
              </a:spcAft>
              <a:buClr>
                <a:srgbClr val="0000A8"/>
              </a:buClr>
              <a:buSzPct val="100000"/>
              <a:buChar char="▪"/>
            </a:pPr>
            <a:r>
              <a:rPr lang="en-US" sz="3200">
                <a:latin typeface="Calibri"/>
                <a:ea typeface="Calibri"/>
                <a:cs typeface="Calibri"/>
                <a:sym typeface="Calibri"/>
              </a:rPr>
              <a:t>Performance: loss, delay, throughput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Security</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Protocol layers, service models</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History</a:t>
            </a:r>
            <a:endParaRPr/>
          </a:p>
          <a:p>
            <a:pPr marL="352425" lvl="0" indent="-222250" algn="l" rtl="0">
              <a:lnSpc>
                <a:spcPct val="90000"/>
              </a:lnSpc>
              <a:spcBef>
                <a:spcPts val="1000"/>
              </a:spcBef>
              <a:spcAft>
                <a:spcPts val="0"/>
              </a:spcAft>
              <a:buSzPct val="100000"/>
              <a:buFont typeface="Noto Sans Symbols"/>
              <a:buNone/>
            </a:pPr>
            <a:endParaRPr sz="2400"/>
          </a:p>
        </p:txBody>
      </p:sp>
      <p:pic>
        <p:nvPicPr>
          <p:cNvPr id="8288" name="Google Shape;8288;p46" descr="Kurose&amp;Ross 8th ed cover picture"/>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93"/>
        <p:cNvGrpSpPr/>
        <p:nvPr/>
      </p:nvGrpSpPr>
      <p:grpSpPr>
        <a:xfrm>
          <a:off x="0" y="0"/>
          <a:ext cx="0" cy="0"/>
          <a:chOff x="0" y="0"/>
          <a:chExt cx="0" cy="0"/>
        </a:xfrm>
      </p:grpSpPr>
      <p:cxnSp>
        <p:nvCxnSpPr>
          <p:cNvPr id="8294" name="Google Shape;8294;p47"/>
          <p:cNvCxnSpPr/>
          <p:nvPr/>
        </p:nvCxnSpPr>
        <p:spPr>
          <a:xfrm>
            <a:off x="5779371" y="4596717"/>
            <a:ext cx="1933575" cy="9525"/>
          </a:xfrm>
          <a:prstGeom prst="straightConnector1">
            <a:avLst/>
          </a:prstGeom>
          <a:noFill/>
          <a:ln w="19050" cap="flat" cmpd="sng">
            <a:solidFill>
              <a:schemeClr val="dk1"/>
            </a:solidFill>
            <a:prstDash val="solid"/>
            <a:round/>
            <a:headEnd type="none" w="med" len="med"/>
            <a:tailEnd type="none" w="med" len="med"/>
          </a:ln>
        </p:spPr>
      </p:cxnSp>
      <p:grpSp>
        <p:nvGrpSpPr>
          <p:cNvPr id="8295" name="Google Shape;8295;p47"/>
          <p:cNvGrpSpPr/>
          <p:nvPr/>
        </p:nvGrpSpPr>
        <p:grpSpPr>
          <a:xfrm>
            <a:off x="4584883" y="4186185"/>
            <a:ext cx="1511352" cy="863670"/>
            <a:chOff x="7493876" y="2774731"/>
            <a:chExt cx="1481958" cy="894622"/>
          </a:xfrm>
        </p:grpSpPr>
        <p:sp>
          <p:nvSpPr>
            <p:cNvPr id="8296" name="Google Shape;8296;p4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297" name="Google Shape;8297;p4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298" name="Google Shape;8298;p47"/>
            <p:cNvGrpSpPr/>
            <p:nvPr/>
          </p:nvGrpSpPr>
          <p:grpSpPr>
            <a:xfrm>
              <a:off x="7713663" y="2848339"/>
              <a:ext cx="1042107" cy="425543"/>
              <a:chOff x="7786941" y="2884917"/>
              <a:chExt cx="897649" cy="353919"/>
            </a:xfrm>
          </p:grpSpPr>
          <p:sp>
            <p:nvSpPr>
              <p:cNvPr id="8299" name="Google Shape;8299;p4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00" name="Google Shape;8300;p4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01" name="Google Shape;8301;p4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02" name="Google Shape;8302;p4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303" name="Google Shape;8303;p47"/>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How do packet delay and loss occur?</a:t>
            </a:r>
            <a:endParaRPr sz="4400"/>
          </a:p>
        </p:txBody>
      </p:sp>
      <p:sp>
        <p:nvSpPr>
          <p:cNvPr id="8304" name="Google Shape;8304;p47"/>
          <p:cNvSpPr txBox="1">
            <a:spLocks noGrp="1"/>
          </p:cNvSpPr>
          <p:nvPr>
            <p:ph type="body" idx="1"/>
          </p:nvPr>
        </p:nvSpPr>
        <p:spPr>
          <a:xfrm>
            <a:off x="825266" y="1253331"/>
            <a:ext cx="11137549" cy="4351338"/>
          </a:xfrm>
          <a:prstGeom prst="rect">
            <a:avLst/>
          </a:prstGeom>
          <a:noFill/>
          <a:ln>
            <a:noFill/>
          </a:ln>
        </p:spPr>
        <p:txBody>
          <a:bodyPr spcFirstLastPara="1" wrap="square" lIns="91425" tIns="45700" rIns="91425" bIns="45700" anchor="t" anchorCtr="0">
            <a:normAutofit/>
          </a:bodyPr>
          <a:lstStyle/>
          <a:p>
            <a:pPr marL="514350" lvl="0" indent="-457200" algn="l" rtl="0">
              <a:lnSpc>
                <a:spcPct val="90000"/>
              </a:lnSpc>
              <a:spcBef>
                <a:spcPts val="0"/>
              </a:spcBef>
              <a:spcAft>
                <a:spcPts val="0"/>
              </a:spcAft>
              <a:buSzPts val="2800"/>
              <a:buChar char="▪"/>
            </a:pPr>
            <a:r>
              <a:rPr lang="en-US"/>
              <a:t>packets </a:t>
            </a:r>
            <a:r>
              <a:rPr lang="en-US" i="1">
                <a:solidFill>
                  <a:srgbClr val="C00000"/>
                </a:solidFill>
              </a:rPr>
              <a:t>queue</a:t>
            </a:r>
            <a:r>
              <a:rPr lang="en-US"/>
              <a:t> in router buffers, waiting for turn for transmission</a:t>
            </a:r>
            <a:endParaRPr/>
          </a:p>
          <a:p>
            <a:pPr marL="750888" lvl="1" indent="-277813" algn="l" rtl="0">
              <a:lnSpc>
                <a:spcPct val="90000"/>
              </a:lnSpc>
              <a:spcBef>
                <a:spcPts val="500"/>
              </a:spcBef>
              <a:spcAft>
                <a:spcPts val="0"/>
              </a:spcAft>
              <a:buSzPts val="2400"/>
              <a:buFont typeface="Noto Sans Symbols"/>
              <a:buChar char="▪"/>
            </a:pPr>
            <a:r>
              <a:rPr lang="en-US"/>
              <a:t>queue length grows when arrival rate to link (temporarily) exceeds output link capacity </a:t>
            </a:r>
            <a:endParaRPr/>
          </a:p>
          <a:p>
            <a:pPr marL="407988" lvl="0" indent="-277813" algn="l" rtl="0">
              <a:lnSpc>
                <a:spcPct val="90000"/>
              </a:lnSpc>
              <a:spcBef>
                <a:spcPts val="1000"/>
              </a:spcBef>
              <a:spcAft>
                <a:spcPts val="0"/>
              </a:spcAft>
              <a:buSzPts val="2800"/>
              <a:buFont typeface="Noto Sans Symbols"/>
              <a:buChar char="▪"/>
            </a:pPr>
            <a:r>
              <a:rPr lang="en-US"/>
              <a:t>packet </a:t>
            </a:r>
            <a:r>
              <a:rPr lang="en-US" i="1">
                <a:solidFill>
                  <a:srgbClr val="CC0000"/>
                </a:solidFill>
              </a:rPr>
              <a:t>loss</a:t>
            </a:r>
            <a:r>
              <a:rPr lang="en-US">
                <a:solidFill>
                  <a:srgbClr val="CC0000"/>
                </a:solidFill>
              </a:rPr>
              <a:t> </a:t>
            </a:r>
            <a:r>
              <a:rPr lang="en-US"/>
              <a:t>occurs when memory to hold queued packets fills up</a:t>
            </a:r>
            <a:endParaRPr/>
          </a:p>
        </p:txBody>
      </p:sp>
      <p:cxnSp>
        <p:nvCxnSpPr>
          <p:cNvPr id="8305" name="Google Shape;8305;p47"/>
          <p:cNvCxnSpPr/>
          <p:nvPr/>
        </p:nvCxnSpPr>
        <p:spPr>
          <a:xfrm>
            <a:off x="3855321" y="4177617"/>
            <a:ext cx="741362" cy="355600"/>
          </a:xfrm>
          <a:prstGeom prst="straightConnector1">
            <a:avLst/>
          </a:prstGeom>
          <a:noFill/>
          <a:ln w="19050" cap="flat" cmpd="sng">
            <a:solidFill>
              <a:schemeClr val="dk1"/>
            </a:solidFill>
            <a:prstDash val="solid"/>
            <a:round/>
            <a:headEnd type="none" w="med" len="med"/>
            <a:tailEnd type="none" w="med" len="med"/>
          </a:ln>
        </p:spPr>
      </p:cxnSp>
      <p:sp>
        <p:nvSpPr>
          <p:cNvPr id="8306" name="Google Shape;8306;p47"/>
          <p:cNvSpPr/>
          <p:nvPr/>
        </p:nvSpPr>
        <p:spPr>
          <a:xfrm>
            <a:off x="5445996" y="4468129"/>
            <a:ext cx="147637"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307" name="Google Shape;8307;p47"/>
          <p:cNvSpPr/>
          <p:nvPr/>
        </p:nvSpPr>
        <p:spPr>
          <a:xfrm>
            <a:off x="5601571" y="4468129"/>
            <a:ext cx="147637" cy="200025"/>
          </a:xfrm>
          <a:prstGeom prst="rect">
            <a:avLst/>
          </a:prstGeom>
          <a:solidFill>
            <a:srgbClr val="00B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308" name="Google Shape;8308;p47"/>
          <p:cNvSpPr/>
          <p:nvPr/>
        </p:nvSpPr>
        <p:spPr>
          <a:xfrm>
            <a:off x="5736508" y="4406217"/>
            <a:ext cx="147638"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309" name="Google Shape;8309;p47"/>
          <p:cNvCxnSpPr/>
          <p:nvPr/>
        </p:nvCxnSpPr>
        <p:spPr>
          <a:xfrm rot="10800000" flipH="1">
            <a:off x="3853733" y="4717367"/>
            <a:ext cx="735013" cy="550862"/>
          </a:xfrm>
          <a:prstGeom prst="straightConnector1">
            <a:avLst/>
          </a:prstGeom>
          <a:noFill/>
          <a:ln w="19050" cap="flat" cmpd="sng">
            <a:solidFill>
              <a:schemeClr val="dk1"/>
            </a:solidFill>
            <a:prstDash val="solid"/>
            <a:round/>
            <a:headEnd type="none" w="med" len="med"/>
            <a:tailEnd type="none" w="med" len="med"/>
          </a:ln>
        </p:spPr>
      </p:cxnSp>
      <p:sp>
        <p:nvSpPr>
          <p:cNvPr id="8310" name="Google Shape;8310;p47"/>
          <p:cNvSpPr/>
          <p:nvPr/>
        </p:nvSpPr>
        <p:spPr>
          <a:xfrm>
            <a:off x="4393483" y="4368117"/>
            <a:ext cx="147638"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311" name="Google Shape;8311;p47"/>
          <p:cNvCxnSpPr/>
          <p:nvPr/>
        </p:nvCxnSpPr>
        <p:spPr>
          <a:xfrm>
            <a:off x="4344271" y="4304617"/>
            <a:ext cx="211137" cy="0"/>
          </a:xfrm>
          <a:prstGeom prst="straightConnector1">
            <a:avLst/>
          </a:prstGeom>
          <a:noFill/>
          <a:ln w="9525" cap="flat" cmpd="sng">
            <a:solidFill>
              <a:schemeClr val="dk1"/>
            </a:solidFill>
            <a:prstDash val="solid"/>
            <a:round/>
            <a:headEnd type="none" w="med" len="med"/>
            <a:tailEnd type="triangle" w="med" len="med"/>
          </a:ln>
        </p:spPr>
      </p:cxnSp>
      <p:sp>
        <p:nvSpPr>
          <p:cNvPr id="8312" name="Google Shape;8312;p47"/>
          <p:cNvSpPr txBox="1"/>
          <p:nvPr/>
        </p:nvSpPr>
        <p:spPr>
          <a:xfrm>
            <a:off x="3021677" y="3861704"/>
            <a:ext cx="39305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A</a:t>
            </a:r>
            <a:endParaRPr/>
          </a:p>
        </p:txBody>
      </p:sp>
      <p:sp>
        <p:nvSpPr>
          <p:cNvPr id="8313" name="Google Shape;8313;p47"/>
          <p:cNvSpPr txBox="1"/>
          <p:nvPr/>
        </p:nvSpPr>
        <p:spPr>
          <a:xfrm>
            <a:off x="3094654" y="4814204"/>
            <a:ext cx="3802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B</a:t>
            </a:r>
            <a:endParaRPr/>
          </a:p>
        </p:txBody>
      </p:sp>
      <p:grpSp>
        <p:nvGrpSpPr>
          <p:cNvPr id="8314" name="Google Shape;8314;p47"/>
          <p:cNvGrpSpPr/>
          <p:nvPr/>
        </p:nvGrpSpPr>
        <p:grpSpPr>
          <a:xfrm>
            <a:off x="3128246" y="3861704"/>
            <a:ext cx="779462" cy="679450"/>
            <a:chOff x="-44" y="1473"/>
            <a:chExt cx="981" cy="1105"/>
          </a:xfrm>
        </p:grpSpPr>
        <p:pic>
          <p:nvPicPr>
            <p:cNvPr id="8315" name="Google Shape;8315;p4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316" name="Google Shape;8316;p4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pic>
        <p:nvPicPr>
          <p:cNvPr id="8317" name="Google Shape;8317;p47" descr="desktop_computer_stylized_medium"/>
          <p:cNvPicPr preferRelativeResize="0"/>
          <p:nvPr/>
        </p:nvPicPr>
        <p:blipFill rotWithShape="1">
          <a:blip r:embed="rId3">
            <a:alphaModFix/>
          </a:blip>
          <a:srcRect/>
          <a:stretch/>
        </p:blipFill>
        <p:spPr>
          <a:xfrm flipH="1">
            <a:off x="3223290" y="4868179"/>
            <a:ext cx="779462" cy="679450"/>
          </a:xfrm>
          <a:prstGeom prst="rect">
            <a:avLst/>
          </a:prstGeom>
          <a:noFill/>
          <a:ln>
            <a:noFill/>
          </a:ln>
        </p:spPr>
      </p:pic>
      <p:sp>
        <p:nvSpPr>
          <p:cNvPr id="8318" name="Google Shape;8318;p47"/>
          <p:cNvSpPr/>
          <p:nvPr/>
        </p:nvSpPr>
        <p:spPr>
          <a:xfrm flipH="1">
            <a:off x="3555416" y="4933357"/>
            <a:ext cx="379004" cy="31113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319" name="Google Shape;8319;p47"/>
          <p:cNvSpPr/>
          <p:nvPr/>
        </p:nvSpPr>
        <p:spPr>
          <a:xfrm>
            <a:off x="3956921" y="5023754"/>
            <a:ext cx="139700" cy="185738"/>
          </a:xfrm>
          <a:prstGeom prst="rect">
            <a:avLst/>
          </a:prstGeom>
          <a:solidFill>
            <a:srgbClr val="00B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320" name="Google Shape;8320;p47"/>
          <p:cNvCxnSpPr/>
          <p:nvPr/>
        </p:nvCxnSpPr>
        <p:spPr>
          <a:xfrm rot="10800000" flipH="1">
            <a:off x="4131546" y="4993592"/>
            <a:ext cx="220662" cy="161925"/>
          </a:xfrm>
          <a:prstGeom prst="straightConnector1">
            <a:avLst/>
          </a:prstGeom>
          <a:noFill/>
          <a:ln w="9525" cap="flat" cmpd="sng">
            <a:solidFill>
              <a:schemeClr val="dk1"/>
            </a:solidFill>
            <a:prstDash val="solid"/>
            <a:round/>
            <a:headEnd type="none" w="med" len="med"/>
            <a:tailEnd type="triangle" w="med" len="med"/>
          </a:ln>
        </p:spPr>
      </p:cxnSp>
      <p:sp>
        <p:nvSpPr>
          <p:cNvPr id="8321" name="Google Shape;8321;p47"/>
          <p:cNvSpPr/>
          <p:nvPr/>
        </p:nvSpPr>
        <p:spPr>
          <a:xfrm>
            <a:off x="5293596" y="4469717"/>
            <a:ext cx="147637" cy="20002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322" name="Google Shape;8322;p47"/>
          <p:cNvSpPr/>
          <p:nvPr/>
        </p:nvSpPr>
        <p:spPr>
          <a:xfrm>
            <a:off x="5144371" y="4468129"/>
            <a:ext cx="147637" cy="20002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323" name="Google Shape;8323;p47"/>
          <p:cNvSpPr/>
          <p:nvPr/>
        </p:nvSpPr>
        <p:spPr>
          <a:xfrm>
            <a:off x="4991971" y="4471304"/>
            <a:ext cx="147637" cy="20002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8324" name="Google Shape;8324;p47"/>
          <p:cNvGrpSpPr/>
          <p:nvPr/>
        </p:nvGrpSpPr>
        <p:grpSpPr>
          <a:xfrm>
            <a:off x="4277596" y="3137806"/>
            <a:ext cx="5876927" cy="1239838"/>
            <a:chOff x="1279" y="2225"/>
            <a:chExt cx="3702" cy="781"/>
          </a:xfrm>
        </p:grpSpPr>
        <p:sp>
          <p:nvSpPr>
            <p:cNvPr id="8325" name="Google Shape;8325;p47"/>
            <p:cNvSpPr txBox="1"/>
            <p:nvPr/>
          </p:nvSpPr>
          <p:spPr>
            <a:xfrm>
              <a:off x="1279" y="2225"/>
              <a:ext cx="3702"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packet being transmitted </a:t>
              </a:r>
              <a:r>
                <a:rPr lang="en-US" sz="2400" b="0" i="0" u="none" strike="noStrike" cap="none">
                  <a:solidFill>
                    <a:srgbClr val="CC0000"/>
                  </a:solidFill>
                  <a:latin typeface="Calibri"/>
                  <a:ea typeface="Calibri"/>
                  <a:cs typeface="Calibri"/>
                  <a:sym typeface="Calibri"/>
                </a:rPr>
                <a:t>(transmission delay)</a:t>
              </a:r>
              <a:endParaRPr/>
            </a:p>
          </p:txBody>
        </p:sp>
        <p:cxnSp>
          <p:nvCxnSpPr>
            <p:cNvPr id="8326" name="Google Shape;8326;p47"/>
            <p:cNvCxnSpPr/>
            <p:nvPr/>
          </p:nvCxnSpPr>
          <p:spPr>
            <a:xfrm flipH="1">
              <a:off x="2259" y="2462"/>
              <a:ext cx="836" cy="544"/>
            </a:xfrm>
            <a:prstGeom prst="straightConnector1">
              <a:avLst/>
            </a:prstGeom>
            <a:noFill/>
            <a:ln w="9525" cap="flat" cmpd="sng">
              <a:solidFill>
                <a:schemeClr val="dk1"/>
              </a:solidFill>
              <a:prstDash val="solid"/>
              <a:round/>
              <a:headEnd type="none" w="med" len="med"/>
              <a:tailEnd type="none" w="med" len="med"/>
            </a:ln>
          </p:spPr>
        </p:cxnSp>
      </p:grpSp>
      <p:grpSp>
        <p:nvGrpSpPr>
          <p:cNvPr id="8327" name="Google Shape;8327;p47"/>
          <p:cNvGrpSpPr/>
          <p:nvPr/>
        </p:nvGrpSpPr>
        <p:grpSpPr>
          <a:xfrm>
            <a:off x="5550773" y="4742762"/>
            <a:ext cx="5216531" cy="900111"/>
            <a:chOff x="2103" y="3214"/>
            <a:chExt cx="3286" cy="567"/>
          </a:xfrm>
        </p:grpSpPr>
        <p:sp>
          <p:nvSpPr>
            <p:cNvPr id="8328" name="Google Shape;8328;p47"/>
            <p:cNvSpPr txBox="1"/>
            <p:nvPr/>
          </p:nvSpPr>
          <p:spPr>
            <a:xfrm>
              <a:off x="2530" y="3490"/>
              <a:ext cx="2859"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packets in buffers</a:t>
              </a:r>
              <a:r>
                <a:rPr lang="en-US" sz="2400" b="0" i="0" u="none" strike="noStrike" cap="none">
                  <a:solidFill>
                    <a:srgbClr val="FF0000"/>
                  </a:solidFill>
                  <a:latin typeface="Calibri"/>
                  <a:ea typeface="Calibri"/>
                  <a:cs typeface="Calibri"/>
                  <a:sym typeface="Calibri"/>
                </a:rPr>
                <a:t> </a:t>
              </a:r>
              <a:r>
                <a:rPr lang="en-US" sz="2400" b="0" i="0" u="none" strike="noStrike" cap="none">
                  <a:solidFill>
                    <a:srgbClr val="CC0000"/>
                  </a:solidFill>
                  <a:latin typeface="Calibri"/>
                  <a:ea typeface="Calibri"/>
                  <a:cs typeface="Calibri"/>
                  <a:sym typeface="Calibri"/>
                </a:rPr>
                <a:t>(queueing delay)</a:t>
              </a:r>
              <a:endParaRPr/>
            </a:p>
          </p:txBody>
        </p:sp>
        <p:cxnSp>
          <p:nvCxnSpPr>
            <p:cNvPr id="8329" name="Google Shape;8329;p47"/>
            <p:cNvCxnSpPr/>
            <p:nvPr/>
          </p:nvCxnSpPr>
          <p:spPr>
            <a:xfrm rot="10800000">
              <a:off x="2103" y="3214"/>
              <a:ext cx="471" cy="404"/>
            </a:xfrm>
            <a:prstGeom prst="straightConnector1">
              <a:avLst/>
            </a:prstGeom>
            <a:noFill/>
            <a:ln w="9525" cap="flat" cmpd="sng">
              <a:solidFill>
                <a:schemeClr val="dk1"/>
              </a:solidFill>
              <a:prstDash val="solid"/>
              <a:round/>
              <a:headEnd type="none" w="med" len="med"/>
              <a:tailEnd type="none" w="med" len="med"/>
            </a:ln>
          </p:spPr>
        </p:cxnSp>
      </p:grpSp>
      <p:grpSp>
        <p:nvGrpSpPr>
          <p:cNvPr id="8330" name="Google Shape;8330;p47"/>
          <p:cNvGrpSpPr/>
          <p:nvPr/>
        </p:nvGrpSpPr>
        <p:grpSpPr>
          <a:xfrm>
            <a:off x="4468095" y="4704672"/>
            <a:ext cx="5173663" cy="1757364"/>
            <a:chOff x="1421" y="3190"/>
            <a:chExt cx="3259" cy="1107"/>
          </a:xfrm>
        </p:grpSpPr>
        <p:cxnSp>
          <p:nvCxnSpPr>
            <p:cNvPr id="8331" name="Google Shape;8331;p47"/>
            <p:cNvCxnSpPr/>
            <p:nvPr/>
          </p:nvCxnSpPr>
          <p:spPr>
            <a:xfrm rot="10800000" flipH="1">
              <a:off x="1793" y="3190"/>
              <a:ext cx="110" cy="630"/>
            </a:xfrm>
            <a:prstGeom prst="straightConnector1">
              <a:avLst/>
            </a:prstGeom>
            <a:noFill/>
            <a:ln w="9525" cap="flat" cmpd="sng">
              <a:solidFill>
                <a:schemeClr val="dk1"/>
              </a:solidFill>
              <a:prstDash val="solid"/>
              <a:round/>
              <a:headEnd type="none" w="med" len="med"/>
              <a:tailEnd type="none" w="med" len="med"/>
            </a:ln>
          </p:spPr>
        </p:cxnSp>
        <p:sp>
          <p:nvSpPr>
            <p:cNvPr id="8332" name="Google Shape;8332;p47"/>
            <p:cNvSpPr txBox="1"/>
            <p:nvPr/>
          </p:nvSpPr>
          <p:spPr>
            <a:xfrm>
              <a:off x="1421" y="3774"/>
              <a:ext cx="3259" cy="5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free (available) buffers: arriving packets </a:t>
              </a:r>
              <a:endParaRPr/>
            </a:p>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dropped (</a:t>
              </a:r>
              <a:r>
                <a:rPr lang="en-US" sz="2400" b="0" i="0" u="none" strike="noStrike" cap="none">
                  <a:solidFill>
                    <a:srgbClr val="CC0000"/>
                  </a:solidFill>
                  <a:latin typeface="Calibri"/>
                  <a:ea typeface="Calibri"/>
                  <a:cs typeface="Calibri"/>
                  <a:sym typeface="Calibri"/>
                </a:rPr>
                <a:t>loss</a:t>
              </a:r>
              <a:r>
                <a:rPr lang="en-US" sz="2400" b="0" i="0" u="none" strike="noStrike" cap="none">
                  <a:solidFill>
                    <a:srgbClr val="000000"/>
                  </a:solidFill>
                  <a:latin typeface="Calibri"/>
                  <a:ea typeface="Calibri"/>
                  <a:cs typeface="Calibri"/>
                  <a:sym typeface="Calibri"/>
                </a:rPr>
                <a:t>) if no free buffers</a:t>
              </a:r>
              <a:endParaRPr/>
            </a:p>
          </p:txBody>
        </p:sp>
      </p:grpSp>
      <p:grpSp>
        <p:nvGrpSpPr>
          <p:cNvPr id="8333" name="Google Shape;8333;p47"/>
          <p:cNvGrpSpPr/>
          <p:nvPr/>
        </p:nvGrpSpPr>
        <p:grpSpPr>
          <a:xfrm>
            <a:off x="7723012" y="4224627"/>
            <a:ext cx="1511352" cy="863670"/>
            <a:chOff x="7493876" y="2774731"/>
            <a:chExt cx="1481958" cy="894622"/>
          </a:xfrm>
        </p:grpSpPr>
        <p:sp>
          <p:nvSpPr>
            <p:cNvPr id="8334" name="Google Shape;8334;p4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335" name="Google Shape;8335;p4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336" name="Google Shape;8336;p47"/>
            <p:cNvGrpSpPr/>
            <p:nvPr/>
          </p:nvGrpSpPr>
          <p:grpSpPr>
            <a:xfrm>
              <a:off x="7713663" y="2848339"/>
              <a:ext cx="1042107" cy="425543"/>
              <a:chOff x="7786941" y="2884917"/>
              <a:chExt cx="897649" cy="353919"/>
            </a:xfrm>
          </p:grpSpPr>
          <p:sp>
            <p:nvSpPr>
              <p:cNvPr id="8337" name="Google Shape;8337;p4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38" name="Google Shape;8338;p4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39" name="Google Shape;8339;p4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40" name="Google Shape;8340;p4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341" name="Google Shape;8341;p4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46"/>
        <p:cNvGrpSpPr/>
        <p:nvPr/>
      </p:nvGrpSpPr>
      <p:grpSpPr>
        <a:xfrm>
          <a:off x="0" y="0"/>
          <a:ext cx="0" cy="0"/>
          <a:chOff x="0" y="0"/>
          <a:chExt cx="0" cy="0"/>
        </a:xfrm>
      </p:grpSpPr>
      <p:grpSp>
        <p:nvGrpSpPr>
          <p:cNvPr id="8347" name="Google Shape;8347;p48"/>
          <p:cNvGrpSpPr/>
          <p:nvPr/>
        </p:nvGrpSpPr>
        <p:grpSpPr>
          <a:xfrm>
            <a:off x="3364430" y="1767623"/>
            <a:ext cx="1511352" cy="863670"/>
            <a:chOff x="7493876" y="2774731"/>
            <a:chExt cx="1481958" cy="894622"/>
          </a:xfrm>
        </p:grpSpPr>
        <p:sp>
          <p:nvSpPr>
            <p:cNvPr id="8348" name="Google Shape;8348;p4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349" name="Google Shape;8349;p4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350" name="Google Shape;8350;p48"/>
            <p:cNvGrpSpPr/>
            <p:nvPr/>
          </p:nvGrpSpPr>
          <p:grpSpPr>
            <a:xfrm>
              <a:off x="7713663" y="2848339"/>
              <a:ext cx="1042107" cy="425543"/>
              <a:chOff x="7786941" y="2884917"/>
              <a:chExt cx="897649" cy="353919"/>
            </a:xfrm>
          </p:grpSpPr>
          <p:sp>
            <p:nvSpPr>
              <p:cNvPr id="8351" name="Google Shape;8351;p4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52" name="Google Shape;8352;p4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53" name="Google Shape;8353;p4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54" name="Google Shape;8354;p4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355" name="Google Shape;8355;p48"/>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Packet delay: four sources</a:t>
            </a:r>
            <a:endParaRPr sz="4400"/>
          </a:p>
        </p:txBody>
      </p:sp>
      <p:sp>
        <p:nvSpPr>
          <p:cNvPr id="8356" name="Google Shape;8356;p48"/>
          <p:cNvSpPr txBox="1"/>
          <p:nvPr/>
        </p:nvSpPr>
        <p:spPr>
          <a:xfrm>
            <a:off x="1621934" y="4604492"/>
            <a:ext cx="3810000" cy="1839595"/>
          </a:xfrm>
          <a:prstGeom prst="rect">
            <a:avLst/>
          </a:prstGeom>
          <a:noFill/>
          <a:ln>
            <a:noFill/>
          </a:ln>
        </p:spPr>
        <p:txBody>
          <a:bodyPr spcFirstLastPara="1" wrap="square" lIns="91425" tIns="45700" rIns="91425" bIns="45700" anchor="t" anchorCtr="0">
            <a:noAutofit/>
          </a:bodyPr>
          <a:lstStyle/>
          <a:p>
            <a:pPr marL="352425" marR="0" lvl="0" indent="-295275" algn="l" rtl="0">
              <a:lnSpc>
                <a:spcPct val="90000"/>
              </a:lnSpc>
              <a:spcBef>
                <a:spcPts val="0"/>
              </a:spcBef>
              <a:spcAft>
                <a:spcPts val="0"/>
              </a:spcAft>
              <a:buClr>
                <a:srgbClr val="0000A3"/>
              </a:buClr>
              <a:buSzPts val="2800"/>
              <a:buFont typeface="Noto Sans Symbols"/>
              <a:buNone/>
            </a:pPr>
            <a:r>
              <a:rPr lang="en-US" sz="2800" b="0" i="1" u="none" strike="noStrike" cap="none">
                <a:solidFill>
                  <a:srgbClr val="CC0000"/>
                </a:solidFill>
                <a:latin typeface="Calibri"/>
                <a:ea typeface="Calibri"/>
                <a:cs typeface="Calibri"/>
                <a:sym typeface="Calibri"/>
              </a:rPr>
              <a:t>d</a:t>
            </a:r>
            <a:r>
              <a:rPr lang="en-US" sz="2800" b="0" i="0" u="none" strike="noStrike" cap="none" baseline="-25000">
                <a:solidFill>
                  <a:srgbClr val="CC0000"/>
                </a:solidFill>
                <a:latin typeface="Calibri"/>
                <a:ea typeface="Calibri"/>
                <a:cs typeface="Calibri"/>
                <a:sym typeface="Calibri"/>
              </a:rPr>
              <a:t>proc</a:t>
            </a:r>
            <a:r>
              <a:rPr lang="en-US" sz="2800" b="0" i="0" u="none" strike="noStrike" cap="none">
                <a:solidFill>
                  <a:srgbClr val="CC0000"/>
                </a:solidFill>
                <a:latin typeface="Calibri"/>
                <a:ea typeface="Calibri"/>
                <a:cs typeface="Calibri"/>
                <a:sym typeface="Calibri"/>
              </a:rPr>
              <a:t>: nodal processing</a:t>
            </a:r>
            <a:r>
              <a:rPr lang="en-US" sz="2800" b="0" i="0" u="none" strike="noStrike" cap="none">
                <a:solidFill>
                  <a:srgbClr val="000000"/>
                </a:solidFill>
                <a:latin typeface="Calibri"/>
                <a:ea typeface="Calibri"/>
                <a:cs typeface="Calibri"/>
                <a:sym typeface="Calibri"/>
              </a:rPr>
              <a:t> </a:t>
            </a:r>
            <a:endParaRPr/>
          </a:p>
          <a:p>
            <a:pPr marL="349250" marR="0" lvl="0" indent="-233362" algn="l" rtl="0">
              <a:lnSpc>
                <a:spcPct val="90000"/>
              </a:lnSpc>
              <a:spcBef>
                <a:spcPts val="6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check bit errors</a:t>
            </a:r>
            <a:endParaRPr/>
          </a:p>
          <a:p>
            <a:pPr marL="349250" marR="0" lvl="0" indent="-233362" algn="l" rtl="0">
              <a:lnSpc>
                <a:spcPct val="90000"/>
              </a:lnSpc>
              <a:spcBef>
                <a:spcPts val="6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determine output link</a:t>
            </a:r>
            <a:endParaRPr/>
          </a:p>
          <a:p>
            <a:pPr marL="349250" marR="0" lvl="0" indent="-233362" algn="l" rtl="0">
              <a:lnSpc>
                <a:spcPct val="90000"/>
              </a:lnSpc>
              <a:spcBef>
                <a:spcPts val="6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typically &lt; microsecs</a:t>
            </a:r>
            <a:endParaRPr/>
          </a:p>
        </p:txBody>
      </p:sp>
      <p:sp>
        <p:nvSpPr>
          <p:cNvPr id="8357" name="Google Shape;8357;p48"/>
          <p:cNvSpPr/>
          <p:nvPr/>
        </p:nvSpPr>
        <p:spPr>
          <a:xfrm>
            <a:off x="6212541" y="4536106"/>
            <a:ext cx="5054724" cy="1394050"/>
          </a:xfrm>
          <a:prstGeom prst="rect">
            <a:avLst/>
          </a:prstGeom>
          <a:noFill/>
          <a:ln>
            <a:noFill/>
          </a:ln>
        </p:spPr>
        <p:txBody>
          <a:bodyPr spcFirstLastPara="1" wrap="square" lIns="91425" tIns="45700" rIns="91425" bIns="45700" anchor="t" anchorCtr="0">
            <a:noAutofit/>
          </a:bodyPr>
          <a:lstStyle/>
          <a:p>
            <a:pPr marL="344488" marR="0" lvl="0" indent="-344488" algn="l" rtl="0">
              <a:lnSpc>
                <a:spcPct val="90000"/>
              </a:lnSpc>
              <a:spcBef>
                <a:spcPts val="0"/>
              </a:spcBef>
              <a:spcAft>
                <a:spcPts val="0"/>
              </a:spcAft>
              <a:buClr>
                <a:srgbClr val="3333CC"/>
              </a:buClr>
              <a:buSzPts val="1700"/>
              <a:buFont typeface="Noto Sans Symbols"/>
              <a:buNone/>
            </a:pPr>
            <a:r>
              <a:rPr lang="en-US" sz="2000" b="0" i="0" u="none" strike="noStrike" cap="none">
                <a:solidFill>
                  <a:srgbClr val="FF0000"/>
                </a:solidFill>
                <a:latin typeface="Calibri"/>
                <a:ea typeface="Calibri"/>
                <a:cs typeface="Calibri"/>
                <a:sym typeface="Calibri"/>
              </a:rPr>
              <a:t> </a:t>
            </a:r>
            <a:r>
              <a:rPr lang="en-US" sz="2800" b="0" i="1" u="none" strike="noStrike" cap="none">
                <a:solidFill>
                  <a:srgbClr val="CC0000"/>
                </a:solidFill>
                <a:latin typeface="Calibri"/>
                <a:ea typeface="Calibri"/>
                <a:cs typeface="Calibri"/>
                <a:sym typeface="Calibri"/>
              </a:rPr>
              <a:t>d</a:t>
            </a:r>
            <a:r>
              <a:rPr lang="en-US" sz="2800" b="0" i="0" u="none" strike="noStrike" cap="none" baseline="-25000">
                <a:solidFill>
                  <a:srgbClr val="CC0000"/>
                </a:solidFill>
                <a:latin typeface="Calibri"/>
                <a:ea typeface="Calibri"/>
                <a:cs typeface="Calibri"/>
                <a:sym typeface="Calibri"/>
              </a:rPr>
              <a:t>queue</a:t>
            </a:r>
            <a:r>
              <a:rPr lang="en-US" sz="2800" b="0" i="0" u="none" strike="noStrike" cap="none">
                <a:solidFill>
                  <a:srgbClr val="CC0000"/>
                </a:solidFill>
                <a:latin typeface="Calibri"/>
                <a:ea typeface="Calibri"/>
                <a:cs typeface="Calibri"/>
                <a:sym typeface="Calibri"/>
              </a:rPr>
              <a:t>: queueing delay</a:t>
            </a:r>
            <a:endParaRPr/>
          </a:p>
          <a:p>
            <a:pPr marL="231775" marR="0" lvl="0" indent="-231775" algn="l" rtl="0">
              <a:lnSpc>
                <a:spcPct val="90000"/>
              </a:lnSpc>
              <a:spcBef>
                <a:spcPts val="60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time waiting at output link for transmission </a:t>
            </a:r>
            <a:endParaRPr/>
          </a:p>
          <a:p>
            <a:pPr marL="231775" marR="0" lvl="0" indent="-231775" algn="l" rtl="0">
              <a:lnSpc>
                <a:spcPct val="90000"/>
              </a:lnSpc>
              <a:spcBef>
                <a:spcPts val="60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depends on congestion level of router</a:t>
            </a:r>
            <a:endParaRPr/>
          </a:p>
        </p:txBody>
      </p:sp>
      <p:cxnSp>
        <p:nvCxnSpPr>
          <p:cNvPr id="8358" name="Google Shape;8358;p48"/>
          <p:cNvCxnSpPr/>
          <p:nvPr/>
        </p:nvCxnSpPr>
        <p:spPr>
          <a:xfrm>
            <a:off x="2621011" y="1783635"/>
            <a:ext cx="741403" cy="355600"/>
          </a:xfrm>
          <a:prstGeom prst="straightConnector1">
            <a:avLst/>
          </a:prstGeom>
          <a:noFill/>
          <a:ln w="19050" cap="flat" cmpd="sng">
            <a:solidFill>
              <a:schemeClr val="dk1"/>
            </a:solidFill>
            <a:prstDash val="solid"/>
            <a:round/>
            <a:headEnd type="none" w="med" len="med"/>
            <a:tailEnd type="none" w="med" len="med"/>
          </a:ln>
        </p:spPr>
      </p:cxnSp>
      <p:sp>
        <p:nvSpPr>
          <p:cNvPr id="8359" name="Google Shape;8359;p48"/>
          <p:cNvSpPr/>
          <p:nvPr/>
        </p:nvSpPr>
        <p:spPr>
          <a:xfrm>
            <a:off x="5464378" y="2002710"/>
            <a:ext cx="147646"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360" name="Google Shape;8360;p48"/>
          <p:cNvSpPr/>
          <p:nvPr/>
        </p:nvSpPr>
        <p:spPr>
          <a:xfrm>
            <a:off x="4211773" y="2074148"/>
            <a:ext cx="147645"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361" name="Google Shape;8361;p48"/>
          <p:cNvSpPr/>
          <p:nvPr/>
        </p:nvSpPr>
        <p:spPr>
          <a:xfrm>
            <a:off x="4373707" y="2074148"/>
            <a:ext cx="147645" cy="200025"/>
          </a:xfrm>
          <a:prstGeom prst="rect">
            <a:avLst/>
          </a:prstGeom>
          <a:solidFill>
            <a:srgbClr val="00B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362" name="Google Shape;8362;p48"/>
          <p:cNvCxnSpPr/>
          <p:nvPr/>
        </p:nvCxnSpPr>
        <p:spPr>
          <a:xfrm>
            <a:off x="7042061" y="1833751"/>
            <a:ext cx="366733" cy="0"/>
          </a:xfrm>
          <a:prstGeom prst="straightConnector1">
            <a:avLst/>
          </a:prstGeom>
          <a:noFill/>
          <a:ln w="9525" cap="flat" cmpd="sng">
            <a:solidFill>
              <a:schemeClr val="dk1"/>
            </a:solidFill>
            <a:prstDash val="solid"/>
            <a:round/>
            <a:headEnd type="none" w="med" len="med"/>
            <a:tailEnd type="triangle" w="med" len="med"/>
          </a:ln>
        </p:spPr>
      </p:cxnSp>
      <p:sp>
        <p:nvSpPr>
          <p:cNvPr id="8363" name="Google Shape;8363;p48"/>
          <p:cNvSpPr/>
          <p:nvPr/>
        </p:nvSpPr>
        <p:spPr>
          <a:xfrm>
            <a:off x="4502301" y="2012235"/>
            <a:ext cx="147646"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364" name="Google Shape;8364;p48"/>
          <p:cNvSpPr txBox="1"/>
          <p:nvPr/>
        </p:nvSpPr>
        <p:spPr>
          <a:xfrm>
            <a:off x="5370720" y="1587878"/>
            <a:ext cx="170040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propagation</a:t>
            </a:r>
            <a:endParaRPr sz="2000" b="0" i="0" u="none" strike="noStrike" cap="none">
              <a:solidFill>
                <a:srgbClr val="CC0000"/>
              </a:solidFill>
              <a:latin typeface="Calibri"/>
              <a:ea typeface="Calibri"/>
              <a:cs typeface="Calibri"/>
              <a:sym typeface="Calibri"/>
            </a:endParaRPr>
          </a:p>
        </p:txBody>
      </p:sp>
      <p:cxnSp>
        <p:nvCxnSpPr>
          <p:cNvPr id="8365" name="Google Shape;8365;p48"/>
          <p:cNvCxnSpPr/>
          <p:nvPr/>
        </p:nvCxnSpPr>
        <p:spPr>
          <a:xfrm rot="10800000">
            <a:off x="5073803" y="1831109"/>
            <a:ext cx="319105" cy="0"/>
          </a:xfrm>
          <a:prstGeom prst="straightConnector1">
            <a:avLst/>
          </a:prstGeom>
          <a:noFill/>
          <a:ln w="9525" cap="flat" cmpd="sng">
            <a:solidFill>
              <a:schemeClr val="dk1"/>
            </a:solidFill>
            <a:prstDash val="solid"/>
            <a:round/>
            <a:headEnd type="none" w="med" len="med"/>
            <a:tailEnd type="triangle" w="med" len="med"/>
          </a:ln>
        </p:spPr>
      </p:cxnSp>
      <p:sp>
        <p:nvSpPr>
          <p:cNvPr id="8366" name="Google Shape;8366;p48"/>
          <p:cNvSpPr txBox="1"/>
          <p:nvPr/>
        </p:nvSpPr>
        <p:spPr>
          <a:xfrm>
            <a:off x="3016098" y="2729785"/>
            <a:ext cx="1511824" cy="69063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nodal</a:t>
            </a:r>
            <a:endParaRPr/>
          </a:p>
          <a:p>
            <a:pPr marL="0" marR="0" lvl="0" indent="0" algn="ctr" rtl="0">
              <a:lnSpc>
                <a:spcPct val="8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processing</a:t>
            </a:r>
            <a:endParaRPr/>
          </a:p>
        </p:txBody>
      </p:sp>
      <p:cxnSp>
        <p:nvCxnSpPr>
          <p:cNvPr id="8367" name="Google Shape;8367;p48"/>
          <p:cNvCxnSpPr/>
          <p:nvPr/>
        </p:nvCxnSpPr>
        <p:spPr>
          <a:xfrm rot="10800000">
            <a:off x="3363541" y="2729991"/>
            <a:ext cx="833484" cy="0"/>
          </a:xfrm>
          <a:prstGeom prst="straightConnector1">
            <a:avLst/>
          </a:prstGeom>
          <a:noFill/>
          <a:ln w="9525" cap="flat" cmpd="sng">
            <a:solidFill>
              <a:schemeClr val="dk1"/>
            </a:solidFill>
            <a:prstDash val="solid"/>
            <a:round/>
            <a:headEnd type="triangle" w="med" len="med"/>
            <a:tailEnd type="triangle" w="med" len="med"/>
          </a:ln>
        </p:spPr>
      </p:cxnSp>
      <p:cxnSp>
        <p:nvCxnSpPr>
          <p:cNvPr id="8368" name="Google Shape;8368;p48"/>
          <p:cNvCxnSpPr/>
          <p:nvPr/>
        </p:nvCxnSpPr>
        <p:spPr>
          <a:xfrm rot="10800000">
            <a:off x="4187959" y="2536110"/>
            <a:ext cx="385784" cy="0"/>
          </a:xfrm>
          <a:prstGeom prst="straightConnector1">
            <a:avLst/>
          </a:prstGeom>
          <a:noFill/>
          <a:ln w="9525" cap="flat" cmpd="sng">
            <a:solidFill>
              <a:schemeClr val="dk1"/>
            </a:solidFill>
            <a:prstDash val="solid"/>
            <a:round/>
            <a:headEnd type="triangle" w="med" len="med"/>
            <a:tailEnd type="triangle" w="med" len="med"/>
          </a:ln>
        </p:spPr>
      </p:cxnSp>
      <p:sp>
        <p:nvSpPr>
          <p:cNvPr id="8369" name="Google Shape;8369;p48"/>
          <p:cNvSpPr txBox="1"/>
          <p:nvPr/>
        </p:nvSpPr>
        <p:spPr>
          <a:xfrm>
            <a:off x="4595969" y="2957464"/>
            <a:ext cx="13548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queueing</a:t>
            </a:r>
            <a:endParaRPr sz="2000" b="0" i="0" u="none" strike="noStrike" cap="none">
              <a:solidFill>
                <a:srgbClr val="CC0000"/>
              </a:solidFill>
              <a:latin typeface="Calibri"/>
              <a:ea typeface="Calibri"/>
              <a:cs typeface="Calibri"/>
              <a:sym typeface="Calibri"/>
            </a:endParaRPr>
          </a:p>
        </p:txBody>
      </p:sp>
      <p:cxnSp>
        <p:nvCxnSpPr>
          <p:cNvPr id="8370" name="Google Shape;8370;p48"/>
          <p:cNvCxnSpPr/>
          <p:nvPr/>
        </p:nvCxnSpPr>
        <p:spPr>
          <a:xfrm rot="10800000">
            <a:off x="4349892" y="2536110"/>
            <a:ext cx="595346" cy="552450"/>
          </a:xfrm>
          <a:prstGeom prst="straightConnector1">
            <a:avLst/>
          </a:prstGeom>
          <a:noFill/>
          <a:ln w="9525" cap="flat" cmpd="sng">
            <a:solidFill>
              <a:schemeClr val="dk1"/>
            </a:solidFill>
            <a:prstDash val="solid"/>
            <a:round/>
            <a:headEnd type="none" w="med" len="med"/>
            <a:tailEnd type="none" w="med" len="med"/>
          </a:ln>
        </p:spPr>
      </p:cxnSp>
      <p:sp>
        <p:nvSpPr>
          <p:cNvPr id="8371" name="Google Shape;8371;p48"/>
          <p:cNvSpPr/>
          <p:nvPr/>
        </p:nvSpPr>
        <p:spPr>
          <a:xfrm>
            <a:off x="1743075" y="3585728"/>
            <a:ext cx="6175328" cy="554037"/>
          </a:xfrm>
          <a:prstGeom prst="rect">
            <a:avLst/>
          </a:prstGeom>
          <a:noFill/>
          <a:ln>
            <a:noFill/>
          </a:ln>
        </p:spPr>
        <p:txBody>
          <a:bodyPr spcFirstLastPara="1" wrap="square" lIns="91425" tIns="45700" rIns="91425" bIns="45700" anchor="t" anchorCtr="0">
            <a:noAutofit/>
          </a:bodyPr>
          <a:lstStyle/>
          <a:p>
            <a:pPr marL="285750" marR="0" lvl="0" indent="-285750" algn="l" rtl="0">
              <a:lnSpc>
                <a:spcPct val="85000"/>
              </a:lnSpc>
              <a:spcBef>
                <a:spcPts val="0"/>
              </a:spcBef>
              <a:spcAft>
                <a:spcPts val="0"/>
              </a:spcAft>
              <a:buClr>
                <a:srgbClr val="000099"/>
              </a:buClr>
              <a:buSzPts val="2400"/>
              <a:buFont typeface="Noto Sans Symbols"/>
              <a:buNone/>
            </a:pP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nodal</a:t>
            </a:r>
            <a:r>
              <a:rPr lang="en-US" sz="3200" b="0" i="0" u="none" strike="noStrike" cap="none">
                <a:solidFill>
                  <a:srgbClr val="000000"/>
                </a:solidFill>
                <a:latin typeface="Calibri"/>
                <a:ea typeface="Calibri"/>
                <a:cs typeface="Calibri"/>
                <a:sym typeface="Calibri"/>
              </a:rPr>
              <a:t> = </a:t>
            </a: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proc</a:t>
            </a:r>
            <a:r>
              <a:rPr lang="en-US" sz="3200" b="0" i="0" u="none" strike="noStrike" cap="none">
                <a:solidFill>
                  <a:srgbClr val="000000"/>
                </a:solidFill>
                <a:latin typeface="Calibri"/>
                <a:ea typeface="Calibri"/>
                <a:cs typeface="Calibri"/>
                <a:sym typeface="Calibri"/>
              </a:rPr>
              <a:t> + </a:t>
            </a: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queue</a:t>
            </a:r>
            <a:r>
              <a:rPr lang="en-US" sz="3200" b="0" i="0" u="none" strike="noStrike" cap="none">
                <a:solidFill>
                  <a:srgbClr val="000000"/>
                </a:solidFill>
                <a:latin typeface="Calibri"/>
                <a:ea typeface="Calibri"/>
                <a:cs typeface="Calibri"/>
                <a:sym typeface="Calibri"/>
              </a:rPr>
              <a:t> + </a:t>
            </a: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trans</a:t>
            </a:r>
            <a:r>
              <a:rPr lang="en-US" sz="3200" b="0" i="0" u="none" strike="noStrike" cap="none">
                <a:solidFill>
                  <a:srgbClr val="000000"/>
                </a:solidFill>
                <a:latin typeface="Calibri"/>
                <a:ea typeface="Calibri"/>
                <a:cs typeface="Calibri"/>
                <a:sym typeface="Calibri"/>
              </a:rPr>
              <a:t> +  </a:t>
            </a: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prop</a:t>
            </a:r>
            <a:endParaRPr sz="3200" b="0" i="0" u="none" strike="noStrike" cap="none">
              <a:solidFill>
                <a:srgbClr val="000000"/>
              </a:solidFill>
              <a:latin typeface="Calibri"/>
              <a:ea typeface="Calibri"/>
              <a:cs typeface="Calibri"/>
              <a:sym typeface="Calibri"/>
            </a:endParaRPr>
          </a:p>
        </p:txBody>
      </p:sp>
      <p:cxnSp>
        <p:nvCxnSpPr>
          <p:cNvPr id="8372" name="Google Shape;8372;p48"/>
          <p:cNvCxnSpPr/>
          <p:nvPr/>
        </p:nvCxnSpPr>
        <p:spPr>
          <a:xfrm rot="10800000" flipH="1">
            <a:off x="2619131" y="2323384"/>
            <a:ext cx="735346" cy="549939"/>
          </a:xfrm>
          <a:prstGeom prst="straightConnector1">
            <a:avLst/>
          </a:prstGeom>
          <a:noFill/>
          <a:ln w="19050" cap="flat" cmpd="sng">
            <a:solidFill>
              <a:schemeClr val="dk1"/>
            </a:solidFill>
            <a:prstDash val="solid"/>
            <a:round/>
            <a:headEnd type="none" w="med" len="med"/>
            <a:tailEnd type="none" w="med" len="med"/>
          </a:ln>
        </p:spPr>
      </p:cxnSp>
      <p:sp>
        <p:nvSpPr>
          <p:cNvPr id="8373" name="Google Shape;8373;p48"/>
          <p:cNvSpPr/>
          <p:nvPr/>
        </p:nvSpPr>
        <p:spPr>
          <a:xfrm>
            <a:off x="3159202" y="1974135"/>
            <a:ext cx="147646"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374" name="Google Shape;8374;p48"/>
          <p:cNvCxnSpPr/>
          <p:nvPr/>
        </p:nvCxnSpPr>
        <p:spPr>
          <a:xfrm>
            <a:off x="3109988" y="1910635"/>
            <a:ext cx="211149" cy="0"/>
          </a:xfrm>
          <a:prstGeom prst="straightConnector1">
            <a:avLst/>
          </a:prstGeom>
          <a:noFill/>
          <a:ln w="9525" cap="flat" cmpd="sng">
            <a:solidFill>
              <a:schemeClr val="dk1"/>
            </a:solidFill>
            <a:prstDash val="solid"/>
            <a:round/>
            <a:headEnd type="none" w="med" len="med"/>
            <a:tailEnd type="triangle" w="med" len="med"/>
          </a:ln>
        </p:spPr>
      </p:cxnSp>
      <p:sp>
        <p:nvSpPr>
          <p:cNvPr id="8375" name="Google Shape;8375;p48"/>
          <p:cNvSpPr txBox="1"/>
          <p:nvPr/>
        </p:nvSpPr>
        <p:spPr>
          <a:xfrm>
            <a:off x="1816815" y="1467723"/>
            <a:ext cx="39305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A</a:t>
            </a:r>
            <a:endParaRPr/>
          </a:p>
        </p:txBody>
      </p:sp>
      <p:sp>
        <p:nvSpPr>
          <p:cNvPr id="8376" name="Google Shape;8376;p48"/>
          <p:cNvSpPr txBox="1"/>
          <p:nvPr/>
        </p:nvSpPr>
        <p:spPr>
          <a:xfrm>
            <a:off x="1845558" y="2420223"/>
            <a:ext cx="3802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B</a:t>
            </a:r>
            <a:endParaRPr/>
          </a:p>
        </p:txBody>
      </p:sp>
      <p:grpSp>
        <p:nvGrpSpPr>
          <p:cNvPr id="8377" name="Google Shape;8377;p48"/>
          <p:cNvGrpSpPr/>
          <p:nvPr/>
        </p:nvGrpSpPr>
        <p:grpSpPr>
          <a:xfrm>
            <a:off x="1923392" y="1467723"/>
            <a:ext cx="779505" cy="679450"/>
            <a:chOff x="-44" y="1473"/>
            <a:chExt cx="981" cy="1105"/>
          </a:xfrm>
        </p:grpSpPr>
        <p:pic>
          <p:nvPicPr>
            <p:cNvPr id="8378" name="Google Shape;8378;p4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379" name="Google Shape;8379;p4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grpSp>
        <p:nvGrpSpPr>
          <p:cNvPr id="8380" name="Google Shape;8380;p48"/>
          <p:cNvGrpSpPr/>
          <p:nvPr/>
        </p:nvGrpSpPr>
        <p:grpSpPr>
          <a:xfrm>
            <a:off x="1914200" y="2474691"/>
            <a:ext cx="779506" cy="679450"/>
            <a:chOff x="-44" y="1473"/>
            <a:chExt cx="981" cy="1105"/>
          </a:xfrm>
        </p:grpSpPr>
        <p:pic>
          <p:nvPicPr>
            <p:cNvPr id="8381" name="Google Shape;8381;p4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382" name="Google Shape;8382;p4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sp>
        <p:nvSpPr>
          <p:cNvPr id="8383" name="Google Shape;8383;p48"/>
          <p:cNvSpPr txBox="1"/>
          <p:nvPr/>
        </p:nvSpPr>
        <p:spPr>
          <a:xfrm>
            <a:off x="2833286" y="1145961"/>
            <a:ext cx="176856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transmission</a:t>
            </a:r>
            <a:endParaRPr/>
          </a:p>
        </p:txBody>
      </p:sp>
      <p:cxnSp>
        <p:nvCxnSpPr>
          <p:cNvPr id="8384" name="Google Shape;8384;p48"/>
          <p:cNvCxnSpPr/>
          <p:nvPr/>
        </p:nvCxnSpPr>
        <p:spPr>
          <a:xfrm>
            <a:off x="4038725" y="1443910"/>
            <a:ext cx="528667" cy="533400"/>
          </a:xfrm>
          <a:prstGeom prst="straightConnector1">
            <a:avLst/>
          </a:prstGeom>
          <a:noFill/>
          <a:ln w="9525" cap="flat" cmpd="sng">
            <a:solidFill>
              <a:schemeClr val="dk1"/>
            </a:solidFill>
            <a:prstDash val="solid"/>
            <a:round/>
            <a:headEnd type="none" w="med" len="med"/>
            <a:tailEnd type="none" w="med" len="med"/>
          </a:ln>
        </p:spPr>
      </p:cxnSp>
      <p:sp>
        <p:nvSpPr>
          <p:cNvPr id="8385" name="Google Shape;8385;p48"/>
          <p:cNvSpPr/>
          <p:nvPr/>
        </p:nvSpPr>
        <p:spPr>
          <a:xfrm>
            <a:off x="2722441" y="2630267"/>
            <a:ext cx="139773" cy="185197"/>
          </a:xfrm>
          <a:prstGeom prst="rect">
            <a:avLst/>
          </a:prstGeom>
          <a:solidFill>
            <a:srgbClr val="00B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386" name="Google Shape;8386;p48"/>
          <p:cNvCxnSpPr/>
          <p:nvPr/>
        </p:nvCxnSpPr>
        <p:spPr>
          <a:xfrm rot="10800000" flipH="1">
            <a:off x="2897771" y="2599885"/>
            <a:ext cx="219680" cy="161939"/>
          </a:xfrm>
          <a:prstGeom prst="straightConnector1">
            <a:avLst/>
          </a:prstGeom>
          <a:noFill/>
          <a:ln w="9525" cap="flat" cmpd="sng">
            <a:solidFill>
              <a:schemeClr val="dk1"/>
            </a:solidFill>
            <a:prstDash val="solid"/>
            <a:round/>
            <a:headEnd type="none" w="med" len="med"/>
            <a:tailEnd type="triangle" w="med" len="med"/>
          </a:ln>
        </p:spPr>
      </p:cxnSp>
      <p:cxnSp>
        <p:nvCxnSpPr>
          <p:cNvPr id="8387" name="Google Shape;8387;p48"/>
          <p:cNvCxnSpPr/>
          <p:nvPr/>
        </p:nvCxnSpPr>
        <p:spPr>
          <a:xfrm>
            <a:off x="4880582" y="2238559"/>
            <a:ext cx="3388992" cy="0"/>
          </a:xfrm>
          <a:prstGeom prst="straightConnector1">
            <a:avLst/>
          </a:prstGeom>
          <a:noFill/>
          <a:ln w="25400" cap="flat" cmpd="sng">
            <a:solidFill>
              <a:schemeClr val="dk1"/>
            </a:solidFill>
            <a:prstDash val="solid"/>
            <a:miter lim="800000"/>
            <a:headEnd type="none" w="sm" len="sm"/>
            <a:tailEnd type="none" w="sm" len="sm"/>
          </a:ln>
        </p:spPr>
      </p:cxnSp>
      <p:grpSp>
        <p:nvGrpSpPr>
          <p:cNvPr id="8388" name="Google Shape;8388;p48"/>
          <p:cNvGrpSpPr/>
          <p:nvPr/>
        </p:nvGrpSpPr>
        <p:grpSpPr>
          <a:xfrm>
            <a:off x="7991017" y="1778258"/>
            <a:ext cx="1511352" cy="863670"/>
            <a:chOff x="7493876" y="2774731"/>
            <a:chExt cx="1481958" cy="894622"/>
          </a:xfrm>
        </p:grpSpPr>
        <p:sp>
          <p:nvSpPr>
            <p:cNvPr id="8389" name="Google Shape;8389;p4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390" name="Google Shape;8390;p4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391" name="Google Shape;8391;p48"/>
            <p:cNvGrpSpPr/>
            <p:nvPr/>
          </p:nvGrpSpPr>
          <p:grpSpPr>
            <a:xfrm>
              <a:off x="7713663" y="2848339"/>
              <a:ext cx="1042107" cy="425543"/>
              <a:chOff x="7786941" y="2884917"/>
              <a:chExt cx="897649" cy="353919"/>
            </a:xfrm>
          </p:grpSpPr>
          <p:sp>
            <p:nvSpPr>
              <p:cNvPr id="8392" name="Google Shape;8392;p4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93" name="Google Shape;8393;p4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94" name="Google Shape;8394;p4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95" name="Google Shape;8395;p4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396" name="Google Shape;8396;p4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56"/>
                                        </p:tgtEl>
                                        <p:attrNameLst>
                                          <p:attrName>style.visibility</p:attrName>
                                        </p:attrNameLst>
                                      </p:cBhvr>
                                      <p:to>
                                        <p:strVal val="visible"/>
                                      </p:to>
                                    </p:set>
                                    <p:animEffect transition="in" filter="fade">
                                      <p:cBhvr>
                                        <p:cTn id="7" dur="500"/>
                                        <p:tgtEl>
                                          <p:spTgt spid="83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57"/>
                                        </p:tgtEl>
                                        <p:attrNameLst>
                                          <p:attrName>style.visibility</p:attrName>
                                        </p:attrNameLst>
                                      </p:cBhvr>
                                      <p:to>
                                        <p:strVal val="visible"/>
                                      </p:to>
                                    </p:set>
                                    <p:animEffect transition="in" filter="fade">
                                      <p:cBhvr>
                                        <p:cTn id="12" dur="500"/>
                                        <p:tgtEl>
                                          <p:spTgt spid="8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
          <p:cNvSpPr txBox="1">
            <a:spLocks noGrp="1"/>
          </p:cNvSpPr>
          <p:nvPr>
            <p:ph type="body" idx="1"/>
          </p:nvPr>
        </p:nvSpPr>
        <p:spPr>
          <a:xfrm>
            <a:off x="713958" y="1708456"/>
            <a:ext cx="5394571" cy="957996"/>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100"/>
              <a:buChar char="▪"/>
            </a:pPr>
            <a:r>
              <a:rPr lang="en-US" i="1">
                <a:solidFill>
                  <a:srgbClr val="CC0000"/>
                </a:solidFill>
              </a:rPr>
              <a:t>Internet: “</a:t>
            </a:r>
            <a:r>
              <a:rPr lang="en-US">
                <a:solidFill>
                  <a:srgbClr val="CC0000"/>
                </a:solidFill>
              </a:rPr>
              <a:t>network of networks”</a:t>
            </a:r>
            <a:endParaRPr/>
          </a:p>
          <a:p>
            <a:pPr marL="695325" lvl="1" indent="-231775" algn="l" rtl="0">
              <a:lnSpc>
                <a:spcPct val="90000"/>
              </a:lnSpc>
              <a:spcBef>
                <a:spcPts val="500"/>
              </a:spcBef>
              <a:spcAft>
                <a:spcPts val="0"/>
              </a:spcAft>
              <a:buSzPts val="2400"/>
              <a:buChar char="•"/>
            </a:pPr>
            <a:r>
              <a:rPr lang="en-US"/>
              <a:t>Interconnected ISPs</a:t>
            </a:r>
            <a:endParaRPr/>
          </a:p>
          <a:p>
            <a:pPr marL="0" lvl="0" indent="0" algn="l" rtl="0">
              <a:lnSpc>
                <a:spcPct val="90000"/>
              </a:lnSpc>
              <a:spcBef>
                <a:spcPts val="1000"/>
              </a:spcBef>
              <a:spcAft>
                <a:spcPts val="0"/>
              </a:spcAft>
              <a:buSzPts val="2800"/>
              <a:buNone/>
            </a:pPr>
            <a:endParaRPr/>
          </a:p>
        </p:txBody>
      </p:sp>
      <p:sp>
        <p:nvSpPr>
          <p:cNvPr id="704" name="Google Shape;704;p5"/>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The Internet: a “nuts and bolts” view</a:t>
            </a:r>
            <a:endParaRPr/>
          </a:p>
        </p:txBody>
      </p:sp>
      <p:sp>
        <p:nvSpPr>
          <p:cNvPr id="705" name="Google Shape;705;p5"/>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6" name="Google Shape;706;p5"/>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07" name="Google Shape;707;p5"/>
          <p:cNvGrpSpPr/>
          <p:nvPr/>
        </p:nvGrpSpPr>
        <p:grpSpPr>
          <a:xfrm>
            <a:off x="7205350" y="3289251"/>
            <a:ext cx="1458912" cy="933450"/>
            <a:chOff x="2889" y="1631"/>
            <a:chExt cx="980" cy="743"/>
          </a:xfrm>
        </p:grpSpPr>
        <p:sp>
          <p:nvSpPr>
            <p:cNvPr id="708" name="Google Shape;708;p5"/>
            <p:cNvSpPr/>
            <p:nvPr/>
          </p:nvSpPr>
          <p:spPr>
            <a:xfrm>
              <a:off x="3046" y="1841"/>
              <a:ext cx="663" cy="533"/>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709" name="Google Shape;709;p5"/>
            <p:cNvSpPr/>
            <p:nvPr/>
          </p:nvSpPr>
          <p:spPr>
            <a:xfrm>
              <a:off x="2889" y="1631"/>
              <a:ext cx="980" cy="253"/>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CCFF"/>
                </a:solidFill>
                <a:latin typeface="Arial"/>
                <a:ea typeface="Arial"/>
                <a:cs typeface="Arial"/>
                <a:sym typeface="Arial"/>
              </a:endParaRPr>
            </a:p>
          </p:txBody>
        </p:sp>
      </p:grpSp>
      <p:sp>
        <p:nvSpPr>
          <p:cNvPr id="710" name="Google Shape;710;p5"/>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1" name="Google Shape;711;p5"/>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Noto Sans Symbols"/>
              <a:buNone/>
            </a:pPr>
            <a:r>
              <a:rPr lang="en-US" sz="1400">
                <a:solidFill>
                  <a:schemeClr val="dk1"/>
                </a:solidFill>
                <a:latin typeface="Calibri"/>
                <a:ea typeface="Calibri"/>
                <a:cs typeface="Calibri"/>
                <a:sym typeface="Calibri"/>
              </a:rPr>
              <a:t>mobile network</a:t>
            </a:r>
            <a:endParaRPr/>
          </a:p>
        </p:txBody>
      </p:sp>
      <p:sp>
        <p:nvSpPr>
          <p:cNvPr id="712" name="Google Shape;712;p5"/>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400"/>
              <a:buFont typeface="Noto Sans Symbols"/>
              <a:buNone/>
            </a:pPr>
            <a:r>
              <a:rPr lang="en-US" sz="1400">
                <a:solidFill>
                  <a:schemeClr val="dk1"/>
                </a:solidFill>
                <a:latin typeface="Calibri"/>
                <a:ea typeface="Calibri"/>
                <a:cs typeface="Calibri"/>
                <a:sym typeface="Calibri"/>
              </a:rPr>
              <a:t>home network</a:t>
            </a:r>
            <a:endParaRPr/>
          </a:p>
        </p:txBody>
      </p:sp>
      <p:sp>
        <p:nvSpPr>
          <p:cNvPr id="713" name="Google Shape;713;p5"/>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400"/>
              <a:buFont typeface="Noto Sans Symbols"/>
              <a:buNone/>
            </a:pPr>
            <a:r>
              <a:rPr lang="en-US" sz="1400">
                <a:solidFill>
                  <a:schemeClr val="dk1"/>
                </a:solidFill>
                <a:latin typeface="Calibri"/>
                <a:ea typeface="Calibri"/>
                <a:cs typeface="Calibri"/>
                <a:sym typeface="Calibri"/>
              </a:rPr>
              <a:t>enterprise</a:t>
            </a:r>
            <a:endParaRPr/>
          </a:p>
          <a:p>
            <a:pPr marL="0" marR="0" lvl="0" indent="0" algn="l" rtl="0">
              <a:lnSpc>
                <a:spcPct val="80000"/>
              </a:lnSpc>
              <a:spcBef>
                <a:spcPts val="0"/>
              </a:spcBef>
              <a:spcAft>
                <a:spcPts val="0"/>
              </a:spcAft>
              <a:buClr>
                <a:schemeClr val="dk1"/>
              </a:buClr>
              <a:buSzPts val="1400"/>
              <a:buFont typeface="Noto Sans Symbols"/>
              <a:buNone/>
            </a:pPr>
            <a:r>
              <a:rPr lang="en-US" sz="1400">
                <a:solidFill>
                  <a:schemeClr val="dk1"/>
                </a:solidFill>
                <a:latin typeface="Calibri"/>
                <a:ea typeface="Calibri"/>
                <a:cs typeface="Calibri"/>
                <a:sym typeface="Calibri"/>
              </a:rPr>
              <a:t>          network</a:t>
            </a:r>
            <a:endParaRPr/>
          </a:p>
        </p:txBody>
      </p:sp>
      <p:sp>
        <p:nvSpPr>
          <p:cNvPr id="714" name="Google Shape;714;p5"/>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15" name="Google Shape;715;p5"/>
          <p:cNvGrpSpPr/>
          <p:nvPr/>
        </p:nvGrpSpPr>
        <p:grpSpPr>
          <a:xfrm>
            <a:off x="10837700" y="3928050"/>
            <a:ext cx="687393" cy="721548"/>
            <a:chOff x="5203089" y="1751190"/>
            <a:chExt cx="858331" cy="662414"/>
          </a:xfrm>
        </p:grpSpPr>
        <p:sp>
          <p:nvSpPr>
            <p:cNvPr id="716" name="Google Shape;716;p5"/>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p5"/>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18" name="Google Shape;718;p5"/>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719" name="Google Shape;719;p5"/>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720" name="Google Shape;720;p5"/>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721" name="Google Shape;721;p5"/>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722" name="Google Shape;722;p5"/>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723" name="Google Shape;723;p5"/>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724" name="Google Shape;724;p5"/>
          <p:cNvGrpSpPr/>
          <p:nvPr/>
        </p:nvGrpSpPr>
        <p:grpSpPr>
          <a:xfrm>
            <a:off x="10771171" y="3194171"/>
            <a:ext cx="594613" cy="648336"/>
            <a:chOff x="5203089" y="1751190"/>
            <a:chExt cx="858331" cy="662414"/>
          </a:xfrm>
        </p:grpSpPr>
        <p:sp>
          <p:nvSpPr>
            <p:cNvPr id="725" name="Google Shape;725;p5"/>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6" name="Google Shape;726;p5"/>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27" name="Google Shape;727;p5"/>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728" name="Google Shape;728;p5"/>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729" name="Google Shape;729;p5"/>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730" name="Google Shape;730;p5"/>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731" name="Google Shape;731;p5"/>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732" name="Google Shape;732;p5"/>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733" name="Google Shape;733;p5"/>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4" name="Google Shape;734;p5"/>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national or global ISP</a:t>
            </a:r>
            <a:endParaRPr/>
          </a:p>
        </p:txBody>
      </p:sp>
      <p:sp>
        <p:nvSpPr>
          <p:cNvPr id="735" name="Google Shape;735;p5"/>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6" name="Google Shape;736;p5"/>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local or regional ISP</a:t>
            </a:r>
            <a:endParaRPr/>
          </a:p>
        </p:txBody>
      </p:sp>
      <p:sp>
        <p:nvSpPr>
          <p:cNvPr id="737" name="Google Shape;737;p5"/>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050">
                <a:solidFill>
                  <a:schemeClr val="dk1"/>
                </a:solidFill>
                <a:latin typeface="Calibri"/>
                <a:ea typeface="Calibri"/>
                <a:cs typeface="Calibri"/>
                <a:sym typeface="Calibri"/>
              </a:rPr>
              <a:t>datacenter </a:t>
            </a:r>
            <a:endParaRPr/>
          </a:p>
          <a:p>
            <a:pPr marL="0" marR="0" lvl="0" indent="0" algn="l" rtl="0">
              <a:lnSpc>
                <a:spcPct val="90000"/>
              </a:lnSpc>
              <a:spcBef>
                <a:spcPts val="0"/>
              </a:spcBef>
              <a:spcAft>
                <a:spcPts val="0"/>
              </a:spcAft>
              <a:buNone/>
            </a:pPr>
            <a:r>
              <a:rPr lang="en-US" sz="1050">
                <a:solidFill>
                  <a:schemeClr val="dk1"/>
                </a:solidFill>
                <a:latin typeface="Calibri"/>
                <a:ea typeface="Calibri"/>
                <a:cs typeface="Calibri"/>
                <a:sym typeface="Calibri"/>
              </a:rPr>
              <a:t>network</a:t>
            </a:r>
            <a:endParaRPr/>
          </a:p>
        </p:txBody>
      </p:sp>
      <p:sp>
        <p:nvSpPr>
          <p:cNvPr id="738" name="Google Shape;738;p5"/>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content </a:t>
            </a:r>
            <a:endParaRPr/>
          </a:p>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provider </a:t>
            </a:r>
            <a:endParaRPr/>
          </a:p>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network</a:t>
            </a:r>
            <a:endParaRPr sz="1000">
              <a:solidFill>
                <a:schemeClr val="dk1"/>
              </a:solidFill>
              <a:latin typeface="Calibri"/>
              <a:ea typeface="Calibri"/>
              <a:cs typeface="Calibri"/>
              <a:sym typeface="Calibri"/>
            </a:endParaRPr>
          </a:p>
        </p:txBody>
      </p:sp>
      <p:grpSp>
        <p:nvGrpSpPr>
          <p:cNvPr id="739" name="Google Shape;739;p5"/>
          <p:cNvGrpSpPr/>
          <p:nvPr/>
        </p:nvGrpSpPr>
        <p:grpSpPr>
          <a:xfrm>
            <a:off x="7562238" y="2127325"/>
            <a:ext cx="3578867" cy="3640284"/>
            <a:chOff x="7562238" y="2127325"/>
            <a:chExt cx="3578867" cy="3640284"/>
          </a:xfrm>
        </p:grpSpPr>
        <p:cxnSp>
          <p:nvCxnSpPr>
            <p:cNvPr id="740" name="Google Shape;740;p5"/>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741" name="Google Shape;741;p5"/>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742" name="Google Shape;742;p5"/>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743" name="Google Shape;743;p5"/>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744" name="Google Shape;744;p5"/>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745" name="Google Shape;745;p5"/>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746" name="Google Shape;746;p5"/>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747" name="Google Shape;747;p5"/>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748" name="Google Shape;748;p5"/>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749" name="Google Shape;749;p5"/>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750" name="Google Shape;750;p5"/>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grpSp>
          <p:nvGrpSpPr>
            <p:cNvPr id="751" name="Google Shape;751;p5"/>
            <p:cNvGrpSpPr/>
            <p:nvPr/>
          </p:nvGrpSpPr>
          <p:grpSpPr>
            <a:xfrm>
              <a:off x="7562238" y="2127325"/>
              <a:ext cx="3578867" cy="3640284"/>
              <a:chOff x="7562238" y="2127325"/>
              <a:chExt cx="3578867" cy="3640284"/>
            </a:xfrm>
          </p:grpSpPr>
          <p:grpSp>
            <p:nvGrpSpPr>
              <p:cNvPr id="752" name="Google Shape;752;p5"/>
              <p:cNvGrpSpPr/>
              <p:nvPr/>
            </p:nvGrpSpPr>
            <p:grpSpPr>
              <a:xfrm>
                <a:off x="7857253" y="2127325"/>
                <a:ext cx="3283852" cy="3640284"/>
                <a:chOff x="7881336" y="2104198"/>
                <a:chExt cx="3283852" cy="3640284"/>
              </a:xfrm>
            </p:grpSpPr>
            <p:cxnSp>
              <p:nvCxnSpPr>
                <p:cNvPr id="753" name="Google Shape;753;p5"/>
                <p:cNvCxnSpPr/>
                <p:nvPr/>
              </p:nvCxnSpPr>
              <p:spPr>
                <a:xfrm rot="5400000" flipH="1">
                  <a:off x="9813692" y="5228612"/>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754" name="Google Shape;754;p5"/>
                <p:cNvCxnSpPr/>
                <p:nvPr/>
              </p:nvCxnSpPr>
              <p:spPr>
                <a:xfrm rot="10800000">
                  <a:off x="10234009" y="5382159"/>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755" name="Google Shape;755;p5"/>
                <p:cNvCxnSpPr/>
                <p:nvPr/>
              </p:nvCxnSpPr>
              <p:spPr>
                <a:xfrm>
                  <a:off x="9457042" y="4815390"/>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756" name="Google Shape;756;p5"/>
                <p:cNvCxnSpPr/>
                <p:nvPr/>
              </p:nvCxnSpPr>
              <p:spPr>
                <a:xfrm rot="10800000" flipH="1">
                  <a:off x="8874149" y="4815390"/>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757" name="Google Shape;757;p5"/>
                <p:cNvCxnSpPr/>
                <p:nvPr/>
              </p:nvCxnSpPr>
              <p:spPr>
                <a:xfrm>
                  <a:off x="8845827" y="5085749"/>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758" name="Google Shape;758;p5"/>
                <p:cNvCxnSpPr/>
                <p:nvPr/>
              </p:nvCxnSpPr>
              <p:spPr>
                <a:xfrm>
                  <a:off x="8234290" y="5094207"/>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759" name="Google Shape;759;p5"/>
                <p:cNvCxnSpPr/>
                <p:nvPr/>
              </p:nvCxnSpPr>
              <p:spPr>
                <a:xfrm rot="10800000" flipH="1">
                  <a:off x="7972450" y="5267343"/>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760" name="Google Shape;760;p5"/>
                <p:cNvCxnSpPr/>
                <p:nvPr/>
              </p:nvCxnSpPr>
              <p:spPr>
                <a:xfrm flipH="1">
                  <a:off x="8397900" y="5259125"/>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761" name="Google Shape;761;p5"/>
                <p:cNvCxnSpPr/>
                <p:nvPr/>
              </p:nvCxnSpPr>
              <p:spPr>
                <a:xfrm rot="10800000">
                  <a:off x="8512814" y="5284804"/>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762" name="Google Shape;762;p5"/>
                <p:cNvCxnSpPr/>
                <p:nvPr/>
              </p:nvCxnSpPr>
              <p:spPr>
                <a:xfrm>
                  <a:off x="8512814" y="5234921"/>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763" name="Google Shape;763;p5"/>
                <p:cNvCxnSpPr/>
                <p:nvPr/>
              </p:nvCxnSpPr>
              <p:spPr>
                <a:xfrm>
                  <a:off x="8271861" y="3806843"/>
                  <a:ext cx="0" cy="131762"/>
                </a:xfrm>
                <a:prstGeom prst="straightConnector1">
                  <a:avLst/>
                </a:prstGeom>
                <a:noFill/>
                <a:ln w="9525" cap="flat" cmpd="sng">
                  <a:solidFill>
                    <a:schemeClr val="dk1"/>
                  </a:solidFill>
                  <a:prstDash val="solid"/>
                  <a:round/>
                  <a:headEnd type="none" w="med" len="med"/>
                  <a:tailEnd type="none" w="med" len="med"/>
                </a:ln>
              </p:spPr>
            </p:cxnSp>
            <p:cxnSp>
              <p:nvCxnSpPr>
                <p:cNvPr id="764" name="Google Shape;764;p5"/>
                <p:cNvCxnSpPr/>
                <p:nvPr/>
              </p:nvCxnSpPr>
              <p:spPr>
                <a:xfrm rot="10800000" flipH="1">
                  <a:off x="7881336" y="4017980"/>
                  <a:ext cx="168275" cy="3175"/>
                </a:xfrm>
                <a:prstGeom prst="straightConnector1">
                  <a:avLst/>
                </a:prstGeom>
                <a:noFill/>
                <a:ln w="9525" cap="flat" cmpd="sng">
                  <a:solidFill>
                    <a:schemeClr val="dk1"/>
                  </a:solidFill>
                  <a:prstDash val="solid"/>
                  <a:round/>
                  <a:headEnd type="none" w="med" len="med"/>
                  <a:tailEnd type="none" w="med" len="med"/>
                </a:ln>
              </p:spPr>
            </p:cxnSp>
            <p:cxnSp>
              <p:nvCxnSpPr>
                <p:cNvPr id="765" name="Google Shape;765;p5"/>
                <p:cNvCxnSpPr/>
                <p:nvPr/>
              </p:nvCxnSpPr>
              <p:spPr>
                <a:xfrm rot="5400000" flipH="1">
                  <a:off x="9909628" y="5560344"/>
                  <a:ext cx="366793" cy="1482"/>
                </a:xfrm>
                <a:prstGeom prst="straightConnector1">
                  <a:avLst/>
                </a:prstGeom>
                <a:noFill/>
                <a:ln w="12700" cap="flat" cmpd="sng">
                  <a:solidFill>
                    <a:schemeClr val="dk1"/>
                  </a:solidFill>
                  <a:prstDash val="solid"/>
                  <a:round/>
                  <a:headEnd type="none" w="med" len="med"/>
                  <a:tailEnd type="none" w="med" len="med"/>
                </a:ln>
              </p:spPr>
            </p:cxnSp>
            <p:cxnSp>
              <p:nvCxnSpPr>
                <p:cNvPr id="766" name="Google Shape;766;p5"/>
                <p:cNvCxnSpPr/>
                <p:nvPr/>
              </p:nvCxnSpPr>
              <p:spPr>
                <a:xfrm rot="10800000" flipH="1">
                  <a:off x="8483508" y="5013435"/>
                  <a:ext cx="404236" cy="207771"/>
                </a:xfrm>
                <a:prstGeom prst="straightConnector1">
                  <a:avLst/>
                </a:prstGeom>
                <a:noFill/>
                <a:ln w="9525" cap="flat" cmpd="sng">
                  <a:solidFill>
                    <a:schemeClr val="dk1"/>
                  </a:solidFill>
                  <a:prstDash val="solid"/>
                  <a:round/>
                  <a:headEnd type="none" w="med" len="med"/>
                  <a:tailEnd type="none" w="med" len="med"/>
                </a:ln>
              </p:spPr>
            </p:cxnSp>
            <p:cxnSp>
              <p:nvCxnSpPr>
                <p:cNvPr id="767" name="Google Shape;767;p5"/>
                <p:cNvCxnSpPr/>
                <p:nvPr/>
              </p:nvCxnSpPr>
              <p:spPr>
                <a:xfrm flipH="1">
                  <a:off x="10124718" y="2146305"/>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768" name="Google Shape;768;p5"/>
                <p:cNvCxnSpPr/>
                <p:nvPr/>
              </p:nvCxnSpPr>
              <p:spPr>
                <a:xfrm flipH="1">
                  <a:off x="10124718" y="2245186"/>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769" name="Google Shape;769;p5"/>
                <p:cNvCxnSpPr/>
                <p:nvPr/>
              </p:nvCxnSpPr>
              <p:spPr>
                <a:xfrm flipH="1">
                  <a:off x="10696218" y="2177379"/>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770" name="Google Shape;770;p5"/>
                <p:cNvCxnSpPr/>
                <p:nvPr/>
              </p:nvCxnSpPr>
              <p:spPr>
                <a:xfrm flipH="1">
                  <a:off x="10166249" y="2695840"/>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771" name="Google Shape;771;p5"/>
                <p:cNvCxnSpPr/>
                <p:nvPr/>
              </p:nvCxnSpPr>
              <p:spPr>
                <a:xfrm flipH="1">
                  <a:off x="10093625" y="2146305"/>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772" name="Google Shape;772;p5"/>
                <p:cNvCxnSpPr/>
                <p:nvPr/>
              </p:nvCxnSpPr>
              <p:spPr>
                <a:xfrm flipH="1">
                  <a:off x="10886186" y="2104198"/>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773" name="Google Shape;773;p5"/>
                <p:cNvCxnSpPr/>
                <p:nvPr/>
              </p:nvCxnSpPr>
              <p:spPr>
                <a:xfrm rot="10800000">
                  <a:off x="10706077" y="2695840"/>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774" name="Google Shape;774;p5"/>
                <p:cNvCxnSpPr/>
                <p:nvPr/>
              </p:nvCxnSpPr>
              <p:spPr>
                <a:xfrm flipH="1">
                  <a:off x="8793306" y="2245186"/>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775" name="Google Shape;775;p5"/>
                <p:cNvCxnSpPr/>
                <p:nvPr/>
              </p:nvCxnSpPr>
              <p:spPr>
                <a:xfrm rot="10800000" flipH="1">
                  <a:off x="9402788" y="4090252"/>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5"/>
                <p:cNvCxnSpPr/>
                <p:nvPr/>
              </p:nvCxnSpPr>
              <p:spPr>
                <a:xfrm rot="10800000" flipH="1">
                  <a:off x="8268637" y="4024329"/>
                  <a:ext cx="969051" cy="3175"/>
                </a:xfrm>
                <a:prstGeom prst="straightConnector1">
                  <a:avLst/>
                </a:prstGeom>
                <a:noFill/>
                <a:ln w="9525" cap="flat" cmpd="sng">
                  <a:solidFill>
                    <a:schemeClr val="dk1"/>
                  </a:solidFill>
                  <a:prstDash val="solid"/>
                  <a:round/>
                  <a:headEnd type="none" w="med" len="med"/>
                  <a:tailEnd type="none" w="med" len="med"/>
                </a:ln>
              </p:spPr>
            </p:cxnSp>
          </p:grpSp>
          <p:pic>
            <p:nvPicPr>
              <p:cNvPr id="777" name="Google Shape;777;p5" descr="antenna_radiation_stylized"/>
              <p:cNvPicPr preferRelativeResize="0"/>
              <p:nvPr/>
            </p:nvPicPr>
            <p:blipFill rotWithShape="1">
              <a:blip r:embed="rId3">
                <a:alphaModFix/>
              </a:blip>
              <a:srcRect/>
              <a:stretch/>
            </p:blipFill>
            <p:spPr>
              <a:xfrm>
                <a:off x="7562238" y="3813930"/>
                <a:ext cx="506412" cy="106009"/>
              </a:xfrm>
              <a:prstGeom prst="rect">
                <a:avLst/>
              </a:prstGeom>
              <a:noFill/>
              <a:ln>
                <a:noFill/>
              </a:ln>
            </p:spPr>
          </p:pic>
          <p:pic>
            <p:nvPicPr>
              <p:cNvPr id="778" name="Google Shape;778;p5" descr="antenna_radiation_stylized"/>
              <p:cNvPicPr preferRelativeResize="0"/>
              <p:nvPr/>
            </p:nvPicPr>
            <p:blipFill rotWithShape="1">
              <a:blip r:embed="rId4">
                <a:alphaModFix/>
              </a:blip>
              <a:srcRect/>
              <a:stretch/>
            </p:blipFill>
            <p:spPr>
              <a:xfrm>
                <a:off x="9242073" y="5480938"/>
                <a:ext cx="452014" cy="95159"/>
              </a:xfrm>
              <a:prstGeom prst="rect">
                <a:avLst/>
              </a:prstGeom>
              <a:noFill/>
              <a:ln>
                <a:noFill/>
              </a:ln>
            </p:spPr>
          </p:pic>
          <p:pic>
            <p:nvPicPr>
              <p:cNvPr id="779" name="Google Shape;779;p5" descr="cell_tower_radiation copy"/>
              <p:cNvPicPr preferRelativeResize="0"/>
              <p:nvPr/>
            </p:nvPicPr>
            <p:blipFill rotWithShape="1">
              <a:blip r:embed="rId5">
                <a:alphaModFix/>
              </a:blip>
              <a:srcRect/>
              <a:stretch/>
            </p:blipFill>
            <p:spPr>
              <a:xfrm>
                <a:off x="7980866" y="2158167"/>
                <a:ext cx="457200" cy="332766"/>
              </a:xfrm>
              <a:prstGeom prst="rect">
                <a:avLst/>
              </a:prstGeom>
              <a:noFill/>
              <a:ln>
                <a:noFill/>
              </a:ln>
            </p:spPr>
          </p:pic>
          <p:sp>
            <p:nvSpPr>
              <p:cNvPr id="780" name="Google Shape;780;p5"/>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grpSp>
        <p:nvGrpSpPr>
          <p:cNvPr id="781" name="Google Shape;781;p5"/>
          <p:cNvGrpSpPr/>
          <p:nvPr/>
        </p:nvGrpSpPr>
        <p:grpSpPr>
          <a:xfrm>
            <a:off x="7414072" y="1891912"/>
            <a:ext cx="1909777" cy="938011"/>
            <a:chOff x="7432700" y="1830405"/>
            <a:chExt cx="1909777" cy="938011"/>
          </a:xfrm>
        </p:grpSpPr>
        <p:grpSp>
          <p:nvGrpSpPr>
            <p:cNvPr id="782" name="Google Shape;782;p5"/>
            <p:cNvGrpSpPr/>
            <p:nvPr/>
          </p:nvGrpSpPr>
          <p:grpSpPr>
            <a:xfrm>
              <a:off x="7743850" y="1830405"/>
              <a:ext cx="415925" cy="385763"/>
              <a:chOff x="2751" y="1851"/>
              <a:chExt cx="462" cy="478"/>
            </a:xfrm>
          </p:grpSpPr>
          <p:pic>
            <p:nvPicPr>
              <p:cNvPr id="783" name="Google Shape;783;p5" descr="iphone_stylized_small"/>
              <p:cNvPicPr preferRelativeResize="0"/>
              <p:nvPr/>
            </p:nvPicPr>
            <p:blipFill rotWithShape="1">
              <a:blip r:embed="rId6">
                <a:alphaModFix/>
              </a:blip>
              <a:srcRect/>
              <a:stretch/>
            </p:blipFill>
            <p:spPr>
              <a:xfrm>
                <a:off x="2928" y="1922"/>
                <a:ext cx="152" cy="407"/>
              </a:xfrm>
              <a:prstGeom prst="rect">
                <a:avLst/>
              </a:prstGeom>
              <a:noFill/>
              <a:ln>
                <a:noFill/>
              </a:ln>
            </p:spPr>
          </p:pic>
          <p:pic>
            <p:nvPicPr>
              <p:cNvPr id="784" name="Google Shape;784;p5" descr="antenna_radiation_stylized"/>
              <p:cNvPicPr preferRelativeResize="0"/>
              <p:nvPr/>
            </p:nvPicPr>
            <p:blipFill rotWithShape="1">
              <a:blip r:embed="rId7">
                <a:alphaModFix/>
              </a:blip>
              <a:srcRect/>
              <a:stretch/>
            </p:blipFill>
            <p:spPr>
              <a:xfrm>
                <a:off x="2751" y="1851"/>
                <a:ext cx="462" cy="110"/>
              </a:xfrm>
              <a:prstGeom prst="rect">
                <a:avLst/>
              </a:prstGeom>
              <a:noFill/>
              <a:ln>
                <a:noFill/>
              </a:ln>
            </p:spPr>
          </p:pic>
        </p:grpSp>
        <p:grpSp>
          <p:nvGrpSpPr>
            <p:cNvPr id="785" name="Google Shape;785;p5"/>
            <p:cNvGrpSpPr/>
            <p:nvPr/>
          </p:nvGrpSpPr>
          <p:grpSpPr>
            <a:xfrm>
              <a:off x="7432700" y="2327293"/>
              <a:ext cx="534987" cy="414882"/>
              <a:chOff x="7432700" y="2327293"/>
              <a:chExt cx="534987" cy="414882"/>
            </a:xfrm>
          </p:grpSpPr>
          <p:pic>
            <p:nvPicPr>
              <p:cNvPr id="786" name="Google Shape;786;p5" descr="antenna_stylized"/>
              <p:cNvPicPr preferRelativeResize="0"/>
              <p:nvPr/>
            </p:nvPicPr>
            <p:blipFill rotWithShape="1">
              <a:blip r:embed="rId8">
                <a:alphaModFix/>
              </a:blip>
              <a:srcRect/>
              <a:stretch/>
            </p:blipFill>
            <p:spPr>
              <a:xfrm>
                <a:off x="7432700" y="2327293"/>
                <a:ext cx="530702" cy="223756"/>
              </a:xfrm>
              <a:prstGeom prst="rect">
                <a:avLst/>
              </a:prstGeom>
              <a:noFill/>
              <a:ln>
                <a:noFill/>
              </a:ln>
            </p:spPr>
          </p:pic>
          <p:pic>
            <p:nvPicPr>
              <p:cNvPr id="787" name="Google Shape;787;p5" descr="laptop_keyboard"/>
              <p:cNvPicPr preferRelativeResize="0"/>
              <p:nvPr/>
            </p:nvPicPr>
            <p:blipFill rotWithShape="1">
              <a:blip r:embed="rId9">
                <a:alphaModFix/>
              </a:blip>
              <a:srcRect/>
              <a:stretch/>
            </p:blipFill>
            <p:spPr>
              <a:xfrm rot="109064" flipH="1">
                <a:off x="7458407" y="2575770"/>
                <a:ext cx="437221" cy="159511"/>
              </a:xfrm>
              <a:prstGeom prst="rect">
                <a:avLst/>
              </a:prstGeom>
              <a:noFill/>
              <a:ln>
                <a:noFill/>
              </a:ln>
            </p:spPr>
          </p:pic>
          <p:sp>
            <p:nvSpPr>
              <p:cNvPr id="788" name="Google Shape;788;p5"/>
              <p:cNvSpPr/>
              <p:nvPr/>
            </p:nvSpPr>
            <p:spPr>
              <a:xfrm>
                <a:off x="7603304" y="242098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89" name="Google Shape;789;p5" descr="screen"/>
              <p:cNvPicPr preferRelativeResize="0"/>
              <p:nvPr/>
            </p:nvPicPr>
            <p:blipFill rotWithShape="1">
              <a:blip r:embed="rId10">
                <a:alphaModFix/>
              </a:blip>
              <a:srcRect/>
              <a:stretch/>
            </p:blipFill>
            <p:spPr>
              <a:xfrm>
                <a:off x="7620637" y="2426338"/>
                <a:ext cx="319785" cy="189429"/>
              </a:xfrm>
              <a:prstGeom prst="rect">
                <a:avLst/>
              </a:prstGeom>
              <a:noFill/>
              <a:ln>
                <a:noFill/>
              </a:ln>
            </p:spPr>
          </p:pic>
          <p:sp>
            <p:nvSpPr>
              <p:cNvPr id="790" name="Google Shape;790;p5"/>
              <p:cNvSpPr/>
              <p:nvPr/>
            </p:nvSpPr>
            <p:spPr>
              <a:xfrm>
                <a:off x="7667378" y="241484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1" name="Google Shape;791;p5"/>
              <p:cNvSpPr/>
              <p:nvPr/>
            </p:nvSpPr>
            <p:spPr>
              <a:xfrm>
                <a:off x="7600188" y="241452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2" name="Google Shape;792;p5"/>
              <p:cNvSpPr/>
              <p:nvPr/>
            </p:nvSpPr>
            <p:spPr>
              <a:xfrm>
                <a:off x="7874205" y="244334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3" name="Google Shape;793;p5"/>
              <p:cNvSpPr/>
              <p:nvPr/>
            </p:nvSpPr>
            <p:spPr>
              <a:xfrm>
                <a:off x="7599214" y="256758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4" name="Google Shape;794;p5"/>
              <p:cNvSpPr/>
              <p:nvPr/>
            </p:nvSpPr>
            <p:spPr>
              <a:xfrm>
                <a:off x="7884138" y="244491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5" name="Google Shape;795;p5"/>
              <p:cNvSpPr/>
              <p:nvPr/>
            </p:nvSpPr>
            <p:spPr>
              <a:xfrm>
                <a:off x="7599603" y="257592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96" name="Google Shape;796;p5"/>
              <p:cNvGrpSpPr/>
              <p:nvPr/>
            </p:nvGrpSpPr>
            <p:grpSpPr>
              <a:xfrm>
                <a:off x="7594735" y="2642220"/>
                <a:ext cx="98740" cy="36846"/>
                <a:chOff x="1740" y="2642"/>
                <a:chExt cx="752" cy="327"/>
              </a:xfrm>
            </p:grpSpPr>
            <p:sp>
              <p:nvSpPr>
                <p:cNvPr id="797" name="Google Shape;797;p5"/>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5"/>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9" name="Google Shape;799;p5"/>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0" name="Google Shape;800;p5"/>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1" name="Google Shape;801;p5"/>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2" name="Google Shape;802;p5"/>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03" name="Google Shape;803;p5"/>
              <p:cNvSpPr/>
              <p:nvPr/>
            </p:nvSpPr>
            <p:spPr>
              <a:xfrm>
                <a:off x="7763780" y="264773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4" name="Google Shape;804;p5"/>
              <p:cNvSpPr/>
              <p:nvPr/>
            </p:nvSpPr>
            <p:spPr>
              <a:xfrm>
                <a:off x="7458602" y="265418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805;p5"/>
              <p:cNvSpPr/>
              <p:nvPr/>
            </p:nvSpPr>
            <p:spPr>
              <a:xfrm>
                <a:off x="7458797" y="264064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6" name="Google Shape;806;p5"/>
              <p:cNvSpPr/>
              <p:nvPr/>
            </p:nvSpPr>
            <p:spPr>
              <a:xfrm>
                <a:off x="7458992" y="257970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7" name="Google Shape;807;p5"/>
              <p:cNvSpPr/>
              <p:nvPr/>
            </p:nvSpPr>
            <p:spPr>
              <a:xfrm>
                <a:off x="7468535" y="264379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8" name="Google Shape;808;p5"/>
              <p:cNvSpPr/>
              <p:nvPr/>
            </p:nvSpPr>
            <p:spPr>
              <a:xfrm rot="10800000" flipH="1">
                <a:off x="7758327" y="263875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09" name="Google Shape;809;p5"/>
            <p:cNvGrpSpPr/>
            <p:nvPr/>
          </p:nvGrpSpPr>
          <p:grpSpPr>
            <a:xfrm>
              <a:off x="8631407" y="2290407"/>
              <a:ext cx="530702" cy="478009"/>
              <a:chOff x="8631407" y="2290407"/>
              <a:chExt cx="530702" cy="478009"/>
            </a:xfrm>
          </p:grpSpPr>
          <p:pic>
            <p:nvPicPr>
              <p:cNvPr id="810" name="Google Shape;810;p5" descr="light2.png"/>
              <p:cNvPicPr preferRelativeResize="0"/>
              <p:nvPr/>
            </p:nvPicPr>
            <p:blipFill rotWithShape="1">
              <a:blip r:embed="rId11">
                <a:alphaModFix/>
              </a:blip>
              <a:srcRect/>
              <a:stretch/>
            </p:blipFill>
            <p:spPr>
              <a:xfrm flipH="1">
                <a:off x="8825293" y="2362969"/>
                <a:ext cx="92772" cy="405447"/>
              </a:xfrm>
              <a:prstGeom prst="rect">
                <a:avLst/>
              </a:prstGeom>
              <a:noFill/>
              <a:ln>
                <a:noFill/>
              </a:ln>
            </p:spPr>
          </p:pic>
          <p:pic>
            <p:nvPicPr>
              <p:cNvPr id="811" name="Google Shape;811;p5" descr="antenna_stylized"/>
              <p:cNvPicPr preferRelativeResize="0"/>
              <p:nvPr/>
            </p:nvPicPr>
            <p:blipFill rotWithShape="1">
              <a:blip r:embed="rId8">
                <a:alphaModFix/>
              </a:blip>
              <a:srcRect/>
              <a:stretch/>
            </p:blipFill>
            <p:spPr>
              <a:xfrm>
                <a:off x="8631407" y="2290407"/>
                <a:ext cx="530702" cy="223756"/>
              </a:xfrm>
              <a:prstGeom prst="rect">
                <a:avLst/>
              </a:prstGeom>
              <a:noFill/>
              <a:ln>
                <a:noFill/>
              </a:ln>
            </p:spPr>
          </p:pic>
        </p:grpSp>
        <p:grpSp>
          <p:nvGrpSpPr>
            <p:cNvPr id="812" name="Google Shape;812;p5"/>
            <p:cNvGrpSpPr/>
            <p:nvPr/>
          </p:nvGrpSpPr>
          <p:grpSpPr>
            <a:xfrm>
              <a:off x="8493165" y="2029804"/>
              <a:ext cx="849312" cy="226109"/>
              <a:chOff x="8493165" y="2029804"/>
              <a:chExt cx="849312" cy="226109"/>
            </a:xfrm>
          </p:grpSpPr>
          <p:pic>
            <p:nvPicPr>
              <p:cNvPr id="813" name="Google Shape;813;p5" descr="car_icon_small"/>
              <p:cNvPicPr preferRelativeResize="0"/>
              <p:nvPr/>
            </p:nvPicPr>
            <p:blipFill rotWithShape="1">
              <a:blip r:embed="rId12">
                <a:alphaModFix/>
              </a:blip>
              <a:srcRect/>
              <a:stretch/>
            </p:blipFill>
            <p:spPr>
              <a:xfrm>
                <a:off x="8493165" y="2087638"/>
                <a:ext cx="849312" cy="168275"/>
              </a:xfrm>
              <a:prstGeom prst="rect">
                <a:avLst/>
              </a:prstGeom>
              <a:noFill/>
              <a:ln>
                <a:noFill/>
              </a:ln>
            </p:spPr>
          </p:pic>
          <p:pic>
            <p:nvPicPr>
              <p:cNvPr id="814" name="Google Shape;814;p5" descr="antenna_stylized"/>
              <p:cNvPicPr preferRelativeResize="0"/>
              <p:nvPr/>
            </p:nvPicPr>
            <p:blipFill rotWithShape="1">
              <a:blip r:embed="rId8">
                <a:alphaModFix/>
              </a:blip>
              <a:srcRect/>
              <a:stretch/>
            </p:blipFill>
            <p:spPr>
              <a:xfrm>
                <a:off x="8704645" y="2029804"/>
                <a:ext cx="530702" cy="223756"/>
              </a:xfrm>
              <a:prstGeom prst="rect">
                <a:avLst/>
              </a:prstGeom>
              <a:noFill/>
              <a:ln>
                <a:noFill/>
              </a:ln>
            </p:spPr>
          </p:pic>
        </p:grpSp>
      </p:grpSp>
      <p:grpSp>
        <p:nvGrpSpPr>
          <p:cNvPr id="815" name="Google Shape;815;p5"/>
          <p:cNvGrpSpPr/>
          <p:nvPr/>
        </p:nvGrpSpPr>
        <p:grpSpPr>
          <a:xfrm>
            <a:off x="7468516" y="3357611"/>
            <a:ext cx="857739" cy="583764"/>
            <a:chOff x="7487144" y="3296104"/>
            <a:chExt cx="857739" cy="583764"/>
          </a:xfrm>
        </p:grpSpPr>
        <p:grpSp>
          <p:nvGrpSpPr>
            <p:cNvPr id="816" name="Google Shape;816;p5"/>
            <p:cNvGrpSpPr/>
            <p:nvPr/>
          </p:nvGrpSpPr>
          <p:grpSpPr>
            <a:xfrm>
              <a:off x="7487144" y="3389820"/>
              <a:ext cx="350807" cy="310034"/>
              <a:chOff x="7487144" y="3389820"/>
              <a:chExt cx="350807" cy="310034"/>
            </a:xfrm>
          </p:grpSpPr>
          <p:pic>
            <p:nvPicPr>
              <p:cNvPr id="817" name="Google Shape;817;p5" descr="antenna_stylized"/>
              <p:cNvPicPr preferRelativeResize="0"/>
              <p:nvPr/>
            </p:nvPicPr>
            <p:blipFill rotWithShape="1">
              <a:blip r:embed="rId13">
                <a:alphaModFix/>
              </a:blip>
              <a:srcRect/>
              <a:stretch/>
            </p:blipFill>
            <p:spPr>
              <a:xfrm>
                <a:off x="7487144" y="3389820"/>
                <a:ext cx="347997" cy="167557"/>
              </a:xfrm>
              <a:prstGeom prst="rect">
                <a:avLst/>
              </a:prstGeom>
              <a:noFill/>
              <a:ln>
                <a:noFill/>
              </a:ln>
            </p:spPr>
          </p:pic>
          <p:pic>
            <p:nvPicPr>
              <p:cNvPr id="818" name="Google Shape;818;p5" descr="laptop_keyboard"/>
              <p:cNvPicPr preferRelativeResize="0"/>
              <p:nvPr/>
            </p:nvPicPr>
            <p:blipFill rotWithShape="1">
              <a:blip r:embed="rId14">
                <a:alphaModFix/>
              </a:blip>
              <a:srcRect/>
              <a:stretch/>
            </p:blipFill>
            <p:spPr>
              <a:xfrm rot="109064" flipH="1">
                <a:off x="7504001" y="3575889"/>
                <a:ext cx="286699" cy="119448"/>
              </a:xfrm>
              <a:prstGeom prst="rect">
                <a:avLst/>
              </a:prstGeom>
              <a:noFill/>
              <a:ln>
                <a:noFill/>
              </a:ln>
            </p:spPr>
          </p:pic>
          <p:sp>
            <p:nvSpPr>
              <p:cNvPr id="819" name="Google Shape;819;p5"/>
              <p:cNvSpPr/>
              <p:nvPr/>
            </p:nvSpPr>
            <p:spPr>
              <a:xfrm>
                <a:off x="7599014" y="345997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20" name="Google Shape;820;p5" descr="screen"/>
              <p:cNvPicPr preferRelativeResize="0"/>
              <p:nvPr/>
            </p:nvPicPr>
            <p:blipFill rotWithShape="1">
              <a:blip r:embed="rId15">
                <a:alphaModFix/>
              </a:blip>
              <a:srcRect/>
              <a:stretch/>
            </p:blipFill>
            <p:spPr>
              <a:xfrm>
                <a:off x="7610380" y="3463988"/>
                <a:ext cx="209692" cy="141851"/>
              </a:xfrm>
              <a:prstGeom prst="rect">
                <a:avLst/>
              </a:prstGeom>
              <a:noFill/>
              <a:ln>
                <a:noFill/>
              </a:ln>
            </p:spPr>
          </p:pic>
          <p:sp>
            <p:nvSpPr>
              <p:cNvPr id="821" name="Google Shape;821;p5"/>
              <p:cNvSpPr/>
              <p:nvPr/>
            </p:nvSpPr>
            <p:spPr>
              <a:xfrm>
                <a:off x="7641029" y="345538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2" name="Google Shape;822;p5"/>
              <p:cNvSpPr/>
              <p:nvPr/>
            </p:nvSpPr>
            <p:spPr>
              <a:xfrm>
                <a:off x="7596971" y="345514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3" name="Google Shape;823;p5"/>
              <p:cNvSpPr/>
              <p:nvPr/>
            </p:nvSpPr>
            <p:spPr>
              <a:xfrm>
                <a:off x="7776652" y="347672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4" name="Google Shape;824;p5"/>
              <p:cNvSpPr/>
              <p:nvPr/>
            </p:nvSpPr>
            <p:spPr>
              <a:xfrm>
                <a:off x="7596332" y="356975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5" name="Google Shape;825;p5"/>
              <p:cNvSpPr/>
              <p:nvPr/>
            </p:nvSpPr>
            <p:spPr>
              <a:xfrm>
                <a:off x="7783165" y="347790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6" name="Google Shape;826;p5"/>
              <p:cNvSpPr/>
              <p:nvPr/>
            </p:nvSpPr>
            <p:spPr>
              <a:xfrm>
                <a:off x="7596588" y="357600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27" name="Google Shape;827;p5"/>
              <p:cNvGrpSpPr/>
              <p:nvPr/>
            </p:nvGrpSpPr>
            <p:grpSpPr>
              <a:xfrm>
                <a:off x="7593395" y="3625649"/>
                <a:ext cx="64747" cy="27592"/>
                <a:chOff x="1740" y="2642"/>
                <a:chExt cx="752" cy="327"/>
              </a:xfrm>
            </p:grpSpPr>
            <p:sp>
              <p:nvSpPr>
                <p:cNvPr id="828" name="Google Shape;828;p5"/>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9" name="Google Shape;829;p5"/>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0" name="Google Shape;830;p5"/>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1" name="Google Shape;831;p5"/>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2" name="Google Shape;832;p5"/>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3" name="Google Shape;833;p5"/>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34" name="Google Shape;834;p5"/>
              <p:cNvSpPr/>
              <p:nvPr/>
            </p:nvSpPr>
            <p:spPr>
              <a:xfrm>
                <a:off x="7704243" y="362977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5" name="Google Shape;835;p5"/>
              <p:cNvSpPr/>
              <p:nvPr/>
            </p:nvSpPr>
            <p:spPr>
              <a:xfrm>
                <a:off x="7504129" y="363461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6" name="Google Shape;836;p5"/>
              <p:cNvSpPr/>
              <p:nvPr/>
            </p:nvSpPr>
            <p:spPr>
              <a:xfrm>
                <a:off x="7504257" y="362447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7" name="Google Shape;837;p5"/>
              <p:cNvSpPr/>
              <p:nvPr/>
            </p:nvSpPr>
            <p:spPr>
              <a:xfrm>
                <a:off x="7504384" y="357883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8" name="Google Shape;838;p5"/>
              <p:cNvSpPr/>
              <p:nvPr/>
            </p:nvSpPr>
            <p:spPr>
              <a:xfrm>
                <a:off x="7510642" y="362682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9" name="Google Shape;839;p5"/>
              <p:cNvSpPr/>
              <p:nvPr/>
            </p:nvSpPr>
            <p:spPr>
              <a:xfrm rot="10800000" flipH="1">
                <a:off x="7700668" y="362305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40" name="Google Shape;840;p5"/>
            <p:cNvGrpSpPr/>
            <p:nvPr/>
          </p:nvGrpSpPr>
          <p:grpSpPr>
            <a:xfrm flipH="1">
              <a:off x="7985622" y="3537823"/>
              <a:ext cx="359261" cy="342045"/>
              <a:chOff x="2839" y="3501"/>
              <a:chExt cx="755" cy="803"/>
            </a:xfrm>
          </p:grpSpPr>
          <p:pic>
            <p:nvPicPr>
              <p:cNvPr id="841" name="Google Shape;841;p5" descr="desktop_computer_stylized_medium"/>
              <p:cNvPicPr preferRelativeResize="0"/>
              <p:nvPr/>
            </p:nvPicPr>
            <p:blipFill rotWithShape="1">
              <a:blip r:embed="rId16">
                <a:alphaModFix/>
              </a:blip>
              <a:srcRect/>
              <a:stretch/>
            </p:blipFill>
            <p:spPr>
              <a:xfrm>
                <a:off x="2839" y="3501"/>
                <a:ext cx="755" cy="803"/>
              </a:xfrm>
              <a:prstGeom prst="rect">
                <a:avLst/>
              </a:prstGeom>
              <a:noFill/>
              <a:ln>
                <a:noFill/>
              </a:ln>
            </p:spPr>
          </p:pic>
          <p:sp>
            <p:nvSpPr>
              <p:cNvPr id="842" name="Google Shape;842;p5"/>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43" name="Google Shape;843;p5"/>
            <p:cNvGrpSpPr/>
            <p:nvPr/>
          </p:nvGrpSpPr>
          <p:grpSpPr>
            <a:xfrm>
              <a:off x="7797061" y="3296104"/>
              <a:ext cx="347997" cy="396620"/>
              <a:chOff x="7797061" y="3296104"/>
              <a:chExt cx="347997" cy="396620"/>
            </a:xfrm>
          </p:grpSpPr>
          <p:pic>
            <p:nvPicPr>
              <p:cNvPr id="844" name="Google Shape;844;p5" descr="fridge2.png"/>
              <p:cNvPicPr preferRelativeResize="0"/>
              <p:nvPr/>
            </p:nvPicPr>
            <p:blipFill rotWithShape="1">
              <a:blip r:embed="rId17">
                <a:alphaModFix/>
              </a:blip>
              <a:srcRect/>
              <a:stretch/>
            </p:blipFill>
            <p:spPr>
              <a:xfrm>
                <a:off x="7896825" y="3355697"/>
                <a:ext cx="189578" cy="337027"/>
              </a:xfrm>
              <a:prstGeom prst="rect">
                <a:avLst/>
              </a:prstGeom>
              <a:noFill/>
              <a:ln>
                <a:noFill/>
              </a:ln>
            </p:spPr>
          </p:pic>
          <p:pic>
            <p:nvPicPr>
              <p:cNvPr id="845" name="Google Shape;845;p5" descr="antenna_stylized"/>
              <p:cNvPicPr preferRelativeResize="0"/>
              <p:nvPr/>
            </p:nvPicPr>
            <p:blipFill rotWithShape="1">
              <a:blip r:embed="rId13">
                <a:alphaModFix/>
              </a:blip>
              <a:srcRect/>
              <a:stretch/>
            </p:blipFill>
            <p:spPr>
              <a:xfrm>
                <a:off x="7797061" y="3296104"/>
                <a:ext cx="347997" cy="167557"/>
              </a:xfrm>
              <a:prstGeom prst="rect">
                <a:avLst/>
              </a:prstGeom>
              <a:noFill/>
              <a:ln>
                <a:noFill/>
              </a:ln>
            </p:spPr>
          </p:pic>
        </p:grpSp>
      </p:grpSp>
      <p:grpSp>
        <p:nvGrpSpPr>
          <p:cNvPr id="846" name="Google Shape;846;p5"/>
          <p:cNvGrpSpPr/>
          <p:nvPr/>
        </p:nvGrpSpPr>
        <p:grpSpPr>
          <a:xfrm>
            <a:off x="11039945" y="3460672"/>
            <a:ext cx="518448" cy="1212242"/>
            <a:chOff x="11058573" y="3399165"/>
            <a:chExt cx="518448" cy="1212242"/>
          </a:xfrm>
        </p:grpSpPr>
        <p:grpSp>
          <p:nvGrpSpPr>
            <p:cNvPr id="847" name="Google Shape;847;p5"/>
            <p:cNvGrpSpPr/>
            <p:nvPr/>
          </p:nvGrpSpPr>
          <p:grpSpPr>
            <a:xfrm>
              <a:off x="11087182" y="4159591"/>
              <a:ext cx="489839" cy="451816"/>
              <a:chOff x="5103720" y="2693365"/>
              <a:chExt cx="611650" cy="414788"/>
            </a:xfrm>
          </p:grpSpPr>
          <p:cxnSp>
            <p:nvCxnSpPr>
              <p:cNvPr id="848" name="Google Shape;848;p5"/>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849" name="Google Shape;849;p5"/>
              <p:cNvGrpSpPr/>
              <p:nvPr/>
            </p:nvGrpSpPr>
            <p:grpSpPr>
              <a:xfrm>
                <a:off x="5275406" y="2693365"/>
                <a:ext cx="439964" cy="414788"/>
                <a:chOff x="5275406" y="2711455"/>
                <a:chExt cx="452949" cy="405518"/>
              </a:xfrm>
            </p:grpSpPr>
            <p:pic>
              <p:nvPicPr>
                <p:cNvPr id="850" name="Google Shape;850;p5" descr="server_rack.png"/>
                <p:cNvPicPr preferRelativeResize="0"/>
                <p:nvPr/>
              </p:nvPicPr>
              <p:blipFill rotWithShape="1">
                <a:blip r:embed="rId18">
                  <a:alphaModFix/>
                </a:blip>
                <a:srcRect/>
                <a:stretch/>
              </p:blipFill>
              <p:spPr>
                <a:xfrm>
                  <a:off x="5537367" y="2770786"/>
                  <a:ext cx="190988" cy="313366"/>
                </a:xfrm>
                <a:prstGeom prst="rect">
                  <a:avLst/>
                </a:prstGeom>
                <a:noFill/>
                <a:ln>
                  <a:noFill/>
                </a:ln>
              </p:spPr>
            </p:pic>
            <p:pic>
              <p:nvPicPr>
                <p:cNvPr id="851" name="Google Shape;851;p5" descr="server_rack.png"/>
                <p:cNvPicPr preferRelativeResize="0"/>
                <p:nvPr/>
              </p:nvPicPr>
              <p:blipFill rotWithShape="1">
                <a:blip r:embed="rId18">
                  <a:alphaModFix/>
                </a:blip>
                <a:srcRect/>
                <a:stretch/>
              </p:blipFill>
              <p:spPr>
                <a:xfrm>
                  <a:off x="5275406" y="2764002"/>
                  <a:ext cx="190988" cy="313366"/>
                </a:xfrm>
                <a:prstGeom prst="rect">
                  <a:avLst/>
                </a:prstGeom>
                <a:noFill/>
                <a:ln>
                  <a:noFill/>
                </a:ln>
              </p:spPr>
            </p:pic>
            <p:pic>
              <p:nvPicPr>
                <p:cNvPr id="852" name="Google Shape;852;p5" descr="server_rack.png"/>
                <p:cNvPicPr preferRelativeResize="0"/>
                <p:nvPr/>
              </p:nvPicPr>
              <p:blipFill rotWithShape="1">
                <a:blip r:embed="rId18">
                  <a:alphaModFix/>
                </a:blip>
                <a:srcRect/>
                <a:stretch/>
              </p:blipFill>
              <p:spPr>
                <a:xfrm>
                  <a:off x="5385676" y="2711455"/>
                  <a:ext cx="247152" cy="405518"/>
                </a:xfrm>
                <a:prstGeom prst="rect">
                  <a:avLst/>
                </a:prstGeom>
                <a:noFill/>
                <a:ln>
                  <a:noFill/>
                </a:ln>
              </p:spPr>
            </p:pic>
          </p:grpSp>
        </p:grpSp>
        <p:grpSp>
          <p:nvGrpSpPr>
            <p:cNvPr id="853" name="Google Shape;853;p5"/>
            <p:cNvGrpSpPr/>
            <p:nvPr/>
          </p:nvGrpSpPr>
          <p:grpSpPr>
            <a:xfrm>
              <a:off x="11058573" y="3399165"/>
              <a:ext cx="423724" cy="405973"/>
              <a:chOff x="5103720" y="2693365"/>
              <a:chExt cx="611650" cy="414788"/>
            </a:xfrm>
          </p:grpSpPr>
          <p:cxnSp>
            <p:nvCxnSpPr>
              <p:cNvPr id="854" name="Google Shape;854;p5"/>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855" name="Google Shape;855;p5"/>
              <p:cNvGrpSpPr/>
              <p:nvPr/>
            </p:nvGrpSpPr>
            <p:grpSpPr>
              <a:xfrm>
                <a:off x="5275406" y="2693365"/>
                <a:ext cx="439964" cy="414788"/>
                <a:chOff x="5275406" y="2711455"/>
                <a:chExt cx="452949" cy="405518"/>
              </a:xfrm>
            </p:grpSpPr>
            <p:pic>
              <p:nvPicPr>
                <p:cNvPr id="856" name="Google Shape;856;p5" descr="server_rack.png"/>
                <p:cNvPicPr preferRelativeResize="0"/>
                <p:nvPr/>
              </p:nvPicPr>
              <p:blipFill rotWithShape="1">
                <a:blip r:embed="rId18">
                  <a:alphaModFix/>
                </a:blip>
                <a:srcRect/>
                <a:stretch/>
              </p:blipFill>
              <p:spPr>
                <a:xfrm>
                  <a:off x="5537367" y="2770786"/>
                  <a:ext cx="190988" cy="313366"/>
                </a:xfrm>
                <a:prstGeom prst="rect">
                  <a:avLst/>
                </a:prstGeom>
                <a:noFill/>
                <a:ln>
                  <a:noFill/>
                </a:ln>
              </p:spPr>
            </p:pic>
            <p:pic>
              <p:nvPicPr>
                <p:cNvPr id="857" name="Google Shape;857;p5" descr="server_rack.png"/>
                <p:cNvPicPr preferRelativeResize="0"/>
                <p:nvPr/>
              </p:nvPicPr>
              <p:blipFill rotWithShape="1">
                <a:blip r:embed="rId18">
                  <a:alphaModFix/>
                </a:blip>
                <a:srcRect/>
                <a:stretch/>
              </p:blipFill>
              <p:spPr>
                <a:xfrm>
                  <a:off x="5275406" y="2764002"/>
                  <a:ext cx="190988" cy="313366"/>
                </a:xfrm>
                <a:prstGeom prst="rect">
                  <a:avLst/>
                </a:prstGeom>
                <a:noFill/>
                <a:ln>
                  <a:noFill/>
                </a:ln>
              </p:spPr>
            </p:pic>
            <p:pic>
              <p:nvPicPr>
                <p:cNvPr id="858" name="Google Shape;858;p5" descr="server_rack.png"/>
                <p:cNvPicPr preferRelativeResize="0"/>
                <p:nvPr/>
              </p:nvPicPr>
              <p:blipFill rotWithShape="1">
                <a:blip r:embed="rId18">
                  <a:alphaModFix/>
                </a:blip>
                <a:srcRect/>
                <a:stretch/>
              </p:blipFill>
              <p:spPr>
                <a:xfrm>
                  <a:off x="5385676" y="2711455"/>
                  <a:ext cx="247152" cy="405518"/>
                </a:xfrm>
                <a:prstGeom prst="rect">
                  <a:avLst/>
                </a:prstGeom>
                <a:noFill/>
                <a:ln>
                  <a:noFill/>
                </a:ln>
              </p:spPr>
            </p:pic>
          </p:grpSp>
        </p:grpSp>
      </p:grpSp>
      <p:grpSp>
        <p:nvGrpSpPr>
          <p:cNvPr id="859" name="Google Shape;859;p5"/>
          <p:cNvGrpSpPr/>
          <p:nvPr/>
        </p:nvGrpSpPr>
        <p:grpSpPr>
          <a:xfrm>
            <a:off x="10263913" y="5306138"/>
            <a:ext cx="177192" cy="330833"/>
            <a:chOff x="4140" y="429"/>
            <a:chExt cx="1425" cy="2396"/>
          </a:xfrm>
        </p:grpSpPr>
        <p:sp>
          <p:nvSpPr>
            <p:cNvPr id="860" name="Google Shape;860;p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5"/>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62" name="Google Shape;862;p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3" name="Google Shape;863;p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4" name="Google Shape;864;p5"/>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865" name="Google Shape;865;p5"/>
            <p:cNvGrpSpPr/>
            <p:nvPr/>
          </p:nvGrpSpPr>
          <p:grpSpPr>
            <a:xfrm>
              <a:off x="4748" y="666"/>
              <a:ext cx="578" cy="150"/>
              <a:chOff x="613" y="2566"/>
              <a:chExt cx="721" cy="144"/>
            </a:xfrm>
          </p:grpSpPr>
          <p:sp>
            <p:nvSpPr>
              <p:cNvPr id="866" name="Google Shape;866;p5"/>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67" name="Google Shape;867;p5"/>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868" name="Google Shape;868;p5"/>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869" name="Google Shape;869;p5"/>
            <p:cNvGrpSpPr/>
            <p:nvPr/>
          </p:nvGrpSpPr>
          <p:grpSpPr>
            <a:xfrm>
              <a:off x="4748" y="990"/>
              <a:ext cx="578" cy="134"/>
              <a:chOff x="615" y="2564"/>
              <a:chExt cx="721" cy="139"/>
            </a:xfrm>
          </p:grpSpPr>
          <p:sp>
            <p:nvSpPr>
              <p:cNvPr id="870" name="Google Shape;870;p5"/>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71" name="Google Shape;871;p5"/>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872" name="Google Shape;872;p5"/>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73" name="Google Shape;873;p5"/>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874" name="Google Shape;874;p5"/>
            <p:cNvGrpSpPr/>
            <p:nvPr/>
          </p:nvGrpSpPr>
          <p:grpSpPr>
            <a:xfrm>
              <a:off x="4738" y="1647"/>
              <a:ext cx="578" cy="135"/>
              <a:chOff x="618" y="2586"/>
              <a:chExt cx="720" cy="124"/>
            </a:xfrm>
          </p:grpSpPr>
          <p:sp>
            <p:nvSpPr>
              <p:cNvPr id="875" name="Google Shape;875;p5"/>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76" name="Google Shape;876;p5"/>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877" name="Google Shape;877;p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78" name="Google Shape;878;p5"/>
            <p:cNvGrpSpPr/>
            <p:nvPr/>
          </p:nvGrpSpPr>
          <p:grpSpPr>
            <a:xfrm>
              <a:off x="4738" y="1330"/>
              <a:ext cx="588" cy="134"/>
              <a:chOff x="613" y="2571"/>
              <a:chExt cx="732" cy="134"/>
            </a:xfrm>
          </p:grpSpPr>
          <p:sp>
            <p:nvSpPr>
              <p:cNvPr id="879" name="Google Shape;879;p5"/>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0" name="Google Shape;880;p5"/>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881" name="Google Shape;881;p5"/>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2" name="Google Shape;882;p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3" name="Google Shape;883;p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4" name="Google Shape;884;p5"/>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5" name="Google Shape;885;p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p5"/>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7" name="Google Shape;887;p5"/>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8" name="Google Shape;888;p5"/>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9" name="Google Shape;889;p5"/>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890" name="Google Shape;890;p5"/>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91" name="Google Shape;891;p5"/>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892" name="Google Shape;892;p5"/>
          <p:cNvGrpSpPr/>
          <p:nvPr/>
        </p:nvGrpSpPr>
        <p:grpSpPr>
          <a:xfrm flipH="1">
            <a:off x="7955853" y="4932348"/>
            <a:ext cx="345630" cy="320302"/>
            <a:chOff x="2839" y="3501"/>
            <a:chExt cx="755" cy="803"/>
          </a:xfrm>
        </p:grpSpPr>
        <p:pic>
          <p:nvPicPr>
            <p:cNvPr id="893" name="Google Shape;893;p5" descr="desktop_computer_stylized_medium"/>
            <p:cNvPicPr preferRelativeResize="0"/>
            <p:nvPr/>
          </p:nvPicPr>
          <p:blipFill rotWithShape="1">
            <a:blip r:embed="rId19">
              <a:alphaModFix/>
            </a:blip>
            <a:srcRect/>
            <a:stretch/>
          </p:blipFill>
          <p:spPr>
            <a:xfrm>
              <a:off x="2839" y="3501"/>
              <a:ext cx="755" cy="803"/>
            </a:xfrm>
            <a:prstGeom prst="rect">
              <a:avLst/>
            </a:prstGeom>
            <a:noFill/>
            <a:ln>
              <a:noFill/>
            </a:ln>
          </p:spPr>
        </p:pic>
        <p:sp>
          <p:nvSpPr>
            <p:cNvPr id="894" name="Google Shape;894;p5"/>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95" name="Google Shape;895;p5"/>
          <p:cNvGrpSpPr/>
          <p:nvPr/>
        </p:nvGrpSpPr>
        <p:grpSpPr>
          <a:xfrm>
            <a:off x="9010801" y="5861358"/>
            <a:ext cx="310186" cy="312008"/>
            <a:chOff x="877" y="1008"/>
            <a:chExt cx="2747" cy="2626"/>
          </a:xfrm>
        </p:grpSpPr>
        <p:pic>
          <p:nvPicPr>
            <p:cNvPr id="896" name="Google Shape;896;p5" descr="antenna_stylized"/>
            <p:cNvPicPr preferRelativeResize="0"/>
            <p:nvPr/>
          </p:nvPicPr>
          <p:blipFill rotWithShape="1">
            <a:blip r:embed="rId20">
              <a:alphaModFix/>
            </a:blip>
            <a:srcRect/>
            <a:stretch/>
          </p:blipFill>
          <p:spPr>
            <a:xfrm>
              <a:off x="877" y="1008"/>
              <a:ext cx="2725" cy="1421"/>
            </a:xfrm>
            <a:prstGeom prst="rect">
              <a:avLst/>
            </a:prstGeom>
            <a:noFill/>
            <a:ln>
              <a:noFill/>
            </a:ln>
          </p:spPr>
        </p:pic>
        <p:pic>
          <p:nvPicPr>
            <p:cNvPr id="897" name="Google Shape;897;p5" descr="laptop_keyboard"/>
            <p:cNvPicPr preferRelativeResize="0"/>
            <p:nvPr/>
          </p:nvPicPr>
          <p:blipFill rotWithShape="1">
            <a:blip r:embed="rId21">
              <a:alphaModFix/>
            </a:blip>
            <a:srcRect/>
            <a:stretch/>
          </p:blipFill>
          <p:spPr>
            <a:xfrm rot="109064" flipH="1">
              <a:off x="1009" y="2586"/>
              <a:ext cx="2245" cy="1013"/>
            </a:xfrm>
            <a:prstGeom prst="rect">
              <a:avLst/>
            </a:prstGeom>
            <a:noFill/>
            <a:ln>
              <a:noFill/>
            </a:ln>
          </p:spPr>
        </p:pic>
        <p:sp>
          <p:nvSpPr>
            <p:cNvPr id="898" name="Google Shape;898;p5"/>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99" name="Google Shape;899;p5" descr="screen"/>
            <p:cNvPicPr preferRelativeResize="0"/>
            <p:nvPr/>
          </p:nvPicPr>
          <p:blipFill rotWithShape="1">
            <a:blip r:embed="rId22">
              <a:alphaModFix/>
            </a:blip>
            <a:srcRect/>
            <a:stretch/>
          </p:blipFill>
          <p:spPr>
            <a:xfrm>
              <a:off x="1842" y="1637"/>
              <a:ext cx="1642" cy="1203"/>
            </a:xfrm>
            <a:prstGeom prst="rect">
              <a:avLst/>
            </a:prstGeom>
            <a:noFill/>
            <a:ln>
              <a:noFill/>
            </a:ln>
          </p:spPr>
        </p:pic>
        <p:sp>
          <p:nvSpPr>
            <p:cNvPr id="900" name="Google Shape;900;p5"/>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1" name="Google Shape;901;p5"/>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2" name="Google Shape;902;p5"/>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3" name="Google Shape;903;p5"/>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4" name="Google Shape;904;p5"/>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5" name="Google Shape;905;p5"/>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06" name="Google Shape;906;p5"/>
            <p:cNvGrpSpPr/>
            <p:nvPr/>
          </p:nvGrpSpPr>
          <p:grpSpPr>
            <a:xfrm>
              <a:off x="1709" y="3008"/>
              <a:ext cx="507" cy="234"/>
              <a:chOff x="1740" y="2642"/>
              <a:chExt cx="752" cy="327"/>
            </a:xfrm>
          </p:grpSpPr>
          <p:sp>
            <p:nvSpPr>
              <p:cNvPr id="907" name="Google Shape;907;p5"/>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5"/>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5"/>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0" name="Google Shape;910;p5"/>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1" name="Google Shape;911;p5"/>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2" name="Google Shape;912;p5"/>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13" name="Google Shape;913;p5"/>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4" name="Google Shape;914;p5"/>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5" name="Google Shape;915;p5"/>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6" name="Google Shape;916;p5"/>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7" name="Google Shape;917;p5"/>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8" name="Google Shape;918;p5"/>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19" name="Google Shape;919;p5"/>
          <p:cNvGrpSpPr/>
          <p:nvPr/>
        </p:nvGrpSpPr>
        <p:grpSpPr>
          <a:xfrm flipH="1">
            <a:off x="7748979" y="5313247"/>
            <a:ext cx="345630" cy="320302"/>
            <a:chOff x="2839" y="3501"/>
            <a:chExt cx="755" cy="803"/>
          </a:xfrm>
        </p:grpSpPr>
        <p:pic>
          <p:nvPicPr>
            <p:cNvPr id="920" name="Google Shape;920;p5" descr="desktop_computer_stylized_medium"/>
            <p:cNvPicPr preferRelativeResize="0"/>
            <p:nvPr/>
          </p:nvPicPr>
          <p:blipFill rotWithShape="1">
            <a:blip r:embed="rId19">
              <a:alphaModFix/>
            </a:blip>
            <a:srcRect/>
            <a:stretch/>
          </p:blipFill>
          <p:spPr>
            <a:xfrm>
              <a:off x="2839" y="3501"/>
              <a:ext cx="755" cy="803"/>
            </a:xfrm>
            <a:prstGeom prst="rect">
              <a:avLst/>
            </a:prstGeom>
            <a:noFill/>
            <a:ln>
              <a:noFill/>
            </a:ln>
          </p:spPr>
        </p:pic>
        <p:sp>
          <p:nvSpPr>
            <p:cNvPr id="921" name="Google Shape;921;p5"/>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22" name="Google Shape;922;p5"/>
          <p:cNvGrpSpPr/>
          <p:nvPr/>
        </p:nvGrpSpPr>
        <p:grpSpPr>
          <a:xfrm flipH="1">
            <a:off x="8128907" y="5536844"/>
            <a:ext cx="345630" cy="320302"/>
            <a:chOff x="2839" y="3501"/>
            <a:chExt cx="755" cy="803"/>
          </a:xfrm>
        </p:grpSpPr>
        <p:pic>
          <p:nvPicPr>
            <p:cNvPr id="923" name="Google Shape;923;p5" descr="desktop_computer_stylized_medium"/>
            <p:cNvPicPr preferRelativeResize="0"/>
            <p:nvPr/>
          </p:nvPicPr>
          <p:blipFill rotWithShape="1">
            <a:blip r:embed="rId19">
              <a:alphaModFix/>
            </a:blip>
            <a:srcRect/>
            <a:stretch/>
          </p:blipFill>
          <p:spPr>
            <a:xfrm>
              <a:off x="2839" y="3501"/>
              <a:ext cx="755" cy="803"/>
            </a:xfrm>
            <a:prstGeom prst="rect">
              <a:avLst/>
            </a:prstGeom>
            <a:noFill/>
            <a:ln>
              <a:noFill/>
            </a:ln>
          </p:spPr>
        </p:pic>
        <p:sp>
          <p:nvSpPr>
            <p:cNvPr id="924" name="Google Shape;924;p5"/>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25" name="Google Shape;925;p5"/>
          <p:cNvGrpSpPr/>
          <p:nvPr/>
        </p:nvGrpSpPr>
        <p:grpSpPr>
          <a:xfrm flipH="1">
            <a:off x="8527132" y="5558317"/>
            <a:ext cx="345630" cy="320302"/>
            <a:chOff x="2839" y="3501"/>
            <a:chExt cx="755" cy="803"/>
          </a:xfrm>
        </p:grpSpPr>
        <p:pic>
          <p:nvPicPr>
            <p:cNvPr id="926" name="Google Shape;926;p5" descr="desktop_computer_stylized_medium"/>
            <p:cNvPicPr preferRelativeResize="0"/>
            <p:nvPr/>
          </p:nvPicPr>
          <p:blipFill rotWithShape="1">
            <a:blip r:embed="rId19">
              <a:alphaModFix/>
            </a:blip>
            <a:srcRect/>
            <a:stretch/>
          </p:blipFill>
          <p:spPr>
            <a:xfrm>
              <a:off x="2839" y="3501"/>
              <a:ext cx="755" cy="803"/>
            </a:xfrm>
            <a:prstGeom prst="rect">
              <a:avLst/>
            </a:prstGeom>
            <a:noFill/>
            <a:ln>
              <a:noFill/>
            </a:ln>
          </p:spPr>
        </p:pic>
        <p:sp>
          <p:nvSpPr>
            <p:cNvPr id="927" name="Google Shape;927;p5"/>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28" name="Google Shape;928;p5"/>
          <p:cNvGrpSpPr/>
          <p:nvPr/>
        </p:nvGrpSpPr>
        <p:grpSpPr>
          <a:xfrm>
            <a:off x="9647169" y="6015687"/>
            <a:ext cx="319264" cy="256836"/>
            <a:chOff x="877" y="1008"/>
            <a:chExt cx="2747" cy="2626"/>
          </a:xfrm>
        </p:grpSpPr>
        <p:pic>
          <p:nvPicPr>
            <p:cNvPr id="929" name="Google Shape;929;p5" descr="antenna_stylized"/>
            <p:cNvPicPr preferRelativeResize="0"/>
            <p:nvPr/>
          </p:nvPicPr>
          <p:blipFill rotWithShape="1">
            <a:blip r:embed="rId20">
              <a:alphaModFix/>
            </a:blip>
            <a:srcRect/>
            <a:stretch/>
          </p:blipFill>
          <p:spPr>
            <a:xfrm>
              <a:off x="877" y="1008"/>
              <a:ext cx="2725" cy="1421"/>
            </a:xfrm>
            <a:prstGeom prst="rect">
              <a:avLst/>
            </a:prstGeom>
            <a:noFill/>
            <a:ln>
              <a:noFill/>
            </a:ln>
          </p:spPr>
        </p:pic>
        <p:pic>
          <p:nvPicPr>
            <p:cNvPr id="930" name="Google Shape;930;p5" descr="laptop_keyboard"/>
            <p:cNvPicPr preferRelativeResize="0"/>
            <p:nvPr/>
          </p:nvPicPr>
          <p:blipFill rotWithShape="1">
            <a:blip r:embed="rId21">
              <a:alphaModFix/>
            </a:blip>
            <a:srcRect/>
            <a:stretch/>
          </p:blipFill>
          <p:spPr>
            <a:xfrm rot="109064" flipH="1">
              <a:off x="1009" y="2586"/>
              <a:ext cx="2245" cy="1013"/>
            </a:xfrm>
            <a:prstGeom prst="rect">
              <a:avLst/>
            </a:prstGeom>
            <a:noFill/>
            <a:ln>
              <a:noFill/>
            </a:ln>
          </p:spPr>
        </p:pic>
        <p:sp>
          <p:nvSpPr>
            <p:cNvPr id="931" name="Google Shape;931;p5"/>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32" name="Google Shape;932;p5" descr="screen"/>
            <p:cNvPicPr preferRelativeResize="0"/>
            <p:nvPr/>
          </p:nvPicPr>
          <p:blipFill rotWithShape="1">
            <a:blip r:embed="rId22">
              <a:alphaModFix/>
            </a:blip>
            <a:srcRect/>
            <a:stretch/>
          </p:blipFill>
          <p:spPr>
            <a:xfrm>
              <a:off x="1842" y="1637"/>
              <a:ext cx="1642" cy="1203"/>
            </a:xfrm>
            <a:prstGeom prst="rect">
              <a:avLst/>
            </a:prstGeom>
            <a:noFill/>
            <a:ln>
              <a:noFill/>
            </a:ln>
          </p:spPr>
        </p:pic>
        <p:sp>
          <p:nvSpPr>
            <p:cNvPr id="933" name="Google Shape;933;p5"/>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4" name="Google Shape;934;p5"/>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5" name="Google Shape;935;p5"/>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6" name="Google Shape;936;p5"/>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7" name="Google Shape;937;p5"/>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8" name="Google Shape;938;p5"/>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39" name="Google Shape;939;p5"/>
            <p:cNvGrpSpPr/>
            <p:nvPr/>
          </p:nvGrpSpPr>
          <p:grpSpPr>
            <a:xfrm>
              <a:off x="1709" y="3008"/>
              <a:ext cx="507" cy="234"/>
              <a:chOff x="1740" y="2642"/>
              <a:chExt cx="752" cy="327"/>
            </a:xfrm>
          </p:grpSpPr>
          <p:sp>
            <p:nvSpPr>
              <p:cNvPr id="940" name="Google Shape;940;p5"/>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1" name="Google Shape;941;p5"/>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2" name="Google Shape;942;p5"/>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3" name="Google Shape;943;p5"/>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4" name="Google Shape;944;p5"/>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5" name="Google Shape;945;p5"/>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46" name="Google Shape;946;p5"/>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7" name="Google Shape;947;p5"/>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8" name="Google Shape;948;p5"/>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9" name="Google Shape;949;p5"/>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0" name="Google Shape;950;p5"/>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1" name="Google Shape;951;p5"/>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52" name="Google Shape;952;p5"/>
          <p:cNvGrpSpPr/>
          <p:nvPr/>
        </p:nvGrpSpPr>
        <p:grpSpPr>
          <a:xfrm>
            <a:off x="9992875" y="5668575"/>
            <a:ext cx="171450" cy="348944"/>
            <a:chOff x="4140" y="429"/>
            <a:chExt cx="1425" cy="2396"/>
          </a:xfrm>
        </p:grpSpPr>
        <p:sp>
          <p:nvSpPr>
            <p:cNvPr id="953" name="Google Shape;953;p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4" name="Google Shape;954;p5"/>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55" name="Google Shape;955;p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6" name="Google Shape;956;p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7" name="Google Shape;957;p5"/>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58" name="Google Shape;958;p5"/>
            <p:cNvGrpSpPr/>
            <p:nvPr/>
          </p:nvGrpSpPr>
          <p:grpSpPr>
            <a:xfrm>
              <a:off x="4748" y="666"/>
              <a:ext cx="578" cy="150"/>
              <a:chOff x="613" y="2566"/>
              <a:chExt cx="721" cy="144"/>
            </a:xfrm>
          </p:grpSpPr>
          <p:sp>
            <p:nvSpPr>
              <p:cNvPr id="959" name="Google Shape;959;p5"/>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60" name="Google Shape;960;p5"/>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61" name="Google Shape;961;p5"/>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62" name="Google Shape;962;p5"/>
            <p:cNvGrpSpPr/>
            <p:nvPr/>
          </p:nvGrpSpPr>
          <p:grpSpPr>
            <a:xfrm>
              <a:off x="4748" y="990"/>
              <a:ext cx="578" cy="134"/>
              <a:chOff x="615" y="2564"/>
              <a:chExt cx="721" cy="139"/>
            </a:xfrm>
          </p:grpSpPr>
          <p:sp>
            <p:nvSpPr>
              <p:cNvPr id="963" name="Google Shape;963;p5"/>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64" name="Google Shape;964;p5"/>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65" name="Google Shape;965;p5"/>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66" name="Google Shape;966;p5"/>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67" name="Google Shape;967;p5"/>
            <p:cNvGrpSpPr/>
            <p:nvPr/>
          </p:nvGrpSpPr>
          <p:grpSpPr>
            <a:xfrm>
              <a:off x="4738" y="1647"/>
              <a:ext cx="578" cy="135"/>
              <a:chOff x="618" y="2586"/>
              <a:chExt cx="720" cy="124"/>
            </a:xfrm>
          </p:grpSpPr>
          <p:sp>
            <p:nvSpPr>
              <p:cNvPr id="968" name="Google Shape;968;p5"/>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69" name="Google Shape;969;p5"/>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70" name="Google Shape;970;p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71" name="Google Shape;971;p5"/>
            <p:cNvGrpSpPr/>
            <p:nvPr/>
          </p:nvGrpSpPr>
          <p:grpSpPr>
            <a:xfrm>
              <a:off x="4738" y="1330"/>
              <a:ext cx="588" cy="134"/>
              <a:chOff x="613" y="2571"/>
              <a:chExt cx="732" cy="134"/>
            </a:xfrm>
          </p:grpSpPr>
          <p:sp>
            <p:nvSpPr>
              <p:cNvPr id="972" name="Google Shape;972;p5"/>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73" name="Google Shape;973;p5"/>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74" name="Google Shape;974;p5"/>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75" name="Google Shape;975;p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6" name="Google Shape;976;p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7" name="Google Shape;977;p5"/>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78" name="Google Shape;978;p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9" name="Google Shape;979;p5"/>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0" name="Google Shape;980;p5"/>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1" name="Google Shape;981;p5"/>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2" name="Google Shape;982;p5"/>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983" name="Google Shape;983;p5"/>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4" name="Google Shape;984;p5"/>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985" name="Google Shape;985;p5"/>
          <p:cNvGrpSpPr/>
          <p:nvPr/>
        </p:nvGrpSpPr>
        <p:grpSpPr>
          <a:xfrm>
            <a:off x="7613882" y="2107963"/>
            <a:ext cx="3540395" cy="3733733"/>
            <a:chOff x="7619038" y="2102861"/>
            <a:chExt cx="3540395" cy="3733733"/>
          </a:xfrm>
        </p:grpSpPr>
        <p:cxnSp>
          <p:nvCxnSpPr>
            <p:cNvPr id="986" name="Google Shape;986;p5"/>
            <p:cNvCxnSpPr/>
            <p:nvPr/>
          </p:nvCxnSpPr>
          <p:spPr>
            <a:xfrm>
              <a:off x="8213016" y="2695257"/>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987" name="Google Shape;987;p5"/>
            <p:cNvGrpSpPr/>
            <p:nvPr/>
          </p:nvGrpSpPr>
          <p:grpSpPr>
            <a:xfrm>
              <a:off x="8055854" y="2304274"/>
              <a:ext cx="298450" cy="464008"/>
              <a:chOff x="3130" y="3288"/>
              <a:chExt cx="410" cy="742"/>
            </a:xfrm>
          </p:grpSpPr>
          <p:cxnSp>
            <p:nvCxnSpPr>
              <p:cNvPr id="988" name="Google Shape;988;p5"/>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989" name="Google Shape;989;p5"/>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990" name="Google Shape;990;p5"/>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991" name="Google Shape;991;p5"/>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992" name="Google Shape;992;p5"/>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993" name="Google Shape;993;p5"/>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994" name="Google Shape;994;p5"/>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995" name="Google Shape;995;p5"/>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996" name="Google Shape;996;p5"/>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997" name="Google Shape;997;p5"/>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998" name="Google Shape;998;p5"/>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999" name="Google Shape;999;p5"/>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000" name="Google Shape;1000;p5"/>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001" name="Google Shape;1001;p5"/>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002" name="Google Shape;1002;p5"/>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003" name="Google Shape;1003;p5" descr="access_point_stylized_small"/>
            <p:cNvPicPr preferRelativeResize="0"/>
            <p:nvPr/>
          </p:nvPicPr>
          <p:blipFill rotWithShape="1">
            <a:blip r:embed="rId23">
              <a:alphaModFix/>
            </a:blip>
            <a:srcRect/>
            <a:stretch/>
          </p:blipFill>
          <p:spPr>
            <a:xfrm>
              <a:off x="7619038" y="3856797"/>
              <a:ext cx="370169" cy="306751"/>
            </a:xfrm>
            <a:prstGeom prst="rect">
              <a:avLst/>
            </a:prstGeom>
            <a:noFill/>
            <a:ln>
              <a:noFill/>
            </a:ln>
          </p:spPr>
        </p:pic>
        <p:pic>
          <p:nvPicPr>
            <p:cNvPr id="1004" name="Google Shape;1004;p5" descr="access_point_stylized_small"/>
            <p:cNvPicPr preferRelativeResize="0"/>
            <p:nvPr/>
          </p:nvPicPr>
          <p:blipFill rotWithShape="1">
            <a:blip r:embed="rId23">
              <a:alphaModFix/>
            </a:blip>
            <a:srcRect/>
            <a:stretch/>
          </p:blipFill>
          <p:spPr>
            <a:xfrm>
              <a:off x="9295766" y="5519130"/>
              <a:ext cx="380935" cy="317464"/>
            </a:xfrm>
            <a:prstGeom prst="rect">
              <a:avLst/>
            </a:prstGeom>
            <a:noFill/>
            <a:ln>
              <a:noFill/>
            </a:ln>
          </p:spPr>
        </p:pic>
        <p:grpSp>
          <p:nvGrpSpPr>
            <p:cNvPr id="1005" name="Google Shape;1005;p5"/>
            <p:cNvGrpSpPr/>
            <p:nvPr/>
          </p:nvGrpSpPr>
          <p:grpSpPr>
            <a:xfrm>
              <a:off x="9788714" y="4984881"/>
              <a:ext cx="393760" cy="218578"/>
              <a:chOff x="7493876" y="2774731"/>
              <a:chExt cx="1481958" cy="894622"/>
            </a:xfrm>
          </p:grpSpPr>
          <p:sp>
            <p:nvSpPr>
              <p:cNvPr id="1006" name="Google Shape;1006;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07" name="Google Shape;1007;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08" name="Google Shape;1008;p5"/>
              <p:cNvGrpSpPr/>
              <p:nvPr/>
            </p:nvGrpSpPr>
            <p:grpSpPr>
              <a:xfrm>
                <a:off x="7713663" y="2848339"/>
                <a:ext cx="1042107" cy="425543"/>
                <a:chOff x="7786941" y="2884917"/>
                <a:chExt cx="897649" cy="353919"/>
              </a:xfrm>
            </p:grpSpPr>
            <p:sp>
              <p:nvSpPr>
                <p:cNvPr id="1009" name="Google Shape;1009;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2" name="Google Shape;1012;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13" name="Google Shape;1013;p5"/>
            <p:cNvGrpSpPr/>
            <p:nvPr/>
          </p:nvGrpSpPr>
          <p:grpSpPr>
            <a:xfrm>
              <a:off x="9854521" y="5333935"/>
              <a:ext cx="309740" cy="190838"/>
              <a:chOff x="3668110" y="2448910"/>
              <a:chExt cx="3794234" cy="2165130"/>
            </a:xfrm>
          </p:grpSpPr>
          <p:sp>
            <p:nvSpPr>
              <p:cNvPr id="1014" name="Google Shape;1014;p5"/>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5"/>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016" name="Google Shape;1016;p5"/>
              <p:cNvGrpSpPr/>
              <p:nvPr/>
            </p:nvGrpSpPr>
            <p:grpSpPr>
              <a:xfrm>
                <a:off x="3941378" y="2603243"/>
                <a:ext cx="3202061" cy="1066110"/>
                <a:chOff x="7939341" y="3037317"/>
                <a:chExt cx="897649" cy="353919"/>
              </a:xfrm>
            </p:grpSpPr>
            <p:sp>
              <p:nvSpPr>
                <p:cNvPr id="1017" name="Google Shape;1017;p5"/>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5"/>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5"/>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0" name="Google Shape;1020;p5"/>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21" name="Google Shape;1021;p5"/>
            <p:cNvGrpSpPr/>
            <p:nvPr/>
          </p:nvGrpSpPr>
          <p:grpSpPr>
            <a:xfrm>
              <a:off x="8681775" y="4962318"/>
              <a:ext cx="393760" cy="218578"/>
              <a:chOff x="7493876" y="2774731"/>
              <a:chExt cx="1481958" cy="894622"/>
            </a:xfrm>
          </p:grpSpPr>
          <p:sp>
            <p:nvSpPr>
              <p:cNvPr id="1022" name="Google Shape;1022;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23" name="Google Shape;1023;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24" name="Google Shape;1024;p5"/>
              <p:cNvGrpSpPr/>
              <p:nvPr/>
            </p:nvGrpSpPr>
            <p:grpSpPr>
              <a:xfrm>
                <a:off x="7713663" y="2848339"/>
                <a:ext cx="1042107" cy="425543"/>
                <a:chOff x="7786941" y="2884917"/>
                <a:chExt cx="897649" cy="353919"/>
              </a:xfrm>
            </p:grpSpPr>
            <p:sp>
              <p:nvSpPr>
                <p:cNvPr id="1025" name="Google Shape;1025;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29" name="Google Shape;1029;p5"/>
            <p:cNvGrpSpPr/>
            <p:nvPr/>
          </p:nvGrpSpPr>
          <p:grpSpPr>
            <a:xfrm>
              <a:off x="8316676" y="5189331"/>
              <a:ext cx="309740" cy="190838"/>
              <a:chOff x="3668110" y="2448910"/>
              <a:chExt cx="3794234" cy="2165130"/>
            </a:xfrm>
          </p:grpSpPr>
          <p:sp>
            <p:nvSpPr>
              <p:cNvPr id="1030" name="Google Shape;1030;p5"/>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5"/>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032" name="Google Shape;1032;p5"/>
              <p:cNvGrpSpPr/>
              <p:nvPr/>
            </p:nvGrpSpPr>
            <p:grpSpPr>
              <a:xfrm>
                <a:off x="3941378" y="2603243"/>
                <a:ext cx="3202061" cy="1066110"/>
                <a:chOff x="7939341" y="3037317"/>
                <a:chExt cx="897649" cy="353919"/>
              </a:xfrm>
            </p:grpSpPr>
            <p:sp>
              <p:nvSpPr>
                <p:cNvPr id="1033" name="Google Shape;1033;p5"/>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5"/>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5"/>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6" name="Google Shape;1036;p5"/>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7" name="Google Shape;1037;p5"/>
            <p:cNvGrpSpPr/>
            <p:nvPr/>
          </p:nvGrpSpPr>
          <p:grpSpPr>
            <a:xfrm>
              <a:off x="8444983" y="2807207"/>
              <a:ext cx="353678" cy="168275"/>
              <a:chOff x="7493876" y="2774731"/>
              <a:chExt cx="1481958" cy="894622"/>
            </a:xfrm>
          </p:grpSpPr>
          <p:sp>
            <p:nvSpPr>
              <p:cNvPr id="1038" name="Google Shape;1038;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39" name="Google Shape;1039;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40" name="Google Shape;1040;p5"/>
              <p:cNvGrpSpPr/>
              <p:nvPr/>
            </p:nvGrpSpPr>
            <p:grpSpPr>
              <a:xfrm>
                <a:off x="7713663" y="2848339"/>
                <a:ext cx="1042107" cy="425543"/>
                <a:chOff x="7786941" y="2884917"/>
                <a:chExt cx="897649" cy="353919"/>
              </a:xfrm>
            </p:grpSpPr>
            <p:sp>
              <p:nvSpPr>
                <p:cNvPr id="1041" name="Google Shape;1041;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2" name="Google Shape;1042;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3" name="Google Shape;1043;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4" name="Google Shape;1044;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45" name="Google Shape;1045;p5"/>
            <p:cNvGrpSpPr/>
            <p:nvPr/>
          </p:nvGrpSpPr>
          <p:grpSpPr>
            <a:xfrm>
              <a:off x="8055226" y="3960892"/>
              <a:ext cx="354986" cy="175668"/>
              <a:chOff x="7493876" y="2774731"/>
              <a:chExt cx="1481958" cy="894622"/>
            </a:xfrm>
          </p:grpSpPr>
          <p:sp>
            <p:nvSpPr>
              <p:cNvPr id="1046" name="Google Shape;1046;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47" name="Google Shape;1047;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48" name="Google Shape;1048;p5"/>
              <p:cNvGrpSpPr/>
              <p:nvPr/>
            </p:nvGrpSpPr>
            <p:grpSpPr>
              <a:xfrm>
                <a:off x="7713663" y="2848339"/>
                <a:ext cx="1042107" cy="425543"/>
                <a:chOff x="7786941" y="2884917"/>
                <a:chExt cx="897649" cy="353919"/>
              </a:xfrm>
            </p:grpSpPr>
            <p:sp>
              <p:nvSpPr>
                <p:cNvPr id="1049" name="Google Shape;1049;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0" name="Google Shape;1050;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1" name="Google Shape;1051;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2" name="Google Shape;1052;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53" name="Google Shape;1053;p5"/>
            <p:cNvGrpSpPr/>
            <p:nvPr/>
          </p:nvGrpSpPr>
          <p:grpSpPr>
            <a:xfrm>
              <a:off x="10889241" y="3596263"/>
              <a:ext cx="170989" cy="97052"/>
              <a:chOff x="7493876" y="2774731"/>
              <a:chExt cx="1481958" cy="894622"/>
            </a:xfrm>
          </p:grpSpPr>
          <p:sp>
            <p:nvSpPr>
              <p:cNvPr id="1054" name="Google Shape;1054;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55" name="Google Shape;1055;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56" name="Google Shape;1056;p5"/>
              <p:cNvGrpSpPr/>
              <p:nvPr/>
            </p:nvGrpSpPr>
            <p:grpSpPr>
              <a:xfrm>
                <a:off x="7713663" y="2848339"/>
                <a:ext cx="1042107" cy="425543"/>
                <a:chOff x="7786941" y="2884917"/>
                <a:chExt cx="897649" cy="353919"/>
              </a:xfrm>
            </p:grpSpPr>
            <p:sp>
              <p:nvSpPr>
                <p:cNvPr id="1057" name="Google Shape;1057;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8" name="Google Shape;1058;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9" name="Google Shape;1059;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0" name="Google Shape;1060;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61" name="Google Shape;1061;p5"/>
            <p:cNvGrpSpPr/>
            <p:nvPr/>
          </p:nvGrpSpPr>
          <p:grpSpPr>
            <a:xfrm>
              <a:off x="10415765" y="3491036"/>
              <a:ext cx="353678" cy="198344"/>
              <a:chOff x="7493876" y="2774731"/>
              <a:chExt cx="1481958" cy="894622"/>
            </a:xfrm>
          </p:grpSpPr>
          <p:sp>
            <p:nvSpPr>
              <p:cNvPr id="1062" name="Google Shape;1062;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63" name="Google Shape;1063;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64" name="Google Shape;1064;p5"/>
              <p:cNvGrpSpPr/>
              <p:nvPr/>
            </p:nvGrpSpPr>
            <p:grpSpPr>
              <a:xfrm>
                <a:off x="7713663" y="2848339"/>
                <a:ext cx="1042107" cy="425543"/>
                <a:chOff x="7786941" y="2884917"/>
                <a:chExt cx="897649" cy="353919"/>
              </a:xfrm>
            </p:grpSpPr>
            <p:sp>
              <p:nvSpPr>
                <p:cNvPr id="1065" name="Google Shape;1065;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6" name="Google Shape;1066;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7" name="Google Shape;1067;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8" name="Google Shape;1068;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69" name="Google Shape;1069;p5"/>
            <p:cNvGrpSpPr/>
            <p:nvPr/>
          </p:nvGrpSpPr>
          <p:grpSpPr>
            <a:xfrm>
              <a:off x="9953880" y="2197190"/>
              <a:ext cx="353678" cy="198344"/>
              <a:chOff x="7493876" y="2774731"/>
              <a:chExt cx="1481958" cy="894622"/>
            </a:xfrm>
          </p:grpSpPr>
          <p:sp>
            <p:nvSpPr>
              <p:cNvPr id="1070" name="Google Shape;1070;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71" name="Google Shape;1071;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72" name="Google Shape;1072;p5"/>
              <p:cNvGrpSpPr/>
              <p:nvPr/>
            </p:nvGrpSpPr>
            <p:grpSpPr>
              <a:xfrm>
                <a:off x="7713663" y="2848339"/>
                <a:ext cx="1042107" cy="425543"/>
                <a:chOff x="7786941" y="2884917"/>
                <a:chExt cx="897649" cy="353919"/>
              </a:xfrm>
            </p:grpSpPr>
            <p:sp>
              <p:nvSpPr>
                <p:cNvPr id="1073" name="Google Shape;1073;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4" name="Google Shape;1074;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5" name="Google Shape;1075;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6" name="Google Shape;1076;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77" name="Google Shape;1077;p5"/>
            <p:cNvGrpSpPr/>
            <p:nvPr/>
          </p:nvGrpSpPr>
          <p:grpSpPr>
            <a:xfrm>
              <a:off x="10532370" y="2608265"/>
              <a:ext cx="353678" cy="198344"/>
              <a:chOff x="7493876" y="2774731"/>
              <a:chExt cx="1481958" cy="894622"/>
            </a:xfrm>
          </p:grpSpPr>
          <p:sp>
            <p:nvSpPr>
              <p:cNvPr id="1078" name="Google Shape;1078;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79" name="Google Shape;1079;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80" name="Google Shape;1080;p5"/>
              <p:cNvGrpSpPr/>
              <p:nvPr/>
            </p:nvGrpSpPr>
            <p:grpSpPr>
              <a:xfrm>
                <a:off x="7713663" y="2848339"/>
                <a:ext cx="1042107" cy="425543"/>
                <a:chOff x="7786941" y="2884917"/>
                <a:chExt cx="897649" cy="353919"/>
              </a:xfrm>
            </p:grpSpPr>
            <p:sp>
              <p:nvSpPr>
                <p:cNvPr id="1081" name="Google Shape;1081;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2" name="Google Shape;1082;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3" name="Google Shape;1083;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4" name="Google Shape;1084;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85" name="Google Shape;1085;p5"/>
            <p:cNvGrpSpPr/>
            <p:nvPr/>
          </p:nvGrpSpPr>
          <p:grpSpPr>
            <a:xfrm>
              <a:off x="10648981" y="2102861"/>
              <a:ext cx="353678" cy="198344"/>
              <a:chOff x="7493876" y="2774731"/>
              <a:chExt cx="1481958" cy="894622"/>
            </a:xfrm>
          </p:grpSpPr>
          <p:sp>
            <p:nvSpPr>
              <p:cNvPr id="1086" name="Google Shape;1086;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87" name="Google Shape;1087;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88" name="Google Shape;1088;p5"/>
              <p:cNvGrpSpPr/>
              <p:nvPr/>
            </p:nvGrpSpPr>
            <p:grpSpPr>
              <a:xfrm>
                <a:off x="7713663" y="2848339"/>
                <a:ext cx="1042107" cy="425543"/>
                <a:chOff x="7786941" y="2884917"/>
                <a:chExt cx="897649" cy="353919"/>
              </a:xfrm>
            </p:grpSpPr>
            <p:sp>
              <p:nvSpPr>
                <p:cNvPr id="1089" name="Google Shape;1089;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0" name="Google Shape;1090;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1" name="Google Shape;1091;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2" name="Google Shape;1092;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93" name="Google Shape;1093;p5"/>
            <p:cNvGrpSpPr/>
            <p:nvPr/>
          </p:nvGrpSpPr>
          <p:grpSpPr>
            <a:xfrm>
              <a:off x="9103944" y="3951522"/>
              <a:ext cx="367224" cy="240304"/>
              <a:chOff x="7493876" y="2774731"/>
              <a:chExt cx="1481958" cy="894622"/>
            </a:xfrm>
          </p:grpSpPr>
          <p:sp>
            <p:nvSpPr>
              <p:cNvPr id="1094" name="Google Shape;1094;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95" name="Google Shape;1095;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96" name="Google Shape;1096;p5"/>
              <p:cNvGrpSpPr/>
              <p:nvPr/>
            </p:nvGrpSpPr>
            <p:grpSpPr>
              <a:xfrm>
                <a:off x="7713663" y="2848339"/>
                <a:ext cx="1042107" cy="425543"/>
                <a:chOff x="7786941" y="2884917"/>
                <a:chExt cx="897649" cy="353919"/>
              </a:xfrm>
            </p:grpSpPr>
            <p:sp>
              <p:nvSpPr>
                <p:cNvPr id="1097" name="Google Shape;1097;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8" name="Google Shape;1098;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9" name="Google Shape;1099;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0" name="Google Shape;1100;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101" name="Google Shape;1101;p5"/>
            <p:cNvGrpSpPr/>
            <p:nvPr/>
          </p:nvGrpSpPr>
          <p:grpSpPr>
            <a:xfrm>
              <a:off x="9985282" y="2656463"/>
              <a:ext cx="353678" cy="198344"/>
              <a:chOff x="7493876" y="2774731"/>
              <a:chExt cx="1481958" cy="894622"/>
            </a:xfrm>
          </p:grpSpPr>
          <p:sp>
            <p:nvSpPr>
              <p:cNvPr id="1102" name="Google Shape;1102;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103" name="Google Shape;1103;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104" name="Google Shape;1104;p5"/>
              <p:cNvGrpSpPr/>
              <p:nvPr/>
            </p:nvGrpSpPr>
            <p:grpSpPr>
              <a:xfrm>
                <a:off x="7713663" y="2848339"/>
                <a:ext cx="1042107" cy="425543"/>
                <a:chOff x="7786941" y="2884917"/>
                <a:chExt cx="897649" cy="353919"/>
              </a:xfrm>
            </p:grpSpPr>
            <p:sp>
              <p:nvSpPr>
                <p:cNvPr id="1105" name="Google Shape;1105;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6" name="Google Shape;1106;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7" name="Google Shape;1107;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8" name="Google Shape;1108;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109" name="Google Shape;1109;p5"/>
            <p:cNvGrpSpPr/>
            <p:nvPr/>
          </p:nvGrpSpPr>
          <p:grpSpPr>
            <a:xfrm>
              <a:off x="9502294" y="3388930"/>
              <a:ext cx="367224" cy="240304"/>
              <a:chOff x="7493876" y="2774731"/>
              <a:chExt cx="1481958" cy="894622"/>
            </a:xfrm>
          </p:grpSpPr>
          <p:sp>
            <p:nvSpPr>
              <p:cNvPr id="1110" name="Google Shape;1110;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111" name="Google Shape;1111;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112" name="Google Shape;1112;p5"/>
              <p:cNvGrpSpPr/>
              <p:nvPr/>
            </p:nvGrpSpPr>
            <p:grpSpPr>
              <a:xfrm>
                <a:off x="7713663" y="2848339"/>
                <a:ext cx="1042107" cy="425543"/>
                <a:chOff x="7786941" y="2884917"/>
                <a:chExt cx="897649" cy="353919"/>
              </a:xfrm>
            </p:grpSpPr>
            <p:sp>
              <p:nvSpPr>
                <p:cNvPr id="1113" name="Google Shape;1113;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4" name="Google Shape;1114;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5" name="Google Shape;1115;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6" name="Google Shape;1116;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117" name="Google Shape;1117;p5"/>
            <p:cNvGrpSpPr/>
            <p:nvPr/>
          </p:nvGrpSpPr>
          <p:grpSpPr>
            <a:xfrm>
              <a:off x="9606710" y="3994661"/>
              <a:ext cx="367224" cy="240304"/>
              <a:chOff x="7493876" y="2774731"/>
              <a:chExt cx="1481958" cy="894622"/>
            </a:xfrm>
          </p:grpSpPr>
          <p:sp>
            <p:nvSpPr>
              <p:cNvPr id="1118" name="Google Shape;1118;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119" name="Google Shape;1119;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120" name="Google Shape;1120;p5"/>
              <p:cNvGrpSpPr/>
              <p:nvPr/>
            </p:nvGrpSpPr>
            <p:grpSpPr>
              <a:xfrm>
                <a:off x="7713663" y="2848339"/>
                <a:ext cx="1042107" cy="425543"/>
                <a:chOff x="7786941" y="2884917"/>
                <a:chExt cx="897649" cy="353919"/>
              </a:xfrm>
            </p:grpSpPr>
            <p:sp>
              <p:nvSpPr>
                <p:cNvPr id="1121" name="Google Shape;1121;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2" name="Google Shape;1122;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3" name="Google Shape;1123;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4" name="Google Shape;1124;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125" name="Google Shape;1125;p5"/>
            <p:cNvGrpSpPr/>
            <p:nvPr/>
          </p:nvGrpSpPr>
          <p:grpSpPr>
            <a:xfrm>
              <a:off x="10380415" y="3987223"/>
              <a:ext cx="353678" cy="198344"/>
              <a:chOff x="7493876" y="2774731"/>
              <a:chExt cx="1481958" cy="894622"/>
            </a:xfrm>
          </p:grpSpPr>
          <p:sp>
            <p:nvSpPr>
              <p:cNvPr id="1126" name="Google Shape;1126;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127" name="Google Shape;1127;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128" name="Google Shape;1128;p5"/>
              <p:cNvGrpSpPr/>
              <p:nvPr/>
            </p:nvGrpSpPr>
            <p:grpSpPr>
              <a:xfrm>
                <a:off x="7713663" y="2848339"/>
                <a:ext cx="1042107" cy="425543"/>
                <a:chOff x="7786941" y="2884917"/>
                <a:chExt cx="897649" cy="353919"/>
              </a:xfrm>
            </p:grpSpPr>
            <p:sp>
              <p:nvSpPr>
                <p:cNvPr id="1129" name="Google Shape;1129;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0" name="Google Shape;1130;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1" name="Google Shape;1131;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2" name="Google Shape;1132;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133" name="Google Shape;1133;p5"/>
            <p:cNvGrpSpPr/>
            <p:nvPr/>
          </p:nvGrpSpPr>
          <p:grpSpPr>
            <a:xfrm>
              <a:off x="9253049" y="4770584"/>
              <a:ext cx="393760" cy="218578"/>
              <a:chOff x="7493876" y="2774731"/>
              <a:chExt cx="1481958" cy="894622"/>
            </a:xfrm>
          </p:grpSpPr>
          <p:sp>
            <p:nvSpPr>
              <p:cNvPr id="1134" name="Google Shape;1134;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135" name="Google Shape;1135;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136" name="Google Shape;1136;p5"/>
              <p:cNvGrpSpPr/>
              <p:nvPr/>
            </p:nvGrpSpPr>
            <p:grpSpPr>
              <a:xfrm>
                <a:off x="7713663" y="2848339"/>
                <a:ext cx="1042107" cy="425543"/>
                <a:chOff x="7786941" y="2884917"/>
                <a:chExt cx="897649" cy="353919"/>
              </a:xfrm>
            </p:grpSpPr>
            <p:sp>
              <p:nvSpPr>
                <p:cNvPr id="1137" name="Google Shape;1137;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8" name="Google Shape;1138;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9" name="Google Shape;1139;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0" name="Google Shape;1140;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141" name="Google Shape;1141;p5"/>
            <p:cNvGrpSpPr/>
            <p:nvPr/>
          </p:nvGrpSpPr>
          <p:grpSpPr>
            <a:xfrm>
              <a:off x="10931138" y="4364023"/>
              <a:ext cx="228295" cy="120400"/>
              <a:chOff x="7493876" y="2774731"/>
              <a:chExt cx="1481958" cy="894622"/>
            </a:xfrm>
          </p:grpSpPr>
          <p:sp>
            <p:nvSpPr>
              <p:cNvPr id="1142" name="Google Shape;1142;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143" name="Google Shape;1143;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144" name="Google Shape;1144;p5"/>
              <p:cNvGrpSpPr/>
              <p:nvPr/>
            </p:nvGrpSpPr>
            <p:grpSpPr>
              <a:xfrm>
                <a:off x="7713663" y="2848339"/>
                <a:ext cx="1042107" cy="425543"/>
                <a:chOff x="7786941" y="2884917"/>
                <a:chExt cx="897649" cy="353919"/>
              </a:xfrm>
            </p:grpSpPr>
            <p:sp>
              <p:nvSpPr>
                <p:cNvPr id="1145" name="Google Shape;1145;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6" name="Google Shape;1146;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7" name="Google Shape;1147;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8" name="Google Shape;1148;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sp>
        <p:nvSpPr>
          <p:cNvPr id="1149" name="Google Shape;1149;p5"/>
          <p:cNvSpPr txBox="1"/>
          <p:nvPr/>
        </p:nvSpPr>
        <p:spPr>
          <a:xfrm>
            <a:off x="839601" y="2732121"/>
            <a:ext cx="5394571" cy="1824996"/>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90000"/>
              </a:lnSpc>
              <a:spcBef>
                <a:spcPts val="0"/>
              </a:spcBef>
              <a:spcAft>
                <a:spcPts val="0"/>
              </a:spcAft>
              <a:buClr>
                <a:srgbClr val="0000A3"/>
              </a:buClr>
              <a:buSzPts val="2100"/>
              <a:buFont typeface="Noto Sans Symbols"/>
              <a:buChar char="▪"/>
            </a:pPr>
            <a:r>
              <a:rPr lang="en-US" sz="2800" i="1">
                <a:solidFill>
                  <a:srgbClr val="CC0000"/>
                </a:solidFill>
                <a:latin typeface="Calibri"/>
                <a:ea typeface="Calibri"/>
                <a:cs typeface="Calibri"/>
                <a:sym typeface="Calibri"/>
              </a:rPr>
              <a:t>protocols</a:t>
            </a:r>
            <a:r>
              <a:rPr lang="en-US" sz="2800">
                <a:solidFill>
                  <a:srgbClr val="FF0000"/>
                </a:solidFill>
                <a:latin typeface="Calibri"/>
                <a:ea typeface="Calibri"/>
                <a:cs typeface="Calibri"/>
                <a:sym typeface="Calibri"/>
              </a:rPr>
              <a:t> </a:t>
            </a:r>
            <a:r>
              <a:rPr lang="en-US" sz="2800">
                <a:solidFill>
                  <a:schemeClr val="dk1"/>
                </a:solidFill>
                <a:latin typeface="Calibri"/>
                <a:ea typeface="Calibri"/>
                <a:cs typeface="Calibri"/>
                <a:sym typeface="Calibri"/>
              </a:rPr>
              <a:t>are </a:t>
            </a:r>
            <a:r>
              <a:rPr lang="en-US" sz="2800" i="1">
                <a:solidFill>
                  <a:schemeClr val="dk1"/>
                </a:solidFill>
                <a:latin typeface="Calibri"/>
                <a:ea typeface="Calibri"/>
                <a:cs typeface="Calibri"/>
                <a:sym typeface="Calibri"/>
              </a:rPr>
              <a:t>everywhere</a:t>
            </a:r>
            <a:endParaRPr/>
          </a:p>
          <a:p>
            <a:pPr marL="685800" marR="0" lvl="1" indent="-228600" algn="l" rtl="0">
              <a:lnSpc>
                <a:spcPct val="90000"/>
              </a:lnSpc>
              <a:spcBef>
                <a:spcPts val="500"/>
              </a:spcBef>
              <a:spcAft>
                <a:spcPts val="0"/>
              </a:spcAft>
              <a:buClr>
                <a:srgbClr val="0000A8"/>
              </a:buClr>
              <a:buSzPts val="1800"/>
              <a:buFont typeface="Arial"/>
              <a:buChar char="•"/>
            </a:pPr>
            <a:r>
              <a:rPr lang="en-US" sz="2400" b="0" i="0" u="none" strike="noStrike" cap="none">
                <a:solidFill>
                  <a:schemeClr val="dk1"/>
                </a:solidFill>
                <a:latin typeface="Calibri"/>
                <a:ea typeface="Calibri"/>
                <a:cs typeface="Calibri"/>
                <a:sym typeface="Calibri"/>
              </a:rPr>
              <a:t>control sending, receiving of messages</a:t>
            </a:r>
            <a:endParaRPr/>
          </a:p>
          <a:p>
            <a:pPr marL="685800" marR="0" lvl="1" indent="-228600" algn="l" rtl="0">
              <a:lnSpc>
                <a:spcPct val="90000"/>
              </a:lnSpc>
              <a:spcBef>
                <a:spcPts val="500"/>
              </a:spcBef>
              <a:spcAft>
                <a:spcPts val="0"/>
              </a:spcAft>
              <a:buClr>
                <a:srgbClr val="0000A8"/>
              </a:buClr>
              <a:buSzPts val="2400"/>
              <a:buFont typeface="Arial"/>
              <a:buChar char="•"/>
            </a:pPr>
            <a:r>
              <a:rPr lang="en-US" sz="2400" b="0" i="0" u="none" strike="noStrike" cap="none">
                <a:solidFill>
                  <a:schemeClr val="dk1"/>
                </a:solidFill>
                <a:latin typeface="Calibri"/>
                <a:ea typeface="Calibri"/>
                <a:cs typeface="Calibri"/>
                <a:sym typeface="Calibri"/>
              </a:rPr>
              <a:t>e.g., HTTP (Web), streaming video, Skype, TCP, IP, WiFi, 4G, Ethernet</a:t>
            </a: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00A3"/>
              </a:buClr>
              <a:buSzPts val="2800"/>
              <a:buFont typeface="Noto Sans Symbols"/>
              <a:buNone/>
            </a:pPr>
            <a:endParaRPr sz="2800">
              <a:solidFill>
                <a:schemeClr val="dk1"/>
              </a:solidFill>
              <a:latin typeface="Calibri"/>
              <a:ea typeface="Calibri"/>
              <a:cs typeface="Calibri"/>
              <a:sym typeface="Calibri"/>
            </a:endParaRPr>
          </a:p>
        </p:txBody>
      </p:sp>
      <p:grpSp>
        <p:nvGrpSpPr>
          <p:cNvPr id="1150" name="Google Shape;1150;p5"/>
          <p:cNvGrpSpPr/>
          <p:nvPr/>
        </p:nvGrpSpPr>
        <p:grpSpPr>
          <a:xfrm>
            <a:off x="6860324" y="4962204"/>
            <a:ext cx="1547658" cy="518734"/>
            <a:chOff x="6860324" y="4962204"/>
            <a:chExt cx="1547658" cy="518734"/>
          </a:xfrm>
        </p:grpSpPr>
        <p:cxnSp>
          <p:nvCxnSpPr>
            <p:cNvPr id="1151" name="Google Shape;1151;p5"/>
            <p:cNvCxnSpPr/>
            <p:nvPr/>
          </p:nvCxnSpPr>
          <p:spPr>
            <a:xfrm flipH="1">
              <a:off x="7968718" y="5327774"/>
              <a:ext cx="439264" cy="153164"/>
            </a:xfrm>
            <a:prstGeom prst="straightConnector1">
              <a:avLst/>
            </a:prstGeom>
            <a:noFill/>
            <a:ln w="31750" cap="flat" cmpd="sng">
              <a:solidFill>
                <a:srgbClr val="C00000"/>
              </a:solidFill>
              <a:prstDash val="solid"/>
              <a:miter lim="800000"/>
              <a:headEnd type="triangle" w="med" len="med"/>
              <a:tailEnd type="triangle" w="med" len="med"/>
            </a:ln>
          </p:spPr>
        </p:cxnSp>
        <p:sp>
          <p:nvSpPr>
            <p:cNvPr id="1152" name="Google Shape;1152;p5"/>
            <p:cNvSpPr txBox="1"/>
            <p:nvPr/>
          </p:nvSpPr>
          <p:spPr>
            <a:xfrm>
              <a:off x="6860324" y="4962204"/>
              <a:ext cx="91210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Ethernet</a:t>
              </a:r>
              <a:endParaRPr sz="1800" i="1">
                <a:solidFill>
                  <a:srgbClr val="C00000"/>
                </a:solidFill>
                <a:latin typeface="Calibri"/>
                <a:ea typeface="Calibri"/>
                <a:cs typeface="Calibri"/>
                <a:sym typeface="Calibri"/>
              </a:endParaRPr>
            </a:p>
          </p:txBody>
        </p:sp>
        <p:cxnSp>
          <p:nvCxnSpPr>
            <p:cNvPr id="1153" name="Google Shape;1153;p5"/>
            <p:cNvCxnSpPr/>
            <p:nvPr/>
          </p:nvCxnSpPr>
          <p:spPr>
            <a:xfrm>
              <a:off x="7704138" y="5144424"/>
              <a:ext cx="470403" cy="216744"/>
            </a:xfrm>
            <a:prstGeom prst="straightConnector1">
              <a:avLst/>
            </a:prstGeom>
            <a:noFill/>
            <a:ln w="9525" cap="flat" cmpd="sng">
              <a:solidFill>
                <a:srgbClr val="C00000"/>
              </a:solidFill>
              <a:prstDash val="solid"/>
              <a:miter lim="800000"/>
              <a:headEnd type="none" w="sm" len="sm"/>
              <a:tailEnd type="none" w="sm" len="sm"/>
            </a:ln>
          </p:spPr>
        </p:cxnSp>
      </p:grpSp>
      <p:grpSp>
        <p:nvGrpSpPr>
          <p:cNvPr id="1154" name="Google Shape;1154;p5"/>
          <p:cNvGrpSpPr/>
          <p:nvPr/>
        </p:nvGrpSpPr>
        <p:grpSpPr>
          <a:xfrm>
            <a:off x="7562720" y="3698398"/>
            <a:ext cx="3589569" cy="1371857"/>
            <a:chOff x="7562720" y="3668418"/>
            <a:chExt cx="3589569" cy="1371857"/>
          </a:xfrm>
        </p:grpSpPr>
        <p:cxnSp>
          <p:nvCxnSpPr>
            <p:cNvPr id="1155" name="Google Shape;1155;p5"/>
            <p:cNvCxnSpPr/>
            <p:nvPr/>
          </p:nvCxnSpPr>
          <p:spPr>
            <a:xfrm flipH="1">
              <a:off x="8285300" y="3668418"/>
              <a:ext cx="2866989" cy="1371857"/>
            </a:xfrm>
            <a:prstGeom prst="straightConnector1">
              <a:avLst/>
            </a:prstGeom>
            <a:noFill/>
            <a:ln w="31750" cap="flat" cmpd="sng">
              <a:solidFill>
                <a:srgbClr val="C00000"/>
              </a:solidFill>
              <a:prstDash val="solid"/>
              <a:miter lim="800000"/>
              <a:headEnd type="triangle" w="med" len="med"/>
              <a:tailEnd type="triangle" w="med" len="med"/>
            </a:ln>
          </p:spPr>
        </p:cxnSp>
        <p:sp>
          <p:nvSpPr>
            <p:cNvPr id="1156" name="Google Shape;1156;p5"/>
            <p:cNvSpPr txBox="1"/>
            <p:nvPr/>
          </p:nvSpPr>
          <p:spPr>
            <a:xfrm>
              <a:off x="7562720" y="4539626"/>
              <a:ext cx="62036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HTTP</a:t>
              </a:r>
              <a:endParaRPr sz="1800" i="1">
                <a:solidFill>
                  <a:srgbClr val="C00000"/>
                </a:solidFill>
                <a:latin typeface="Calibri"/>
                <a:ea typeface="Calibri"/>
                <a:cs typeface="Calibri"/>
                <a:sym typeface="Calibri"/>
              </a:endParaRPr>
            </a:p>
          </p:txBody>
        </p:sp>
        <p:cxnSp>
          <p:nvCxnSpPr>
            <p:cNvPr id="1157" name="Google Shape;1157;p5"/>
            <p:cNvCxnSpPr/>
            <p:nvPr/>
          </p:nvCxnSpPr>
          <p:spPr>
            <a:xfrm>
              <a:off x="8099825" y="4723687"/>
              <a:ext cx="402218" cy="115861"/>
            </a:xfrm>
            <a:prstGeom prst="straightConnector1">
              <a:avLst/>
            </a:prstGeom>
            <a:noFill/>
            <a:ln w="9525" cap="flat" cmpd="sng">
              <a:solidFill>
                <a:srgbClr val="C00000"/>
              </a:solidFill>
              <a:prstDash val="solid"/>
              <a:miter lim="800000"/>
              <a:headEnd type="none" w="sm" len="sm"/>
              <a:tailEnd type="none" w="sm" len="sm"/>
            </a:ln>
          </p:spPr>
        </p:cxnSp>
      </p:grpSp>
      <p:grpSp>
        <p:nvGrpSpPr>
          <p:cNvPr id="1158" name="Google Shape;1158;p5"/>
          <p:cNvGrpSpPr/>
          <p:nvPr/>
        </p:nvGrpSpPr>
        <p:grpSpPr>
          <a:xfrm>
            <a:off x="6371219" y="2787427"/>
            <a:ext cx="1271296" cy="663900"/>
            <a:chOff x="6371219" y="2787427"/>
            <a:chExt cx="1271296" cy="663900"/>
          </a:xfrm>
        </p:grpSpPr>
        <p:cxnSp>
          <p:nvCxnSpPr>
            <p:cNvPr id="1159" name="Google Shape;1159;p5"/>
            <p:cNvCxnSpPr>
              <a:endCxn id="817" idx="0"/>
            </p:cNvCxnSpPr>
            <p:nvPr/>
          </p:nvCxnSpPr>
          <p:spPr>
            <a:xfrm>
              <a:off x="7631115" y="2787427"/>
              <a:ext cx="11400" cy="663900"/>
            </a:xfrm>
            <a:prstGeom prst="straightConnector1">
              <a:avLst/>
            </a:prstGeom>
            <a:noFill/>
            <a:ln w="31750" cap="flat" cmpd="sng">
              <a:solidFill>
                <a:srgbClr val="C00000"/>
              </a:solidFill>
              <a:prstDash val="solid"/>
              <a:miter lim="800000"/>
              <a:headEnd type="triangle" w="med" len="med"/>
              <a:tailEnd type="triangle" w="med" len="med"/>
            </a:ln>
          </p:spPr>
        </p:cxnSp>
        <p:sp>
          <p:nvSpPr>
            <p:cNvPr id="1160" name="Google Shape;1160;p5"/>
            <p:cNvSpPr txBox="1"/>
            <p:nvPr/>
          </p:nvSpPr>
          <p:spPr>
            <a:xfrm>
              <a:off x="6371219" y="2944679"/>
              <a:ext cx="66556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Skype</a:t>
              </a:r>
              <a:endParaRPr sz="1800" i="1">
                <a:solidFill>
                  <a:srgbClr val="C00000"/>
                </a:solidFill>
                <a:latin typeface="Calibri"/>
                <a:ea typeface="Calibri"/>
                <a:cs typeface="Calibri"/>
                <a:sym typeface="Calibri"/>
              </a:endParaRPr>
            </a:p>
          </p:txBody>
        </p:sp>
        <p:cxnSp>
          <p:nvCxnSpPr>
            <p:cNvPr id="1161" name="Google Shape;1161;p5"/>
            <p:cNvCxnSpPr/>
            <p:nvPr/>
          </p:nvCxnSpPr>
          <p:spPr>
            <a:xfrm>
              <a:off x="6973411" y="3119431"/>
              <a:ext cx="559043" cy="0"/>
            </a:xfrm>
            <a:prstGeom prst="straightConnector1">
              <a:avLst/>
            </a:prstGeom>
            <a:noFill/>
            <a:ln w="9525" cap="flat" cmpd="sng">
              <a:solidFill>
                <a:srgbClr val="C00000"/>
              </a:solidFill>
              <a:prstDash val="solid"/>
              <a:miter lim="800000"/>
              <a:headEnd type="none" w="sm" len="sm"/>
              <a:tailEnd type="none" w="sm" len="sm"/>
            </a:ln>
          </p:spPr>
        </p:cxnSp>
      </p:grpSp>
      <p:grpSp>
        <p:nvGrpSpPr>
          <p:cNvPr id="1162" name="Google Shape;1162;p5"/>
          <p:cNvGrpSpPr/>
          <p:nvPr/>
        </p:nvGrpSpPr>
        <p:grpSpPr>
          <a:xfrm>
            <a:off x="9335579" y="2816377"/>
            <a:ext cx="675986" cy="552257"/>
            <a:chOff x="6710761" y="2934593"/>
            <a:chExt cx="675986" cy="552257"/>
          </a:xfrm>
        </p:grpSpPr>
        <p:cxnSp>
          <p:nvCxnSpPr>
            <p:cNvPr id="1163" name="Google Shape;1163;p5"/>
            <p:cNvCxnSpPr/>
            <p:nvPr/>
          </p:nvCxnSpPr>
          <p:spPr>
            <a:xfrm flipH="1">
              <a:off x="7084556" y="2978118"/>
              <a:ext cx="302191" cy="508732"/>
            </a:xfrm>
            <a:prstGeom prst="straightConnector1">
              <a:avLst/>
            </a:prstGeom>
            <a:noFill/>
            <a:ln w="31750" cap="flat" cmpd="sng">
              <a:solidFill>
                <a:srgbClr val="C00000"/>
              </a:solidFill>
              <a:prstDash val="solid"/>
              <a:miter lim="800000"/>
              <a:headEnd type="triangle" w="med" len="med"/>
              <a:tailEnd type="triangle" w="med" len="med"/>
            </a:ln>
          </p:spPr>
        </p:cxnSp>
        <p:sp>
          <p:nvSpPr>
            <p:cNvPr id="1164" name="Google Shape;1164;p5"/>
            <p:cNvSpPr txBox="1"/>
            <p:nvPr/>
          </p:nvSpPr>
          <p:spPr>
            <a:xfrm>
              <a:off x="6710761" y="2934593"/>
              <a:ext cx="341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IP</a:t>
              </a:r>
              <a:endParaRPr sz="1800" i="1">
                <a:solidFill>
                  <a:srgbClr val="C00000"/>
                </a:solidFill>
                <a:latin typeface="Calibri"/>
                <a:ea typeface="Calibri"/>
                <a:cs typeface="Calibri"/>
                <a:sym typeface="Calibri"/>
              </a:endParaRPr>
            </a:p>
          </p:txBody>
        </p:sp>
        <p:cxnSp>
          <p:nvCxnSpPr>
            <p:cNvPr id="1165" name="Google Shape;1165;p5"/>
            <p:cNvCxnSpPr/>
            <p:nvPr/>
          </p:nvCxnSpPr>
          <p:spPr>
            <a:xfrm>
              <a:off x="6973411" y="3119431"/>
              <a:ext cx="262240" cy="0"/>
            </a:xfrm>
            <a:prstGeom prst="straightConnector1">
              <a:avLst/>
            </a:prstGeom>
            <a:noFill/>
            <a:ln w="9525" cap="flat" cmpd="sng">
              <a:solidFill>
                <a:srgbClr val="C00000"/>
              </a:solidFill>
              <a:prstDash val="solid"/>
              <a:miter lim="800000"/>
              <a:headEnd type="none" w="sm" len="sm"/>
              <a:tailEnd type="none" w="sm" len="sm"/>
            </a:ln>
          </p:spPr>
        </p:cxnSp>
      </p:grpSp>
      <p:grpSp>
        <p:nvGrpSpPr>
          <p:cNvPr id="1166" name="Google Shape;1166;p5"/>
          <p:cNvGrpSpPr/>
          <p:nvPr/>
        </p:nvGrpSpPr>
        <p:grpSpPr>
          <a:xfrm>
            <a:off x="9064971" y="5697822"/>
            <a:ext cx="554960" cy="927829"/>
            <a:chOff x="6934147" y="3177198"/>
            <a:chExt cx="554960" cy="927829"/>
          </a:xfrm>
        </p:grpSpPr>
        <p:cxnSp>
          <p:nvCxnSpPr>
            <p:cNvPr id="1167" name="Google Shape;1167;p5"/>
            <p:cNvCxnSpPr/>
            <p:nvPr/>
          </p:nvCxnSpPr>
          <p:spPr>
            <a:xfrm flipH="1">
              <a:off x="7091527" y="3177198"/>
              <a:ext cx="204850" cy="289979"/>
            </a:xfrm>
            <a:prstGeom prst="straightConnector1">
              <a:avLst/>
            </a:prstGeom>
            <a:noFill/>
            <a:ln w="31750" cap="flat" cmpd="sng">
              <a:solidFill>
                <a:srgbClr val="C00000"/>
              </a:solidFill>
              <a:prstDash val="solid"/>
              <a:miter lim="800000"/>
              <a:headEnd type="triangle" w="med" len="med"/>
              <a:tailEnd type="triangle" w="med" len="med"/>
            </a:ln>
          </p:spPr>
        </p:cxnSp>
        <p:sp>
          <p:nvSpPr>
            <p:cNvPr id="1168" name="Google Shape;1168;p5"/>
            <p:cNvSpPr txBox="1"/>
            <p:nvPr/>
          </p:nvSpPr>
          <p:spPr>
            <a:xfrm>
              <a:off x="6934147" y="3766473"/>
              <a:ext cx="5549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WiFi</a:t>
              </a:r>
              <a:endParaRPr sz="1800" i="1">
                <a:solidFill>
                  <a:srgbClr val="C00000"/>
                </a:solidFill>
                <a:latin typeface="Calibri"/>
                <a:ea typeface="Calibri"/>
                <a:cs typeface="Calibri"/>
                <a:sym typeface="Calibri"/>
              </a:endParaRPr>
            </a:p>
          </p:txBody>
        </p:sp>
        <p:cxnSp>
          <p:nvCxnSpPr>
            <p:cNvPr id="1169" name="Google Shape;1169;p5"/>
            <p:cNvCxnSpPr/>
            <p:nvPr/>
          </p:nvCxnSpPr>
          <p:spPr>
            <a:xfrm rot="10800000" flipH="1">
              <a:off x="7230890" y="3377014"/>
              <a:ext cx="1" cy="450784"/>
            </a:xfrm>
            <a:prstGeom prst="straightConnector1">
              <a:avLst/>
            </a:prstGeom>
            <a:noFill/>
            <a:ln w="9525" cap="flat" cmpd="sng">
              <a:solidFill>
                <a:srgbClr val="C00000"/>
              </a:solidFill>
              <a:prstDash val="solid"/>
              <a:miter lim="800000"/>
              <a:headEnd type="none" w="sm" len="sm"/>
              <a:tailEnd type="none" w="sm" len="sm"/>
            </a:ln>
          </p:spPr>
        </p:cxnSp>
      </p:grpSp>
      <p:grpSp>
        <p:nvGrpSpPr>
          <p:cNvPr id="1170" name="Google Shape;1170;p5"/>
          <p:cNvGrpSpPr/>
          <p:nvPr/>
        </p:nvGrpSpPr>
        <p:grpSpPr>
          <a:xfrm>
            <a:off x="8229600" y="1604463"/>
            <a:ext cx="1050146" cy="671367"/>
            <a:chOff x="7375489" y="2684454"/>
            <a:chExt cx="1050146" cy="671367"/>
          </a:xfrm>
        </p:grpSpPr>
        <p:cxnSp>
          <p:nvCxnSpPr>
            <p:cNvPr id="1171" name="Google Shape;1171;p5"/>
            <p:cNvCxnSpPr/>
            <p:nvPr/>
          </p:nvCxnSpPr>
          <p:spPr>
            <a:xfrm rot="10800000" flipH="1">
              <a:off x="7375489" y="3222818"/>
              <a:ext cx="628291" cy="133003"/>
            </a:xfrm>
            <a:prstGeom prst="straightConnector1">
              <a:avLst/>
            </a:prstGeom>
            <a:noFill/>
            <a:ln w="31750" cap="flat" cmpd="sng">
              <a:solidFill>
                <a:srgbClr val="C00000"/>
              </a:solidFill>
              <a:prstDash val="solid"/>
              <a:miter lim="800000"/>
              <a:headEnd type="triangle" w="med" len="med"/>
              <a:tailEnd type="triangle" w="med" len="med"/>
            </a:ln>
          </p:spPr>
        </p:cxnSp>
        <p:sp>
          <p:nvSpPr>
            <p:cNvPr id="1172" name="Google Shape;1172;p5"/>
            <p:cNvSpPr txBox="1"/>
            <p:nvPr/>
          </p:nvSpPr>
          <p:spPr>
            <a:xfrm>
              <a:off x="8006931" y="2684454"/>
              <a:ext cx="41870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4G</a:t>
              </a:r>
              <a:endParaRPr sz="1800" i="1">
                <a:solidFill>
                  <a:srgbClr val="C00000"/>
                </a:solidFill>
                <a:latin typeface="Calibri"/>
                <a:ea typeface="Calibri"/>
                <a:cs typeface="Calibri"/>
                <a:sym typeface="Calibri"/>
              </a:endParaRPr>
            </a:p>
          </p:txBody>
        </p:sp>
        <p:cxnSp>
          <p:nvCxnSpPr>
            <p:cNvPr id="1173" name="Google Shape;1173;p5"/>
            <p:cNvCxnSpPr>
              <a:stCxn id="813" idx="1"/>
            </p:cNvCxnSpPr>
            <p:nvPr/>
          </p:nvCxnSpPr>
          <p:spPr>
            <a:xfrm rot="10800000" flipH="1">
              <a:off x="7620426" y="2864174"/>
              <a:ext cx="430500" cy="449100"/>
            </a:xfrm>
            <a:prstGeom prst="straightConnector1">
              <a:avLst/>
            </a:prstGeom>
            <a:noFill/>
            <a:ln w="9525" cap="flat" cmpd="sng">
              <a:solidFill>
                <a:srgbClr val="C00000"/>
              </a:solidFill>
              <a:prstDash val="solid"/>
              <a:miter lim="800000"/>
              <a:headEnd type="none" w="sm" len="sm"/>
              <a:tailEnd type="none" w="sm" len="sm"/>
            </a:ln>
          </p:spPr>
        </p:cxnSp>
      </p:grpSp>
      <p:grpSp>
        <p:nvGrpSpPr>
          <p:cNvPr id="1174" name="Google Shape;1174;p5"/>
          <p:cNvGrpSpPr/>
          <p:nvPr/>
        </p:nvGrpSpPr>
        <p:grpSpPr>
          <a:xfrm>
            <a:off x="10484543" y="4543615"/>
            <a:ext cx="1037942" cy="1262658"/>
            <a:chOff x="6559961" y="3177198"/>
            <a:chExt cx="1037942" cy="1262658"/>
          </a:xfrm>
        </p:grpSpPr>
        <p:cxnSp>
          <p:nvCxnSpPr>
            <p:cNvPr id="1175" name="Google Shape;1175;p5"/>
            <p:cNvCxnSpPr/>
            <p:nvPr/>
          </p:nvCxnSpPr>
          <p:spPr>
            <a:xfrm flipH="1">
              <a:off x="6559961" y="3177198"/>
              <a:ext cx="736416" cy="894404"/>
            </a:xfrm>
            <a:prstGeom prst="straightConnector1">
              <a:avLst/>
            </a:prstGeom>
            <a:noFill/>
            <a:ln w="31750" cap="flat" cmpd="sng">
              <a:solidFill>
                <a:srgbClr val="C00000"/>
              </a:solidFill>
              <a:prstDash val="solid"/>
              <a:miter lim="800000"/>
              <a:headEnd type="triangle" w="med" len="med"/>
              <a:tailEnd type="triangle" w="med" len="med"/>
            </a:ln>
          </p:spPr>
        </p:cxnSp>
        <p:sp>
          <p:nvSpPr>
            <p:cNvPr id="1176" name="Google Shape;1176;p5"/>
            <p:cNvSpPr txBox="1"/>
            <p:nvPr/>
          </p:nvSpPr>
          <p:spPr>
            <a:xfrm>
              <a:off x="7104370" y="4101302"/>
              <a:ext cx="49353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TCP</a:t>
              </a:r>
              <a:endParaRPr sz="1800" i="1">
                <a:solidFill>
                  <a:srgbClr val="C00000"/>
                </a:solidFill>
                <a:latin typeface="Calibri"/>
                <a:ea typeface="Calibri"/>
                <a:cs typeface="Calibri"/>
                <a:sym typeface="Calibri"/>
              </a:endParaRPr>
            </a:p>
          </p:txBody>
        </p:sp>
        <p:cxnSp>
          <p:nvCxnSpPr>
            <p:cNvPr id="1177" name="Google Shape;1177;p5"/>
            <p:cNvCxnSpPr/>
            <p:nvPr/>
          </p:nvCxnSpPr>
          <p:spPr>
            <a:xfrm rot="10800000">
              <a:off x="6929789" y="3709511"/>
              <a:ext cx="297918" cy="450784"/>
            </a:xfrm>
            <a:prstGeom prst="straightConnector1">
              <a:avLst/>
            </a:prstGeom>
            <a:noFill/>
            <a:ln w="9525" cap="flat" cmpd="sng">
              <a:solidFill>
                <a:srgbClr val="C00000"/>
              </a:solidFill>
              <a:prstDash val="solid"/>
              <a:miter lim="800000"/>
              <a:headEnd type="none" w="sm" len="sm"/>
              <a:tailEnd type="none" w="sm" len="sm"/>
            </a:ln>
          </p:spPr>
        </p:cxnSp>
      </p:grpSp>
      <p:grpSp>
        <p:nvGrpSpPr>
          <p:cNvPr id="1178" name="Google Shape;1178;p5"/>
          <p:cNvGrpSpPr/>
          <p:nvPr/>
        </p:nvGrpSpPr>
        <p:grpSpPr>
          <a:xfrm>
            <a:off x="9218788" y="2327787"/>
            <a:ext cx="2594095" cy="1025465"/>
            <a:chOff x="9218788" y="2327787"/>
            <a:chExt cx="2594095" cy="1025465"/>
          </a:xfrm>
        </p:grpSpPr>
        <p:cxnSp>
          <p:nvCxnSpPr>
            <p:cNvPr id="1179" name="Google Shape;1179;p5"/>
            <p:cNvCxnSpPr/>
            <p:nvPr/>
          </p:nvCxnSpPr>
          <p:spPr>
            <a:xfrm>
              <a:off x="9218788" y="2327787"/>
              <a:ext cx="1698979" cy="1025465"/>
            </a:xfrm>
            <a:prstGeom prst="straightConnector1">
              <a:avLst/>
            </a:prstGeom>
            <a:noFill/>
            <a:ln w="31750" cap="flat" cmpd="sng">
              <a:solidFill>
                <a:srgbClr val="C00000"/>
              </a:solidFill>
              <a:prstDash val="solid"/>
              <a:miter lim="800000"/>
              <a:headEnd type="triangle" w="med" len="med"/>
              <a:tailEnd type="triangle" w="med" len="med"/>
            </a:ln>
          </p:spPr>
        </p:cxnSp>
        <p:sp>
          <p:nvSpPr>
            <p:cNvPr id="1180" name="Google Shape;1180;p5"/>
            <p:cNvSpPr txBox="1"/>
            <p:nvPr/>
          </p:nvSpPr>
          <p:spPr>
            <a:xfrm>
              <a:off x="10772213" y="2684297"/>
              <a:ext cx="104067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Streaming</a:t>
              </a:r>
              <a:endParaRPr/>
            </a:p>
            <a:p>
              <a:pPr marL="0" marR="0" lvl="0" indent="0" algn="l" rtl="0">
                <a:spcBef>
                  <a:spcPts val="0"/>
                </a:spcBef>
                <a:spcAft>
                  <a:spcPts val="0"/>
                </a:spcAft>
                <a:buNone/>
              </a:pPr>
              <a:r>
                <a:rPr lang="en-US" sz="1600" i="1">
                  <a:solidFill>
                    <a:srgbClr val="C00000"/>
                  </a:solidFill>
                  <a:latin typeface="Calibri"/>
                  <a:ea typeface="Calibri"/>
                  <a:cs typeface="Calibri"/>
                  <a:sym typeface="Calibri"/>
                </a:rPr>
                <a:t>video</a:t>
              </a:r>
              <a:endParaRPr sz="1800" i="1">
                <a:solidFill>
                  <a:srgbClr val="C00000"/>
                </a:solidFill>
                <a:latin typeface="Calibri"/>
                <a:ea typeface="Calibri"/>
                <a:cs typeface="Calibri"/>
                <a:sym typeface="Calibri"/>
              </a:endParaRPr>
            </a:p>
          </p:txBody>
        </p:sp>
        <p:cxnSp>
          <p:nvCxnSpPr>
            <p:cNvPr id="1181" name="Google Shape;1181;p5"/>
            <p:cNvCxnSpPr/>
            <p:nvPr/>
          </p:nvCxnSpPr>
          <p:spPr>
            <a:xfrm rot="10800000" flipH="1">
              <a:off x="10569552" y="2937299"/>
              <a:ext cx="405322" cy="147574"/>
            </a:xfrm>
            <a:prstGeom prst="straightConnector1">
              <a:avLst/>
            </a:prstGeom>
            <a:noFill/>
            <a:ln w="9525" cap="flat" cmpd="sng">
              <a:solidFill>
                <a:srgbClr val="C00000"/>
              </a:solidFill>
              <a:prstDash val="solid"/>
              <a:miter lim="800000"/>
              <a:headEnd type="none" w="sm" len="sm"/>
              <a:tailEnd type="none" w="sm" len="sm"/>
            </a:ln>
          </p:spPr>
        </p:cxnSp>
      </p:grpSp>
      <p:sp>
        <p:nvSpPr>
          <p:cNvPr id="1182" name="Google Shape;1182;p5"/>
          <p:cNvSpPr txBox="1"/>
          <p:nvPr/>
        </p:nvSpPr>
        <p:spPr>
          <a:xfrm>
            <a:off x="852411" y="4676300"/>
            <a:ext cx="5394571" cy="186839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0000A3"/>
              </a:buClr>
              <a:buSzPts val="2100"/>
              <a:buFont typeface="Noto Sans Symbols"/>
              <a:buChar char="▪"/>
            </a:pPr>
            <a:r>
              <a:rPr lang="en-US" sz="2800" i="1">
                <a:solidFill>
                  <a:srgbClr val="C00000"/>
                </a:solidFill>
                <a:latin typeface="Calibri"/>
                <a:ea typeface="Calibri"/>
                <a:cs typeface="Calibri"/>
                <a:sym typeface="Calibri"/>
              </a:rPr>
              <a:t>Internet  standards</a:t>
            </a:r>
            <a:endParaRPr/>
          </a:p>
          <a:p>
            <a:pPr marL="685800" marR="0" lvl="1" indent="-228600" algn="l" rtl="0">
              <a:lnSpc>
                <a:spcPct val="90000"/>
              </a:lnSpc>
              <a:spcBef>
                <a:spcPts val="500"/>
              </a:spcBef>
              <a:spcAft>
                <a:spcPts val="0"/>
              </a:spcAft>
              <a:buClr>
                <a:srgbClr val="0000A8"/>
              </a:buClr>
              <a:buSzPts val="2400"/>
              <a:buFont typeface="Arial"/>
              <a:buChar char="•"/>
            </a:pPr>
            <a:r>
              <a:rPr lang="en-US" sz="2400" b="0" i="0" u="none" strike="noStrike" cap="none">
                <a:solidFill>
                  <a:schemeClr val="dk1"/>
                </a:solidFill>
                <a:latin typeface="Calibri"/>
                <a:ea typeface="Calibri"/>
                <a:cs typeface="Calibri"/>
                <a:sym typeface="Calibri"/>
              </a:rPr>
              <a:t>RFC: Request for Comments</a:t>
            </a:r>
            <a:endParaRPr/>
          </a:p>
          <a:p>
            <a:pPr marL="685800" marR="0" lvl="1" indent="-228600" algn="l" rtl="0">
              <a:lnSpc>
                <a:spcPct val="90000"/>
              </a:lnSpc>
              <a:spcBef>
                <a:spcPts val="500"/>
              </a:spcBef>
              <a:spcAft>
                <a:spcPts val="0"/>
              </a:spcAft>
              <a:buClr>
                <a:srgbClr val="0000A8"/>
              </a:buClr>
              <a:buSzPts val="2400"/>
              <a:buFont typeface="Arial"/>
              <a:buChar char="•"/>
            </a:pPr>
            <a:r>
              <a:rPr lang="en-US" sz="2400" b="0" i="0" u="none" strike="noStrike" cap="none">
                <a:solidFill>
                  <a:schemeClr val="dk1"/>
                </a:solidFill>
                <a:latin typeface="Calibri"/>
                <a:ea typeface="Calibri"/>
                <a:cs typeface="Calibri"/>
                <a:sym typeface="Calibri"/>
              </a:rPr>
              <a:t>IETF: Internet Engineering Task Force</a:t>
            </a:r>
            <a:endParaRPr/>
          </a:p>
          <a:p>
            <a:pPr marL="0" marR="0" lvl="0" indent="0" algn="l" rtl="0">
              <a:lnSpc>
                <a:spcPct val="90000"/>
              </a:lnSpc>
              <a:spcBef>
                <a:spcPts val="1000"/>
              </a:spcBef>
              <a:spcAft>
                <a:spcPts val="0"/>
              </a:spcAft>
              <a:buClr>
                <a:srgbClr val="0000A3"/>
              </a:buClr>
              <a:buSzPts val="2800"/>
              <a:buFont typeface="Noto Sans Symbols"/>
              <a:buNone/>
            </a:pPr>
            <a:endParaRPr sz="2800">
              <a:solidFill>
                <a:schemeClr val="dk1"/>
              </a:solidFill>
              <a:latin typeface="Calibri"/>
              <a:ea typeface="Calibri"/>
              <a:cs typeface="Calibri"/>
              <a:sym typeface="Calibri"/>
            </a:endParaRPr>
          </a:p>
        </p:txBody>
      </p:sp>
      <p:sp>
        <p:nvSpPr>
          <p:cNvPr id="1183" name="Google Shape;1183;p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9"/>
                                        </p:tgtEl>
                                        <p:attrNameLst>
                                          <p:attrName>style.visibility</p:attrName>
                                        </p:attrNameLst>
                                      </p:cBhvr>
                                      <p:to>
                                        <p:strVal val="visible"/>
                                      </p:to>
                                    </p:set>
                                    <p:animEffect transition="in" filter="fade">
                                      <p:cBhvr>
                                        <p:cTn id="7" dur="500"/>
                                        <p:tgtEl>
                                          <p:spTgt spid="1149"/>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154"/>
                                        </p:tgtEl>
                                        <p:attrNameLst>
                                          <p:attrName>style.visibility</p:attrName>
                                        </p:attrNameLst>
                                      </p:cBhvr>
                                      <p:to>
                                        <p:strVal val="visible"/>
                                      </p:to>
                                    </p:set>
                                    <p:animEffect transition="in" filter="fade">
                                      <p:cBhvr>
                                        <p:cTn id="11" dur="500"/>
                                        <p:tgtEl>
                                          <p:spTgt spid="1154"/>
                                        </p:tgtEl>
                                      </p:cBhvr>
                                    </p:animEffect>
                                  </p:childTnLst>
                                </p:cTn>
                              </p:par>
                            </p:childTnLst>
                          </p:cTn>
                        </p:par>
                        <p:par>
                          <p:cTn id="12" fill="hold">
                            <p:stCondLst>
                              <p:cond delay="1000"/>
                            </p:stCondLst>
                            <p:childTnLst>
                              <p:par>
                                <p:cTn id="13" presetID="10" presetClass="entr" presetSubtype="0" fill="hold" nodeType="afterEffect">
                                  <p:stCondLst>
                                    <p:cond delay="500"/>
                                  </p:stCondLst>
                                  <p:childTnLst>
                                    <p:set>
                                      <p:cBhvr>
                                        <p:cTn id="14" dur="1" fill="hold">
                                          <p:stCondLst>
                                            <p:cond delay="0"/>
                                          </p:stCondLst>
                                        </p:cTn>
                                        <p:tgtEl>
                                          <p:spTgt spid="1158"/>
                                        </p:tgtEl>
                                        <p:attrNameLst>
                                          <p:attrName>style.visibility</p:attrName>
                                        </p:attrNameLst>
                                      </p:cBhvr>
                                      <p:to>
                                        <p:strVal val="visible"/>
                                      </p:to>
                                    </p:set>
                                    <p:animEffect transition="in" filter="fade">
                                      <p:cBhvr>
                                        <p:cTn id="15" dur="500"/>
                                        <p:tgtEl>
                                          <p:spTgt spid="115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78"/>
                                        </p:tgtEl>
                                        <p:attrNameLst>
                                          <p:attrName>style.visibility</p:attrName>
                                        </p:attrNameLst>
                                      </p:cBhvr>
                                      <p:to>
                                        <p:strVal val="visible"/>
                                      </p:to>
                                    </p:set>
                                    <p:animEffect transition="in" filter="fade">
                                      <p:cBhvr>
                                        <p:cTn id="19" dur="500"/>
                                        <p:tgtEl>
                                          <p:spTgt spid="117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1174"/>
                                        </p:tgtEl>
                                        <p:attrNameLst>
                                          <p:attrName>style.visibility</p:attrName>
                                        </p:attrNameLst>
                                      </p:cBhvr>
                                      <p:to>
                                        <p:strVal val="visible"/>
                                      </p:to>
                                    </p:set>
                                    <p:animEffect transition="in" filter="fade">
                                      <p:cBhvr>
                                        <p:cTn id="23" dur="500"/>
                                        <p:tgtEl>
                                          <p:spTgt spid="1174"/>
                                        </p:tgtEl>
                                      </p:cBhvr>
                                    </p:animEffect>
                                  </p:childTnLst>
                                </p:cTn>
                              </p:par>
                            </p:childTnLst>
                          </p:cTn>
                        </p:par>
                        <p:par>
                          <p:cTn id="24" fill="hold">
                            <p:stCondLst>
                              <p:cond delay="2500"/>
                            </p:stCondLst>
                            <p:childTnLst>
                              <p:par>
                                <p:cTn id="25" presetID="10" presetClass="entr" presetSubtype="0" fill="hold" nodeType="afterEffect">
                                  <p:stCondLst>
                                    <p:cond delay="500"/>
                                  </p:stCondLst>
                                  <p:childTnLst>
                                    <p:set>
                                      <p:cBhvr>
                                        <p:cTn id="26" dur="1" fill="hold">
                                          <p:stCondLst>
                                            <p:cond delay="0"/>
                                          </p:stCondLst>
                                        </p:cTn>
                                        <p:tgtEl>
                                          <p:spTgt spid="1162"/>
                                        </p:tgtEl>
                                        <p:attrNameLst>
                                          <p:attrName>style.visibility</p:attrName>
                                        </p:attrNameLst>
                                      </p:cBhvr>
                                      <p:to>
                                        <p:strVal val="visible"/>
                                      </p:to>
                                    </p:set>
                                    <p:animEffect transition="in" filter="fade">
                                      <p:cBhvr>
                                        <p:cTn id="27" dur="500"/>
                                        <p:tgtEl>
                                          <p:spTgt spid="1162"/>
                                        </p:tgtEl>
                                      </p:cBhvr>
                                    </p:animEffect>
                                  </p:childTnLst>
                                </p:cTn>
                              </p:par>
                            </p:childTnLst>
                          </p:cTn>
                        </p:par>
                        <p:par>
                          <p:cTn id="28" fill="hold">
                            <p:stCondLst>
                              <p:cond delay="3000"/>
                            </p:stCondLst>
                            <p:childTnLst>
                              <p:par>
                                <p:cTn id="29" presetID="10" presetClass="entr" presetSubtype="0" fill="hold" nodeType="afterEffect">
                                  <p:stCondLst>
                                    <p:cond delay="500"/>
                                  </p:stCondLst>
                                  <p:childTnLst>
                                    <p:set>
                                      <p:cBhvr>
                                        <p:cTn id="30" dur="1" fill="hold">
                                          <p:stCondLst>
                                            <p:cond delay="0"/>
                                          </p:stCondLst>
                                        </p:cTn>
                                        <p:tgtEl>
                                          <p:spTgt spid="1166"/>
                                        </p:tgtEl>
                                        <p:attrNameLst>
                                          <p:attrName>style.visibility</p:attrName>
                                        </p:attrNameLst>
                                      </p:cBhvr>
                                      <p:to>
                                        <p:strVal val="visible"/>
                                      </p:to>
                                    </p:set>
                                    <p:animEffect transition="in" filter="fade">
                                      <p:cBhvr>
                                        <p:cTn id="31" dur="500"/>
                                        <p:tgtEl>
                                          <p:spTgt spid="1166"/>
                                        </p:tgtEl>
                                      </p:cBhvr>
                                    </p:animEffect>
                                  </p:childTnLst>
                                </p:cTn>
                              </p:par>
                            </p:childTnLst>
                          </p:cTn>
                        </p:par>
                        <p:par>
                          <p:cTn id="32" fill="hold">
                            <p:stCondLst>
                              <p:cond delay="3500"/>
                            </p:stCondLst>
                            <p:childTnLst>
                              <p:par>
                                <p:cTn id="33" presetID="10" presetClass="entr" presetSubtype="0" fill="hold" nodeType="afterEffect">
                                  <p:stCondLst>
                                    <p:cond delay="500"/>
                                  </p:stCondLst>
                                  <p:childTnLst>
                                    <p:set>
                                      <p:cBhvr>
                                        <p:cTn id="34" dur="1" fill="hold">
                                          <p:stCondLst>
                                            <p:cond delay="0"/>
                                          </p:stCondLst>
                                        </p:cTn>
                                        <p:tgtEl>
                                          <p:spTgt spid="1170"/>
                                        </p:tgtEl>
                                        <p:attrNameLst>
                                          <p:attrName>style.visibility</p:attrName>
                                        </p:attrNameLst>
                                      </p:cBhvr>
                                      <p:to>
                                        <p:strVal val="visible"/>
                                      </p:to>
                                    </p:set>
                                    <p:animEffect transition="in" filter="fade">
                                      <p:cBhvr>
                                        <p:cTn id="35" dur="500"/>
                                        <p:tgtEl>
                                          <p:spTgt spid="1170"/>
                                        </p:tgtEl>
                                      </p:cBhvr>
                                    </p:animEffect>
                                  </p:childTnLst>
                                </p:cTn>
                              </p:par>
                            </p:childTnLst>
                          </p:cTn>
                        </p:par>
                        <p:par>
                          <p:cTn id="36" fill="hold">
                            <p:stCondLst>
                              <p:cond delay="4000"/>
                            </p:stCondLst>
                            <p:childTnLst>
                              <p:par>
                                <p:cTn id="37" presetID="10" presetClass="entr" presetSubtype="0" fill="hold" nodeType="afterEffect">
                                  <p:stCondLst>
                                    <p:cond delay="500"/>
                                  </p:stCondLst>
                                  <p:childTnLst>
                                    <p:set>
                                      <p:cBhvr>
                                        <p:cTn id="38" dur="1" fill="hold">
                                          <p:stCondLst>
                                            <p:cond delay="0"/>
                                          </p:stCondLst>
                                        </p:cTn>
                                        <p:tgtEl>
                                          <p:spTgt spid="1150"/>
                                        </p:tgtEl>
                                        <p:attrNameLst>
                                          <p:attrName>style.visibility</p:attrName>
                                        </p:attrNameLst>
                                      </p:cBhvr>
                                      <p:to>
                                        <p:strVal val="visible"/>
                                      </p:to>
                                    </p:set>
                                    <p:animEffect transition="in" filter="fade">
                                      <p:cBhvr>
                                        <p:cTn id="39" dur="500"/>
                                        <p:tgtEl>
                                          <p:spTgt spid="115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82"/>
                                        </p:tgtEl>
                                        <p:attrNameLst>
                                          <p:attrName>style.visibility</p:attrName>
                                        </p:attrNameLst>
                                      </p:cBhvr>
                                      <p:to>
                                        <p:strVal val="visible"/>
                                      </p:to>
                                    </p:set>
                                    <p:animEffect transition="in" filter="fade">
                                      <p:cBhvr>
                                        <p:cTn id="44" dur="500"/>
                                        <p:tgtEl>
                                          <p:spTgt spid="1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01"/>
        <p:cNvGrpSpPr/>
        <p:nvPr/>
      </p:nvGrpSpPr>
      <p:grpSpPr>
        <a:xfrm>
          <a:off x="0" y="0"/>
          <a:ext cx="0" cy="0"/>
          <a:chOff x="0" y="0"/>
          <a:chExt cx="0" cy="0"/>
        </a:xfrm>
      </p:grpSpPr>
      <p:grpSp>
        <p:nvGrpSpPr>
          <p:cNvPr id="8402" name="Google Shape;8402;p49"/>
          <p:cNvGrpSpPr/>
          <p:nvPr/>
        </p:nvGrpSpPr>
        <p:grpSpPr>
          <a:xfrm>
            <a:off x="3364430" y="1767623"/>
            <a:ext cx="1511352" cy="863670"/>
            <a:chOff x="7493876" y="2774731"/>
            <a:chExt cx="1481958" cy="894622"/>
          </a:xfrm>
        </p:grpSpPr>
        <p:sp>
          <p:nvSpPr>
            <p:cNvPr id="8403" name="Google Shape;8403;p4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404" name="Google Shape;8404;p4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405" name="Google Shape;8405;p49"/>
            <p:cNvGrpSpPr/>
            <p:nvPr/>
          </p:nvGrpSpPr>
          <p:grpSpPr>
            <a:xfrm>
              <a:off x="7713663" y="2848339"/>
              <a:ext cx="1042107" cy="425543"/>
              <a:chOff x="7786941" y="2884917"/>
              <a:chExt cx="897649" cy="353919"/>
            </a:xfrm>
          </p:grpSpPr>
          <p:sp>
            <p:nvSpPr>
              <p:cNvPr id="8406" name="Google Shape;8406;p4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07" name="Google Shape;8407;p4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08" name="Google Shape;8408;p4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09" name="Google Shape;8409;p4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410" name="Google Shape;8410;p49"/>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Packet delay: four sources</a:t>
            </a:r>
            <a:endParaRPr sz="4400"/>
          </a:p>
        </p:txBody>
      </p:sp>
      <p:cxnSp>
        <p:nvCxnSpPr>
          <p:cNvPr id="8411" name="Google Shape;8411;p49"/>
          <p:cNvCxnSpPr/>
          <p:nvPr/>
        </p:nvCxnSpPr>
        <p:spPr>
          <a:xfrm>
            <a:off x="2621011" y="1783635"/>
            <a:ext cx="741403" cy="355600"/>
          </a:xfrm>
          <a:prstGeom prst="straightConnector1">
            <a:avLst/>
          </a:prstGeom>
          <a:noFill/>
          <a:ln w="19050" cap="flat" cmpd="sng">
            <a:solidFill>
              <a:schemeClr val="dk1"/>
            </a:solidFill>
            <a:prstDash val="solid"/>
            <a:round/>
            <a:headEnd type="none" w="med" len="med"/>
            <a:tailEnd type="none" w="med" len="med"/>
          </a:ln>
        </p:spPr>
      </p:cxnSp>
      <p:sp>
        <p:nvSpPr>
          <p:cNvPr id="8412" name="Google Shape;8412;p49"/>
          <p:cNvSpPr/>
          <p:nvPr/>
        </p:nvSpPr>
        <p:spPr>
          <a:xfrm>
            <a:off x="5464378" y="2002710"/>
            <a:ext cx="147646"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413" name="Google Shape;8413;p49"/>
          <p:cNvSpPr/>
          <p:nvPr/>
        </p:nvSpPr>
        <p:spPr>
          <a:xfrm>
            <a:off x="4211773" y="2074148"/>
            <a:ext cx="147645"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414" name="Google Shape;8414;p49"/>
          <p:cNvSpPr/>
          <p:nvPr/>
        </p:nvSpPr>
        <p:spPr>
          <a:xfrm>
            <a:off x="4373707" y="2074148"/>
            <a:ext cx="147645" cy="200025"/>
          </a:xfrm>
          <a:prstGeom prst="rect">
            <a:avLst/>
          </a:prstGeom>
          <a:solidFill>
            <a:srgbClr val="00B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415" name="Google Shape;8415;p49"/>
          <p:cNvCxnSpPr/>
          <p:nvPr/>
        </p:nvCxnSpPr>
        <p:spPr>
          <a:xfrm>
            <a:off x="7042061" y="1833751"/>
            <a:ext cx="366733" cy="0"/>
          </a:xfrm>
          <a:prstGeom prst="straightConnector1">
            <a:avLst/>
          </a:prstGeom>
          <a:noFill/>
          <a:ln w="9525" cap="flat" cmpd="sng">
            <a:solidFill>
              <a:schemeClr val="dk1"/>
            </a:solidFill>
            <a:prstDash val="solid"/>
            <a:round/>
            <a:headEnd type="none" w="med" len="med"/>
            <a:tailEnd type="triangle" w="med" len="med"/>
          </a:ln>
        </p:spPr>
      </p:cxnSp>
      <p:sp>
        <p:nvSpPr>
          <p:cNvPr id="8416" name="Google Shape;8416;p49"/>
          <p:cNvSpPr/>
          <p:nvPr/>
        </p:nvSpPr>
        <p:spPr>
          <a:xfrm>
            <a:off x="4502301" y="2012235"/>
            <a:ext cx="147646"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417" name="Google Shape;8417;p49"/>
          <p:cNvSpPr txBox="1"/>
          <p:nvPr/>
        </p:nvSpPr>
        <p:spPr>
          <a:xfrm>
            <a:off x="5370720" y="1587878"/>
            <a:ext cx="170040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propagation</a:t>
            </a:r>
            <a:endParaRPr sz="2000" b="0" i="0" u="none" strike="noStrike" cap="none">
              <a:solidFill>
                <a:srgbClr val="CC0000"/>
              </a:solidFill>
              <a:latin typeface="Calibri"/>
              <a:ea typeface="Calibri"/>
              <a:cs typeface="Calibri"/>
              <a:sym typeface="Calibri"/>
            </a:endParaRPr>
          </a:p>
        </p:txBody>
      </p:sp>
      <p:cxnSp>
        <p:nvCxnSpPr>
          <p:cNvPr id="8418" name="Google Shape;8418;p49"/>
          <p:cNvCxnSpPr/>
          <p:nvPr/>
        </p:nvCxnSpPr>
        <p:spPr>
          <a:xfrm rot="10800000">
            <a:off x="5073803" y="1831109"/>
            <a:ext cx="319105" cy="0"/>
          </a:xfrm>
          <a:prstGeom prst="straightConnector1">
            <a:avLst/>
          </a:prstGeom>
          <a:noFill/>
          <a:ln w="9525" cap="flat" cmpd="sng">
            <a:solidFill>
              <a:schemeClr val="dk1"/>
            </a:solidFill>
            <a:prstDash val="solid"/>
            <a:round/>
            <a:headEnd type="none" w="med" len="med"/>
            <a:tailEnd type="triangle" w="med" len="med"/>
          </a:ln>
        </p:spPr>
      </p:cxnSp>
      <p:sp>
        <p:nvSpPr>
          <p:cNvPr id="8419" name="Google Shape;8419;p49"/>
          <p:cNvSpPr txBox="1"/>
          <p:nvPr/>
        </p:nvSpPr>
        <p:spPr>
          <a:xfrm>
            <a:off x="3016098" y="2729785"/>
            <a:ext cx="1511824" cy="69063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nodal</a:t>
            </a:r>
            <a:endParaRPr/>
          </a:p>
          <a:p>
            <a:pPr marL="0" marR="0" lvl="0" indent="0" algn="ctr" rtl="0">
              <a:lnSpc>
                <a:spcPct val="8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processing</a:t>
            </a:r>
            <a:endParaRPr/>
          </a:p>
        </p:txBody>
      </p:sp>
      <p:cxnSp>
        <p:nvCxnSpPr>
          <p:cNvPr id="8420" name="Google Shape;8420;p49"/>
          <p:cNvCxnSpPr/>
          <p:nvPr/>
        </p:nvCxnSpPr>
        <p:spPr>
          <a:xfrm rot="10800000">
            <a:off x="3363541" y="2729991"/>
            <a:ext cx="833484" cy="0"/>
          </a:xfrm>
          <a:prstGeom prst="straightConnector1">
            <a:avLst/>
          </a:prstGeom>
          <a:noFill/>
          <a:ln w="9525" cap="flat" cmpd="sng">
            <a:solidFill>
              <a:schemeClr val="dk1"/>
            </a:solidFill>
            <a:prstDash val="solid"/>
            <a:round/>
            <a:headEnd type="triangle" w="med" len="med"/>
            <a:tailEnd type="triangle" w="med" len="med"/>
          </a:ln>
        </p:spPr>
      </p:cxnSp>
      <p:cxnSp>
        <p:nvCxnSpPr>
          <p:cNvPr id="8421" name="Google Shape;8421;p49"/>
          <p:cNvCxnSpPr/>
          <p:nvPr/>
        </p:nvCxnSpPr>
        <p:spPr>
          <a:xfrm rot="10800000">
            <a:off x="4187959" y="2536110"/>
            <a:ext cx="385784" cy="0"/>
          </a:xfrm>
          <a:prstGeom prst="straightConnector1">
            <a:avLst/>
          </a:prstGeom>
          <a:noFill/>
          <a:ln w="9525" cap="flat" cmpd="sng">
            <a:solidFill>
              <a:schemeClr val="dk1"/>
            </a:solidFill>
            <a:prstDash val="solid"/>
            <a:round/>
            <a:headEnd type="triangle" w="med" len="med"/>
            <a:tailEnd type="triangle" w="med" len="med"/>
          </a:ln>
        </p:spPr>
      </p:cxnSp>
      <p:sp>
        <p:nvSpPr>
          <p:cNvPr id="8422" name="Google Shape;8422;p49"/>
          <p:cNvSpPr txBox="1"/>
          <p:nvPr/>
        </p:nvSpPr>
        <p:spPr>
          <a:xfrm>
            <a:off x="4595969" y="2957464"/>
            <a:ext cx="13548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queueing</a:t>
            </a:r>
            <a:endParaRPr sz="2000" b="0" i="0" u="none" strike="noStrike" cap="none">
              <a:solidFill>
                <a:srgbClr val="CC0000"/>
              </a:solidFill>
              <a:latin typeface="Calibri"/>
              <a:ea typeface="Calibri"/>
              <a:cs typeface="Calibri"/>
              <a:sym typeface="Calibri"/>
            </a:endParaRPr>
          </a:p>
        </p:txBody>
      </p:sp>
      <p:cxnSp>
        <p:nvCxnSpPr>
          <p:cNvPr id="8423" name="Google Shape;8423;p49"/>
          <p:cNvCxnSpPr/>
          <p:nvPr/>
        </p:nvCxnSpPr>
        <p:spPr>
          <a:xfrm rot="10800000">
            <a:off x="4349892" y="2536110"/>
            <a:ext cx="595346" cy="552450"/>
          </a:xfrm>
          <a:prstGeom prst="straightConnector1">
            <a:avLst/>
          </a:prstGeom>
          <a:noFill/>
          <a:ln w="9525" cap="flat" cmpd="sng">
            <a:solidFill>
              <a:schemeClr val="dk1"/>
            </a:solidFill>
            <a:prstDash val="solid"/>
            <a:round/>
            <a:headEnd type="none" w="med" len="med"/>
            <a:tailEnd type="none" w="med" len="med"/>
          </a:ln>
        </p:spPr>
      </p:cxnSp>
      <p:sp>
        <p:nvSpPr>
          <p:cNvPr id="8424" name="Google Shape;8424;p49"/>
          <p:cNvSpPr/>
          <p:nvPr/>
        </p:nvSpPr>
        <p:spPr>
          <a:xfrm>
            <a:off x="1743075" y="3585728"/>
            <a:ext cx="6175328" cy="554037"/>
          </a:xfrm>
          <a:prstGeom prst="rect">
            <a:avLst/>
          </a:prstGeom>
          <a:noFill/>
          <a:ln>
            <a:noFill/>
          </a:ln>
        </p:spPr>
        <p:txBody>
          <a:bodyPr spcFirstLastPara="1" wrap="square" lIns="91425" tIns="45700" rIns="91425" bIns="45700" anchor="t" anchorCtr="0">
            <a:noAutofit/>
          </a:bodyPr>
          <a:lstStyle/>
          <a:p>
            <a:pPr marL="285750" marR="0" lvl="0" indent="-285750" algn="l" rtl="0">
              <a:lnSpc>
                <a:spcPct val="85000"/>
              </a:lnSpc>
              <a:spcBef>
                <a:spcPts val="0"/>
              </a:spcBef>
              <a:spcAft>
                <a:spcPts val="0"/>
              </a:spcAft>
              <a:buClr>
                <a:srgbClr val="000099"/>
              </a:buClr>
              <a:buSzPts val="2400"/>
              <a:buFont typeface="Noto Sans Symbols"/>
              <a:buNone/>
            </a:pP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nodal</a:t>
            </a:r>
            <a:r>
              <a:rPr lang="en-US" sz="3200" b="0" i="0" u="none" strike="noStrike" cap="none">
                <a:solidFill>
                  <a:srgbClr val="000000"/>
                </a:solidFill>
                <a:latin typeface="Calibri"/>
                <a:ea typeface="Calibri"/>
                <a:cs typeface="Calibri"/>
                <a:sym typeface="Calibri"/>
              </a:rPr>
              <a:t> = </a:t>
            </a: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proc</a:t>
            </a:r>
            <a:r>
              <a:rPr lang="en-US" sz="3200" b="0" i="0" u="none" strike="noStrike" cap="none">
                <a:solidFill>
                  <a:srgbClr val="000000"/>
                </a:solidFill>
                <a:latin typeface="Calibri"/>
                <a:ea typeface="Calibri"/>
                <a:cs typeface="Calibri"/>
                <a:sym typeface="Calibri"/>
              </a:rPr>
              <a:t> + </a:t>
            </a: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queue</a:t>
            </a:r>
            <a:r>
              <a:rPr lang="en-US" sz="3200" b="0" i="0" u="none" strike="noStrike" cap="none">
                <a:solidFill>
                  <a:srgbClr val="000000"/>
                </a:solidFill>
                <a:latin typeface="Calibri"/>
                <a:ea typeface="Calibri"/>
                <a:cs typeface="Calibri"/>
                <a:sym typeface="Calibri"/>
              </a:rPr>
              <a:t> + </a:t>
            </a: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trans</a:t>
            </a:r>
            <a:r>
              <a:rPr lang="en-US" sz="3200" b="0" i="0" u="none" strike="noStrike" cap="none">
                <a:solidFill>
                  <a:srgbClr val="000000"/>
                </a:solidFill>
                <a:latin typeface="Calibri"/>
                <a:ea typeface="Calibri"/>
                <a:cs typeface="Calibri"/>
                <a:sym typeface="Calibri"/>
              </a:rPr>
              <a:t> +  </a:t>
            </a: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prop</a:t>
            </a:r>
            <a:endParaRPr sz="3200" b="0" i="0" u="none" strike="noStrike" cap="none">
              <a:solidFill>
                <a:srgbClr val="000000"/>
              </a:solidFill>
              <a:latin typeface="Calibri"/>
              <a:ea typeface="Calibri"/>
              <a:cs typeface="Calibri"/>
              <a:sym typeface="Calibri"/>
            </a:endParaRPr>
          </a:p>
        </p:txBody>
      </p:sp>
      <p:cxnSp>
        <p:nvCxnSpPr>
          <p:cNvPr id="8425" name="Google Shape;8425;p49"/>
          <p:cNvCxnSpPr/>
          <p:nvPr/>
        </p:nvCxnSpPr>
        <p:spPr>
          <a:xfrm rot="10800000" flipH="1">
            <a:off x="2619131" y="2323384"/>
            <a:ext cx="735346" cy="549939"/>
          </a:xfrm>
          <a:prstGeom prst="straightConnector1">
            <a:avLst/>
          </a:prstGeom>
          <a:noFill/>
          <a:ln w="19050" cap="flat" cmpd="sng">
            <a:solidFill>
              <a:schemeClr val="dk1"/>
            </a:solidFill>
            <a:prstDash val="solid"/>
            <a:round/>
            <a:headEnd type="none" w="med" len="med"/>
            <a:tailEnd type="none" w="med" len="med"/>
          </a:ln>
        </p:spPr>
      </p:cxnSp>
      <p:sp>
        <p:nvSpPr>
          <p:cNvPr id="8426" name="Google Shape;8426;p49"/>
          <p:cNvSpPr/>
          <p:nvPr/>
        </p:nvSpPr>
        <p:spPr>
          <a:xfrm>
            <a:off x="3159202" y="1974135"/>
            <a:ext cx="147646"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427" name="Google Shape;8427;p49"/>
          <p:cNvCxnSpPr/>
          <p:nvPr/>
        </p:nvCxnSpPr>
        <p:spPr>
          <a:xfrm>
            <a:off x="3109988" y="1910635"/>
            <a:ext cx="211149" cy="0"/>
          </a:xfrm>
          <a:prstGeom prst="straightConnector1">
            <a:avLst/>
          </a:prstGeom>
          <a:noFill/>
          <a:ln w="9525" cap="flat" cmpd="sng">
            <a:solidFill>
              <a:schemeClr val="dk1"/>
            </a:solidFill>
            <a:prstDash val="solid"/>
            <a:round/>
            <a:headEnd type="none" w="med" len="med"/>
            <a:tailEnd type="triangle" w="med" len="med"/>
          </a:ln>
        </p:spPr>
      </p:cxnSp>
      <p:sp>
        <p:nvSpPr>
          <p:cNvPr id="8428" name="Google Shape;8428;p49"/>
          <p:cNvSpPr txBox="1"/>
          <p:nvPr/>
        </p:nvSpPr>
        <p:spPr>
          <a:xfrm>
            <a:off x="1816815" y="1467723"/>
            <a:ext cx="39305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A</a:t>
            </a:r>
            <a:endParaRPr/>
          </a:p>
        </p:txBody>
      </p:sp>
      <p:sp>
        <p:nvSpPr>
          <p:cNvPr id="8429" name="Google Shape;8429;p49"/>
          <p:cNvSpPr txBox="1"/>
          <p:nvPr/>
        </p:nvSpPr>
        <p:spPr>
          <a:xfrm>
            <a:off x="1845558" y="2420223"/>
            <a:ext cx="3802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B</a:t>
            </a:r>
            <a:endParaRPr/>
          </a:p>
        </p:txBody>
      </p:sp>
      <p:grpSp>
        <p:nvGrpSpPr>
          <p:cNvPr id="8430" name="Google Shape;8430;p49"/>
          <p:cNvGrpSpPr/>
          <p:nvPr/>
        </p:nvGrpSpPr>
        <p:grpSpPr>
          <a:xfrm>
            <a:off x="1923392" y="1467723"/>
            <a:ext cx="779505" cy="679450"/>
            <a:chOff x="-44" y="1473"/>
            <a:chExt cx="981" cy="1105"/>
          </a:xfrm>
        </p:grpSpPr>
        <p:pic>
          <p:nvPicPr>
            <p:cNvPr id="8431" name="Google Shape;8431;p49"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432" name="Google Shape;8432;p4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grpSp>
        <p:nvGrpSpPr>
          <p:cNvPr id="8433" name="Google Shape;8433;p49"/>
          <p:cNvGrpSpPr/>
          <p:nvPr/>
        </p:nvGrpSpPr>
        <p:grpSpPr>
          <a:xfrm>
            <a:off x="1914200" y="2474691"/>
            <a:ext cx="779506" cy="679450"/>
            <a:chOff x="-44" y="1473"/>
            <a:chExt cx="981" cy="1105"/>
          </a:xfrm>
        </p:grpSpPr>
        <p:pic>
          <p:nvPicPr>
            <p:cNvPr id="8434" name="Google Shape;8434;p49"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435" name="Google Shape;8435;p4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sp>
        <p:nvSpPr>
          <p:cNvPr id="8436" name="Google Shape;8436;p49"/>
          <p:cNvSpPr txBox="1"/>
          <p:nvPr/>
        </p:nvSpPr>
        <p:spPr>
          <a:xfrm>
            <a:off x="2833286" y="1145961"/>
            <a:ext cx="176856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transmission</a:t>
            </a:r>
            <a:endParaRPr/>
          </a:p>
        </p:txBody>
      </p:sp>
      <p:cxnSp>
        <p:nvCxnSpPr>
          <p:cNvPr id="8437" name="Google Shape;8437;p49"/>
          <p:cNvCxnSpPr/>
          <p:nvPr/>
        </p:nvCxnSpPr>
        <p:spPr>
          <a:xfrm>
            <a:off x="4038725" y="1443910"/>
            <a:ext cx="528667" cy="533400"/>
          </a:xfrm>
          <a:prstGeom prst="straightConnector1">
            <a:avLst/>
          </a:prstGeom>
          <a:noFill/>
          <a:ln w="9525" cap="flat" cmpd="sng">
            <a:solidFill>
              <a:schemeClr val="dk1"/>
            </a:solidFill>
            <a:prstDash val="solid"/>
            <a:round/>
            <a:headEnd type="none" w="med" len="med"/>
            <a:tailEnd type="none" w="med" len="med"/>
          </a:ln>
        </p:spPr>
      </p:cxnSp>
      <p:sp>
        <p:nvSpPr>
          <p:cNvPr id="8438" name="Google Shape;8438;p49"/>
          <p:cNvSpPr/>
          <p:nvPr/>
        </p:nvSpPr>
        <p:spPr>
          <a:xfrm>
            <a:off x="2722441" y="2630267"/>
            <a:ext cx="139773" cy="185197"/>
          </a:xfrm>
          <a:prstGeom prst="rect">
            <a:avLst/>
          </a:prstGeom>
          <a:solidFill>
            <a:srgbClr val="00B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439" name="Google Shape;8439;p49"/>
          <p:cNvCxnSpPr/>
          <p:nvPr/>
        </p:nvCxnSpPr>
        <p:spPr>
          <a:xfrm rot="10800000" flipH="1">
            <a:off x="2897771" y="2599885"/>
            <a:ext cx="219680" cy="161939"/>
          </a:xfrm>
          <a:prstGeom prst="straightConnector1">
            <a:avLst/>
          </a:prstGeom>
          <a:noFill/>
          <a:ln w="9525" cap="flat" cmpd="sng">
            <a:solidFill>
              <a:schemeClr val="dk1"/>
            </a:solidFill>
            <a:prstDash val="solid"/>
            <a:round/>
            <a:headEnd type="none" w="med" len="med"/>
            <a:tailEnd type="triangle" w="med" len="med"/>
          </a:ln>
        </p:spPr>
      </p:cxnSp>
      <p:cxnSp>
        <p:nvCxnSpPr>
          <p:cNvPr id="8440" name="Google Shape;8440;p49"/>
          <p:cNvCxnSpPr/>
          <p:nvPr/>
        </p:nvCxnSpPr>
        <p:spPr>
          <a:xfrm>
            <a:off x="4880582" y="2238559"/>
            <a:ext cx="3388992" cy="0"/>
          </a:xfrm>
          <a:prstGeom prst="straightConnector1">
            <a:avLst/>
          </a:prstGeom>
          <a:noFill/>
          <a:ln w="25400" cap="flat" cmpd="sng">
            <a:solidFill>
              <a:schemeClr val="dk1"/>
            </a:solidFill>
            <a:prstDash val="solid"/>
            <a:miter lim="800000"/>
            <a:headEnd type="none" w="sm" len="sm"/>
            <a:tailEnd type="none" w="sm" len="sm"/>
          </a:ln>
        </p:spPr>
      </p:cxnSp>
      <p:grpSp>
        <p:nvGrpSpPr>
          <p:cNvPr id="8441" name="Google Shape;8441;p49"/>
          <p:cNvGrpSpPr/>
          <p:nvPr/>
        </p:nvGrpSpPr>
        <p:grpSpPr>
          <a:xfrm>
            <a:off x="7991017" y="1778258"/>
            <a:ext cx="1511352" cy="863670"/>
            <a:chOff x="7493876" y="2774731"/>
            <a:chExt cx="1481958" cy="894622"/>
          </a:xfrm>
        </p:grpSpPr>
        <p:sp>
          <p:nvSpPr>
            <p:cNvPr id="8442" name="Google Shape;8442;p4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443" name="Google Shape;8443;p4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444" name="Google Shape;8444;p49"/>
            <p:cNvGrpSpPr/>
            <p:nvPr/>
          </p:nvGrpSpPr>
          <p:grpSpPr>
            <a:xfrm>
              <a:off x="7713663" y="2848339"/>
              <a:ext cx="1042107" cy="425543"/>
              <a:chOff x="7786941" y="2884917"/>
              <a:chExt cx="897649" cy="353919"/>
            </a:xfrm>
          </p:grpSpPr>
          <p:sp>
            <p:nvSpPr>
              <p:cNvPr id="8445" name="Google Shape;8445;p4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46" name="Google Shape;8446;p4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47" name="Google Shape;8447;p4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48" name="Google Shape;8448;p4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449" name="Google Shape;8449;p49"/>
          <p:cNvSpPr/>
          <p:nvPr/>
        </p:nvSpPr>
        <p:spPr>
          <a:xfrm>
            <a:off x="1231746" y="4297060"/>
            <a:ext cx="4380277" cy="2078037"/>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000099"/>
              </a:buClr>
              <a:buSzPts val="1820"/>
              <a:buFont typeface="Noto Sans Symbols"/>
              <a:buNone/>
            </a:pPr>
            <a:r>
              <a:rPr lang="en-US" sz="2800" b="0" i="1" u="none" strike="noStrike" cap="none">
                <a:solidFill>
                  <a:srgbClr val="CC0000"/>
                </a:solidFill>
                <a:latin typeface="Calibri"/>
                <a:ea typeface="Calibri"/>
                <a:cs typeface="Calibri"/>
                <a:sym typeface="Calibri"/>
              </a:rPr>
              <a:t>d</a:t>
            </a:r>
            <a:r>
              <a:rPr lang="en-US" sz="2800" b="0" i="0" u="none" strike="noStrike" cap="none" baseline="-25000">
                <a:solidFill>
                  <a:srgbClr val="CC0000"/>
                </a:solidFill>
                <a:latin typeface="Calibri"/>
                <a:ea typeface="Calibri"/>
                <a:cs typeface="Calibri"/>
                <a:sym typeface="Calibri"/>
              </a:rPr>
              <a:t>trans</a:t>
            </a:r>
            <a:r>
              <a:rPr lang="en-US" sz="2800" b="0" i="0" u="none" strike="noStrike" cap="none">
                <a:solidFill>
                  <a:srgbClr val="CC0000"/>
                </a:solidFill>
                <a:latin typeface="Calibri"/>
                <a:ea typeface="Calibri"/>
                <a:cs typeface="Calibri"/>
                <a:sym typeface="Calibri"/>
              </a:rPr>
              <a:t>: transmission delay:</a:t>
            </a:r>
            <a:endParaRPr/>
          </a:p>
          <a:p>
            <a:pPr marL="231775" marR="0" lvl="0" indent="-231775" algn="l" rtl="0">
              <a:lnSpc>
                <a:spcPct val="90000"/>
              </a:lnSpc>
              <a:spcBef>
                <a:spcPts val="600"/>
              </a:spcBef>
              <a:spcAft>
                <a:spcPts val="0"/>
              </a:spcAft>
              <a:buClr>
                <a:srgbClr val="000099"/>
              </a:buClr>
              <a:buSzPts val="2400"/>
              <a:buFont typeface="Noto Sans Symbols"/>
              <a:buChar char="▪"/>
            </a:pPr>
            <a:r>
              <a:rPr lang="en-US" sz="2400" b="0" i="1" u="none" strike="noStrike" cap="none">
                <a:solidFill>
                  <a:srgbClr val="000000"/>
                </a:solidFill>
                <a:latin typeface="Calibri"/>
                <a:ea typeface="Calibri"/>
                <a:cs typeface="Calibri"/>
                <a:sym typeface="Calibri"/>
              </a:rPr>
              <a:t>L</a:t>
            </a:r>
            <a:r>
              <a:rPr lang="en-US" sz="2400" b="0" i="0" u="none" strike="noStrike" cap="none">
                <a:solidFill>
                  <a:srgbClr val="000000"/>
                </a:solidFill>
                <a:latin typeface="Calibri"/>
                <a:ea typeface="Calibri"/>
                <a:cs typeface="Calibri"/>
                <a:sym typeface="Calibri"/>
              </a:rPr>
              <a:t>: packet length (bits) </a:t>
            </a:r>
            <a:endParaRPr/>
          </a:p>
          <a:p>
            <a:pPr marL="231775" marR="0" lvl="0" indent="-231775" algn="l" rtl="0">
              <a:lnSpc>
                <a:spcPct val="90000"/>
              </a:lnSpc>
              <a:spcBef>
                <a:spcPts val="600"/>
              </a:spcBef>
              <a:spcAft>
                <a:spcPts val="0"/>
              </a:spcAft>
              <a:buClr>
                <a:srgbClr val="000099"/>
              </a:buClr>
              <a:buSzPts val="2400"/>
              <a:buFont typeface="Noto Sans Symbols"/>
              <a:buChar char="▪"/>
            </a:pPr>
            <a:r>
              <a:rPr lang="en-US" sz="2400" b="0" i="1" u="none" strike="noStrike" cap="none">
                <a:solidFill>
                  <a:srgbClr val="000000"/>
                </a:solidFill>
                <a:latin typeface="Calibri"/>
                <a:ea typeface="Calibri"/>
                <a:cs typeface="Calibri"/>
                <a:sym typeface="Calibri"/>
              </a:rPr>
              <a:t>R</a:t>
            </a:r>
            <a:r>
              <a:rPr lang="en-US" sz="2400" b="0" i="0" u="none" strike="noStrike" cap="none">
                <a:solidFill>
                  <a:srgbClr val="000000"/>
                </a:solidFill>
                <a:latin typeface="Calibri"/>
                <a:ea typeface="Calibri"/>
                <a:cs typeface="Calibri"/>
                <a:sym typeface="Calibri"/>
              </a:rPr>
              <a:t>: link </a:t>
            </a:r>
            <a:r>
              <a:rPr lang="en-US" sz="2400" b="0" i="1" u="none" strike="noStrike" cap="none">
                <a:solidFill>
                  <a:srgbClr val="000000"/>
                </a:solidFill>
                <a:latin typeface="Calibri"/>
                <a:ea typeface="Calibri"/>
                <a:cs typeface="Calibri"/>
                <a:sym typeface="Calibri"/>
              </a:rPr>
              <a:t>transmission rate (bps)</a:t>
            </a:r>
            <a:endParaRPr/>
          </a:p>
          <a:p>
            <a:pPr marL="231775" marR="0" lvl="0" indent="-231775" algn="l" rtl="0">
              <a:lnSpc>
                <a:spcPct val="90000"/>
              </a:lnSpc>
              <a:spcBef>
                <a:spcPts val="600"/>
              </a:spcBef>
              <a:spcAft>
                <a:spcPts val="0"/>
              </a:spcAft>
              <a:buClr>
                <a:srgbClr val="000099"/>
              </a:buClr>
              <a:buSzPts val="2400"/>
              <a:buFont typeface="Noto Sans Symbols"/>
              <a:buChar char="▪"/>
            </a:pPr>
            <a:r>
              <a:rPr lang="en-US" sz="2400" b="0" i="1" u="none" strike="noStrike" cap="none">
                <a:solidFill>
                  <a:srgbClr val="CC0000"/>
                </a:solidFill>
                <a:latin typeface="Calibri"/>
                <a:ea typeface="Calibri"/>
                <a:cs typeface="Calibri"/>
                <a:sym typeface="Calibri"/>
              </a:rPr>
              <a:t>d</a:t>
            </a:r>
            <a:r>
              <a:rPr lang="en-US" sz="2400" b="0" i="1" u="none" strike="noStrike" cap="none" baseline="-25000">
                <a:solidFill>
                  <a:srgbClr val="CC0000"/>
                </a:solidFill>
                <a:latin typeface="Calibri"/>
                <a:ea typeface="Calibri"/>
                <a:cs typeface="Calibri"/>
                <a:sym typeface="Calibri"/>
              </a:rPr>
              <a:t>trans</a:t>
            </a:r>
            <a:r>
              <a:rPr lang="en-US" sz="2400" b="0" i="1" u="none" strike="noStrike" cap="none">
                <a:solidFill>
                  <a:srgbClr val="CC0000"/>
                </a:solidFill>
                <a:latin typeface="Calibri"/>
                <a:ea typeface="Calibri"/>
                <a:cs typeface="Calibri"/>
                <a:sym typeface="Calibri"/>
              </a:rPr>
              <a:t> </a:t>
            </a:r>
            <a:r>
              <a:rPr lang="en-US" sz="2400" b="0" i="1" u="none" strike="noStrike" cap="none">
                <a:solidFill>
                  <a:srgbClr val="000000"/>
                </a:solidFill>
                <a:latin typeface="Calibri"/>
                <a:ea typeface="Calibri"/>
                <a:cs typeface="Calibri"/>
                <a:sym typeface="Calibri"/>
              </a:rPr>
              <a:t>= L/R</a:t>
            </a:r>
            <a:endParaRPr/>
          </a:p>
        </p:txBody>
      </p:sp>
      <p:sp>
        <p:nvSpPr>
          <p:cNvPr id="8450" name="Google Shape;8450;p49"/>
          <p:cNvSpPr/>
          <p:nvPr/>
        </p:nvSpPr>
        <p:spPr>
          <a:xfrm>
            <a:off x="6527008" y="4304008"/>
            <a:ext cx="5147743" cy="219075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820"/>
              <a:buFont typeface="Noto Sans Symbols"/>
              <a:buNone/>
            </a:pPr>
            <a:r>
              <a:rPr lang="en-US" sz="2800" b="0" i="1" u="none" strike="noStrike" cap="none">
                <a:solidFill>
                  <a:srgbClr val="CC0000"/>
                </a:solidFill>
                <a:latin typeface="Calibri"/>
                <a:ea typeface="Calibri"/>
                <a:cs typeface="Calibri"/>
                <a:sym typeface="Calibri"/>
              </a:rPr>
              <a:t>d</a:t>
            </a:r>
            <a:r>
              <a:rPr lang="en-US" sz="2800" b="0" i="0" u="none" strike="noStrike" cap="none" baseline="-25000">
                <a:solidFill>
                  <a:srgbClr val="CC0000"/>
                </a:solidFill>
                <a:latin typeface="Calibri"/>
                <a:ea typeface="Calibri"/>
                <a:cs typeface="Calibri"/>
                <a:sym typeface="Calibri"/>
              </a:rPr>
              <a:t>prop</a:t>
            </a:r>
            <a:r>
              <a:rPr lang="en-US" sz="2800" b="0" i="0" u="none" strike="noStrike" cap="none">
                <a:solidFill>
                  <a:srgbClr val="CC0000"/>
                </a:solidFill>
                <a:latin typeface="Calibri"/>
                <a:ea typeface="Calibri"/>
                <a:cs typeface="Calibri"/>
                <a:sym typeface="Calibri"/>
              </a:rPr>
              <a:t>: propagation delay:</a:t>
            </a:r>
            <a:endParaRPr sz="1800" b="0" i="0" u="none" strike="noStrike" cap="none">
              <a:solidFill>
                <a:srgbClr val="CC0000"/>
              </a:solidFill>
              <a:latin typeface="Calibri"/>
              <a:ea typeface="Calibri"/>
              <a:cs typeface="Calibri"/>
              <a:sym typeface="Calibri"/>
            </a:endParaRPr>
          </a:p>
          <a:p>
            <a:pPr marL="231775" marR="0" lvl="0" indent="-231775" algn="l" rtl="0">
              <a:lnSpc>
                <a:spcPct val="90000"/>
              </a:lnSpc>
              <a:spcBef>
                <a:spcPts val="600"/>
              </a:spcBef>
              <a:spcAft>
                <a:spcPts val="0"/>
              </a:spcAft>
              <a:buClr>
                <a:srgbClr val="000099"/>
              </a:buClr>
              <a:buSzPts val="2400"/>
              <a:buFont typeface="Noto Sans Symbols"/>
              <a:buChar char="▪"/>
            </a:pPr>
            <a:r>
              <a:rPr lang="en-US" sz="2400" b="0" i="1" u="none" strike="noStrike" cap="none">
                <a:solidFill>
                  <a:srgbClr val="000000"/>
                </a:solidFill>
                <a:latin typeface="Calibri"/>
                <a:ea typeface="Calibri"/>
                <a:cs typeface="Calibri"/>
                <a:sym typeface="Calibri"/>
              </a:rPr>
              <a:t>d</a:t>
            </a:r>
            <a:r>
              <a:rPr lang="en-US" sz="2400" b="0" i="0" u="none" strike="noStrike" cap="none">
                <a:solidFill>
                  <a:srgbClr val="000000"/>
                </a:solidFill>
                <a:latin typeface="Calibri"/>
                <a:ea typeface="Calibri"/>
                <a:cs typeface="Calibri"/>
                <a:sym typeface="Calibri"/>
              </a:rPr>
              <a:t>: length of physical link</a:t>
            </a:r>
            <a:endParaRPr/>
          </a:p>
          <a:p>
            <a:pPr marL="231775" marR="0" lvl="0" indent="-231775" algn="l" rtl="0">
              <a:lnSpc>
                <a:spcPct val="90000"/>
              </a:lnSpc>
              <a:spcBef>
                <a:spcPts val="600"/>
              </a:spcBef>
              <a:spcAft>
                <a:spcPts val="0"/>
              </a:spcAft>
              <a:buClr>
                <a:srgbClr val="000099"/>
              </a:buClr>
              <a:buSzPts val="2400"/>
              <a:buFont typeface="Noto Sans Symbols"/>
              <a:buChar char="▪"/>
            </a:pPr>
            <a:r>
              <a:rPr lang="en-US" sz="2400" b="0" i="1" u="none" strike="noStrike" cap="none">
                <a:solidFill>
                  <a:srgbClr val="000000"/>
                </a:solidFill>
                <a:latin typeface="Calibri"/>
                <a:ea typeface="Calibri"/>
                <a:cs typeface="Calibri"/>
                <a:sym typeface="Calibri"/>
              </a:rPr>
              <a:t>s</a:t>
            </a:r>
            <a:r>
              <a:rPr lang="en-US" sz="2400" b="0" i="0" u="none" strike="noStrike" cap="none">
                <a:solidFill>
                  <a:srgbClr val="000000"/>
                </a:solidFill>
                <a:latin typeface="Calibri"/>
                <a:ea typeface="Calibri"/>
                <a:cs typeface="Calibri"/>
                <a:sym typeface="Calibri"/>
              </a:rPr>
              <a:t>: propagation speed (~2x10</a:t>
            </a:r>
            <a:r>
              <a:rPr lang="en-US" sz="2400" b="0" i="0" u="none" strike="noStrike" cap="none" baseline="30000">
                <a:solidFill>
                  <a:srgbClr val="000000"/>
                </a:solidFill>
                <a:latin typeface="Calibri"/>
                <a:ea typeface="Calibri"/>
                <a:cs typeface="Calibri"/>
                <a:sym typeface="Calibri"/>
              </a:rPr>
              <a:t>8</a:t>
            </a:r>
            <a:r>
              <a:rPr lang="en-US" sz="2400" b="0" i="0" u="none" strike="noStrike" cap="none">
                <a:solidFill>
                  <a:srgbClr val="000000"/>
                </a:solidFill>
                <a:latin typeface="Calibri"/>
                <a:ea typeface="Calibri"/>
                <a:cs typeface="Calibri"/>
                <a:sym typeface="Calibri"/>
              </a:rPr>
              <a:t> m/sec)</a:t>
            </a:r>
            <a:endParaRPr/>
          </a:p>
          <a:p>
            <a:pPr marL="231775" marR="0" lvl="0" indent="-231775" algn="l" rtl="0">
              <a:lnSpc>
                <a:spcPct val="90000"/>
              </a:lnSpc>
              <a:spcBef>
                <a:spcPts val="600"/>
              </a:spcBef>
              <a:spcAft>
                <a:spcPts val="0"/>
              </a:spcAft>
              <a:buClr>
                <a:srgbClr val="000099"/>
              </a:buClr>
              <a:buSzPts val="2400"/>
              <a:buFont typeface="Noto Sans Symbols"/>
              <a:buChar char="▪"/>
            </a:pPr>
            <a:r>
              <a:rPr lang="en-US" sz="2400" b="0" i="1" u="none" strike="noStrike" cap="none">
                <a:solidFill>
                  <a:srgbClr val="CC0000"/>
                </a:solidFill>
                <a:latin typeface="Calibri"/>
                <a:ea typeface="Calibri"/>
                <a:cs typeface="Calibri"/>
                <a:sym typeface="Calibri"/>
              </a:rPr>
              <a:t>d</a:t>
            </a:r>
            <a:r>
              <a:rPr lang="en-US" sz="2400" b="0" i="0" u="none" strike="noStrike" cap="none" baseline="-25000">
                <a:solidFill>
                  <a:srgbClr val="CC0000"/>
                </a:solidFill>
                <a:latin typeface="Calibri"/>
                <a:ea typeface="Calibri"/>
                <a:cs typeface="Calibri"/>
                <a:sym typeface="Calibri"/>
              </a:rPr>
              <a:t>prop</a:t>
            </a:r>
            <a:r>
              <a:rPr lang="en-US" sz="2400" b="0" i="0" u="none" strike="noStrike" cap="none">
                <a:solidFill>
                  <a:srgbClr val="000000"/>
                </a:solidFill>
                <a:latin typeface="Calibri"/>
                <a:ea typeface="Calibri"/>
                <a:cs typeface="Calibri"/>
                <a:sym typeface="Calibri"/>
              </a:rPr>
              <a:t> = </a:t>
            </a:r>
            <a:r>
              <a:rPr lang="en-US" sz="2400" b="0" i="1" u="none" strike="noStrike" cap="none">
                <a:solidFill>
                  <a:srgbClr val="000000"/>
                </a:solidFill>
                <a:latin typeface="Calibri"/>
                <a:ea typeface="Calibri"/>
                <a:cs typeface="Calibri"/>
                <a:sym typeface="Calibri"/>
              </a:rPr>
              <a:t>d</a:t>
            </a:r>
            <a:r>
              <a:rPr lang="en-US" sz="2400" b="0" i="0" u="none" strike="noStrike" cap="none">
                <a:solidFill>
                  <a:srgbClr val="000000"/>
                </a:solidFill>
                <a:latin typeface="Calibri"/>
                <a:ea typeface="Calibri"/>
                <a:cs typeface="Calibri"/>
                <a:sym typeface="Calibri"/>
              </a:rPr>
              <a:t>/</a:t>
            </a:r>
            <a:r>
              <a:rPr lang="en-US" sz="2400" b="0" i="1" u="none" strike="noStrike" cap="none">
                <a:solidFill>
                  <a:srgbClr val="000000"/>
                </a:solidFill>
                <a:latin typeface="Calibri"/>
                <a:ea typeface="Calibri"/>
                <a:cs typeface="Calibri"/>
                <a:sym typeface="Calibri"/>
              </a:rPr>
              <a:t>s</a:t>
            </a:r>
            <a:endParaRPr/>
          </a:p>
        </p:txBody>
      </p:sp>
      <p:grpSp>
        <p:nvGrpSpPr>
          <p:cNvPr id="8451" name="Google Shape;8451;p49"/>
          <p:cNvGrpSpPr/>
          <p:nvPr/>
        </p:nvGrpSpPr>
        <p:grpSpPr>
          <a:xfrm>
            <a:off x="1211117" y="5494308"/>
            <a:ext cx="7076415" cy="1127327"/>
            <a:chOff x="1211117" y="5568048"/>
            <a:chExt cx="7076415" cy="1127327"/>
          </a:xfrm>
        </p:grpSpPr>
        <p:sp>
          <p:nvSpPr>
            <p:cNvPr id="8452" name="Google Shape;8452;p49"/>
            <p:cNvSpPr txBox="1"/>
            <p:nvPr/>
          </p:nvSpPr>
          <p:spPr>
            <a:xfrm>
              <a:off x="3836662" y="5864378"/>
              <a:ext cx="2105222"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2400"/>
                <a:buFont typeface="Calibri"/>
                <a:buNone/>
              </a:pPr>
              <a:r>
                <a:rPr lang="en-US" sz="2400" b="0" i="1" u="none" strike="noStrike" cap="none">
                  <a:solidFill>
                    <a:srgbClr val="C00000"/>
                  </a:solidFill>
                  <a:latin typeface="Calibri"/>
                  <a:ea typeface="Calibri"/>
                  <a:cs typeface="Calibri"/>
                  <a:sym typeface="Calibri"/>
                </a:rPr>
                <a:t>d</a:t>
              </a:r>
              <a:r>
                <a:rPr lang="en-US" sz="2400" b="0" i="0" u="none" strike="noStrike" cap="none" baseline="-25000">
                  <a:solidFill>
                    <a:srgbClr val="C00000"/>
                  </a:solidFill>
                  <a:latin typeface="Calibri"/>
                  <a:ea typeface="Calibri"/>
                  <a:cs typeface="Calibri"/>
                  <a:sym typeface="Calibri"/>
                </a:rPr>
                <a:t>trans</a:t>
              </a:r>
              <a:r>
                <a:rPr lang="en-US" sz="2000" b="0" i="0" u="none" strike="noStrike" cap="none" baseline="-25000">
                  <a:solidFill>
                    <a:srgbClr val="C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and </a:t>
              </a:r>
              <a:r>
                <a:rPr lang="en-US" sz="2400" b="0" i="1" u="none" strike="noStrike" cap="none">
                  <a:solidFill>
                    <a:srgbClr val="C00000"/>
                  </a:solidFill>
                  <a:latin typeface="Calibri"/>
                  <a:ea typeface="Calibri"/>
                  <a:cs typeface="Calibri"/>
                  <a:sym typeface="Calibri"/>
                </a:rPr>
                <a:t>d</a:t>
              </a:r>
              <a:r>
                <a:rPr lang="en-US" sz="2400" b="0" i="0" u="none" strike="noStrike" cap="none" baseline="-25000">
                  <a:solidFill>
                    <a:srgbClr val="C00000"/>
                  </a:solidFill>
                  <a:latin typeface="Calibri"/>
                  <a:ea typeface="Calibri"/>
                  <a:cs typeface="Calibri"/>
                  <a:sym typeface="Calibri"/>
                </a:rPr>
                <a:t>prop</a:t>
              </a:r>
              <a:endParaRPr/>
            </a:p>
            <a:p>
              <a:pPr marL="0" marR="0" lvl="0" indent="0" algn="ctr"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very </a:t>
              </a:r>
              <a:r>
                <a:rPr lang="en-US" sz="2400" b="0" i="0" u="none" strike="noStrike" cap="none">
                  <a:solidFill>
                    <a:srgbClr val="000000"/>
                  </a:solidFill>
                  <a:latin typeface="Calibri"/>
                  <a:ea typeface="Calibri"/>
                  <a:cs typeface="Calibri"/>
                  <a:sym typeface="Calibri"/>
                </a:rPr>
                <a:t>different</a:t>
              </a:r>
              <a:endParaRPr/>
            </a:p>
          </p:txBody>
        </p:sp>
        <p:sp>
          <p:nvSpPr>
            <p:cNvPr id="8453" name="Google Shape;8453;p49"/>
            <p:cNvSpPr/>
            <p:nvPr/>
          </p:nvSpPr>
          <p:spPr>
            <a:xfrm>
              <a:off x="1211117" y="5568048"/>
              <a:ext cx="1869375" cy="500634"/>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54" name="Google Shape;8454;p49"/>
            <p:cNvSpPr/>
            <p:nvPr/>
          </p:nvSpPr>
          <p:spPr>
            <a:xfrm>
              <a:off x="6418157" y="5570209"/>
              <a:ext cx="1869375" cy="500634"/>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455" name="Google Shape;8455;p49"/>
            <p:cNvCxnSpPr>
              <a:stCxn id="8454" idx="2"/>
            </p:cNvCxnSpPr>
            <p:nvPr/>
          </p:nvCxnSpPr>
          <p:spPr>
            <a:xfrm flipH="1">
              <a:off x="5393057" y="5820526"/>
              <a:ext cx="1025100" cy="248100"/>
            </a:xfrm>
            <a:prstGeom prst="straightConnector1">
              <a:avLst/>
            </a:prstGeom>
            <a:noFill/>
            <a:ln w="9525" cap="flat" cmpd="sng">
              <a:solidFill>
                <a:srgbClr val="C00000"/>
              </a:solidFill>
              <a:prstDash val="solid"/>
              <a:miter lim="800000"/>
              <a:headEnd type="none" w="sm" len="sm"/>
              <a:tailEnd type="none" w="sm" len="sm"/>
            </a:ln>
          </p:spPr>
        </p:cxnSp>
        <p:cxnSp>
          <p:nvCxnSpPr>
            <p:cNvPr id="8456" name="Google Shape;8456;p49"/>
            <p:cNvCxnSpPr/>
            <p:nvPr/>
          </p:nvCxnSpPr>
          <p:spPr>
            <a:xfrm>
              <a:off x="3097924" y="5820526"/>
              <a:ext cx="940801" cy="248156"/>
            </a:xfrm>
            <a:prstGeom prst="straightConnector1">
              <a:avLst/>
            </a:prstGeom>
            <a:noFill/>
            <a:ln w="9525" cap="flat" cmpd="sng">
              <a:solidFill>
                <a:srgbClr val="C00000"/>
              </a:solidFill>
              <a:prstDash val="solid"/>
              <a:miter lim="800000"/>
              <a:headEnd type="none" w="sm" len="sm"/>
              <a:tailEnd type="none" w="sm" len="sm"/>
            </a:ln>
          </p:spPr>
        </p:cxnSp>
      </p:grpSp>
      <p:sp>
        <p:nvSpPr>
          <p:cNvPr id="8457" name="Google Shape;8457;p4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49"/>
                                        </p:tgtEl>
                                        <p:attrNameLst>
                                          <p:attrName>style.visibility</p:attrName>
                                        </p:attrNameLst>
                                      </p:cBhvr>
                                      <p:to>
                                        <p:strVal val="visible"/>
                                      </p:to>
                                    </p:set>
                                    <p:animEffect transition="in" filter="fade">
                                      <p:cBhvr>
                                        <p:cTn id="7" dur="500"/>
                                        <p:tgtEl>
                                          <p:spTgt spid="84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50"/>
                                        </p:tgtEl>
                                        <p:attrNameLst>
                                          <p:attrName>style.visibility</p:attrName>
                                        </p:attrNameLst>
                                      </p:cBhvr>
                                      <p:to>
                                        <p:strVal val="visible"/>
                                      </p:to>
                                    </p:set>
                                    <p:animEffect transition="in" filter="fade">
                                      <p:cBhvr>
                                        <p:cTn id="12" dur="500"/>
                                        <p:tgtEl>
                                          <p:spTgt spid="84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51"/>
                                        </p:tgtEl>
                                        <p:attrNameLst>
                                          <p:attrName>style.visibility</p:attrName>
                                        </p:attrNameLst>
                                      </p:cBhvr>
                                      <p:to>
                                        <p:strVal val="visible"/>
                                      </p:to>
                                    </p:set>
                                    <p:animEffect transition="in" filter="fade">
                                      <p:cBhvr>
                                        <p:cTn id="17" dur="500"/>
                                        <p:tgtEl>
                                          <p:spTgt spid="8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462"/>
        <p:cNvGrpSpPr/>
        <p:nvPr/>
      </p:nvGrpSpPr>
      <p:grpSpPr>
        <a:xfrm>
          <a:off x="0" y="0"/>
          <a:ext cx="0" cy="0"/>
          <a:chOff x="0" y="0"/>
          <a:chExt cx="0" cy="0"/>
        </a:xfrm>
      </p:grpSpPr>
      <p:sp>
        <p:nvSpPr>
          <p:cNvPr id="8463" name="Google Shape;8463;p50"/>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Caravan analogy</a:t>
            </a:r>
            <a:endParaRPr sz="4400"/>
          </a:p>
        </p:txBody>
      </p:sp>
      <p:sp>
        <p:nvSpPr>
          <p:cNvPr id="8464" name="Google Shape;8464;p50"/>
          <p:cNvSpPr txBox="1"/>
          <p:nvPr/>
        </p:nvSpPr>
        <p:spPr>
          <a:xfrm>
            <a:off x="929148" y="2992271"/>
            <a:ext cx="5377170" cy="3317875"/>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dirty="0">
                <a:solidFill>
                  <a:srgbClr val="000000"/>
                </a:solidFill>
                <a:latin typeface="Calibri"/>
                <a:ea typeface="Calibri"/>
                <a:cs typeface="Calibri"/>
                <a:sym typeface="Calibri"/>
              </a:rPr>
              <a:t>car ~ bit; caravan ~ packet; toll service ~ link transmission</a:t>
            </a:r>
            <a:endParaRPr dirty="0"/>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dirty="0">
                <a:solidFill>
                  <a:srgbClr val="000000"/>
                </a:solidFill>
                <a:latin typeface="Calibri"/>
                <a:ea typeface="Calibri"/>
                <a:cs typeface="Calibri"/>
                <a:sym typeface="Calibri"/>
              </a:rPr>
              <a:t>toll booth takes 12 sec to service car (bit transmission time)</a:t>
            </a:r>
            <a:endParaRPr dirty="0"/>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dirty="0">
                <a:solidFill>
                  <a:srgbClr val="000000"/>
                </a:solidFill>
                <a:latin typeface="Calibri"/>
                <a:ea typeface="Calibri"/>
                <a:cs typeface="Calibri"/>
                <a:sym typeface="Calibri"/>
              </a:rPr>
              <a:t>“propagate” at  100 km/</a:t>
            </a:r>
            <a:r>
              <a:rPr lang="en-US" sz="2800" b="0" i="0" u="none" strike="noStrike" cap="none" dirty="0" err="1">
                <a:solidFill>
                  <a:srgbClr val="000000"/>
                </a:solidFill>
                <a:latin typeface="Calibri"/>
                <a:ea typeface="Calibri"/>
                <a:cs typeface="Calibri"/>
                <a:sym typeface="Calibri"/>
              </a:rPr>
              <a:t>hr</a:t>
            </a:r>
            <a:endParaRPr sz="2800" b="0" i="0" u="none" strike="noStrike" cap="none" dirty="0">
              <a:solidFill>
                <a:srgbClr val="000000"/>
              </a:solidFill>
              <a:latin typeface="Calibri"/>
              <a:ea typeface="Calibri"/>
              <a:cs typeface="Calibri"/>
              <a:sym typeface="Calibri"/>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1" u="none" strike="noStrike" cap="none" dirty="0">
                <a:solidFill>
                  <a:srgbClr val="CC0000"/>
                </a:solidFill>
                <a:latin typeface="Calibri"/>
                <a:ea typeface="Calibri"/>
                <a:cs typeface="Calibri"/>
                <a:sym typeface="Calibri"/>
              </a:rPr>
              <a:t>Q:</a:t>
            </a:r>
            <a:r>
              <a:rPr lang="en-US" sz="2800" b="0" i="0" u="none" strike="noStrike" cap="none" dirty="0">
                <a:solidFill>
                  <a:srgbClr val="CC0000"/>
                </a:solidFill>
                <a:latin typeface="Calibri"/>
                <a:ea typeface="Calibri"/>
                <a:cs typeface="Calibri"/>
                <a:sym typeface="Calibri"/>
              </a:rPr>
              <a:t> How long until caravan is lined up before 2nd toll booth?</a:t>
            </a:r>
            <a:endParaRPr dirty="0"/>
          </a:p>
          <a:p>
            <a:pPr marL="287338" marR="0" lvl="0" indent="-287338" algn="l" rtl="0">
              <a:lnSpc>
                <a:spcPct val="90000"/>
              </a:lnSpc>
              <a:spcBef>
                <a:spcPts val="1000"/>
              </a:spcBef>
              <a:spcAft>
                <a:spcPts val="0"/>
              </a:spcAft>
              <a:buClr>
                <a:srgbClr val="0000A3"/>
              </a:buClr>
              <a:buSzPts val="2400"/>
              <a:buFont typeface="Noto Sans Symbols"/>
              <a:buNone/>
            </a:pPr>
            <a:endParaRPr sz="2400" b="0" i="0" u="none" strike="noStrike" cap="none" dirty="0">
              <a:solidFill>
                <a:srgbClr val="CC0000"/>
              </a:solidFill>
              <a:latin typeface="Calibri"/>
              <a:ea typeface="Calibri"/>
              <a:cs typeface="Calibri"/>
              <a:sym typeface="Calibri"/>
            </a:endParaRPr>
          </a:p>
        </p:txBody>
      </p:sp>
      <p:sp>
        <p:nvSpPr>
          <p:cNvPr id="8465" name="Google Shape;8465;p50"/>
          <p:cNvSpPr txBox="1"/>
          <p:nvPr/>
        </p:nvSpPr>
        <p:spPr>
          <a:xfrm>
            <a:off x="6776218" y="3006559"/>
            <a:ext cx="4875008" cy="3365500"/>
          </a:xfrm>
          <a:prstGeom prst="rect">
            <a:avLst/>
          </a:prstGeom>
          <a:noFill/>
          <a:ln>
            <a:noFill/>
          </a:ln>
        </p:spPr>
        <p:txBody>
          <a:bodyPr spcFirstLastPara="1" wrap="square" lIns="91425" tIns="45700" rIns="91425" bIns="45700" anchor="t" anchorCtr="0">
            <a:no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time to “push” entire caravan through toll booth onto highway = 12*10 = 120 sec</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time for last car to propagate from 1st to 2nd toll both: 100km/(100km/hr) = 1 hr</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1" u="none" strike="noStrike" cap="none">
                <a:solidFill>
                  <a:srgbClr val="CC0000"/>
                </a:solidFill>
                <a:latin typeface="Calibri"/>
                <a:ea typeface="Calibri"/>
                <a:cs typeface="Calibri"/>
                <a:sym typeface="Calibri"/>
              </a:rPr>
              <a:t>A:</a:t>
            </a:r>
            <a:r>
              <a:rPr lang="en-US" sz="2800" b="0" i="0" u="none" strike="noStrike" cap="none">
                <a:solidFill>
                  <a:srgbClr val="CC0000"/>
                </a:solidFill>
                <a:latin typeface="Calibri"/>
                <a:ea typeface="Calibri"/>
                <a:cs typeface="Calibri"/>
                <a:sym typeface="Calibri"/>
              </a:rPr>
              <a:t> 62 minutes</a:t>
            </a:r>
            <a:endParaRPr/>
          </a:p>
        </p:txBody>
      </p:sp>
      <p:sp>
        <p:nvSpPr>
          <p:cNvPr id="8466" name="Google Shape;8466;p50"/>
          <p:cNvSpPr txBox="1"/>
          <p:nvPr/>
        </p:nvSpPr>
        <p:spPr>
          <a:xfrm>
            <a:off x="6396831" y="2031427"/>
            <a:ext cx="2127250" cy="3698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toll booth</a:t>
            </a:r>
            <a:endParaRPr/>
          </a:p>
        </p:txBody>
      </p:sp>
      <p:sp>
        <p:nvSpPr>
          <p:cNvPr id="8467" name="Google Shape;8467;p50"/>
          <p:cNvSpPr txBox="1"/>
          <p:nvPr/>
        </p:nvSpPr>
        <p:spPr>
          <a:xfrm>
            <a:off x="3405981" y="2031428"/>
            <a:ext cx="2343150" cy="7080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toll  booth</a:t>
            </a:r>
            <a:endParaRPr/>
          </a:p>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(aka link)</a:t>
            </a:r>
            <a:endParaRPr sz="1800" b="0" i="0" u="none" strike="noStrike" cap="none">
              <a:solidFill>
                <a:srgbClr val="000000"/>
              </a:solidFill>
              <a:latin typeface="Calibri"/>
              <a:ea typeface="Calibri"/>
              <a:cs typeface="Calibri"/>
              <a:sym typeface="Calibri"/>
            </a:endParaRPr>
          </a:p>
        </p:txBody>
      </p:sp>
      <p:sp>
        <p:nvSpPr>
          <p:cNvPr id="8468" name="Google Shape;8468;p50"/>
          <p:cNvSpPr txBox="1"/>
          <p:nvPr/>
        </p:nvSpPr>
        <p:spPr>
          <a:xfrm>
            <a:off x="1647031" y="2028252"/>
            <a:ext cx="211655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ten-car caravan</a:t>
            </a:r>
            <a:endParaRPr/>
          </a:p>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(aka 10-bit packet)</a:t>
            </a:r>
            <a:endParaRPr/>
          </a:p>
        </p:txBody>
      </p:sp>
      <p:cxnSp>
        <p:nvCxnSpPr>
          <p:cNvPr id="8469" name="Google Shape;8469;p50"/>
          <p:cNvCxnSpPr/>
          <p:nvPr/>
        </p:nvCxnSpPr>
        <p:spPr>
          <a:xfrm rot="10800000">
            <a:off x="4383881" y="1679002"/>
            <a:ext cx="658813" cy="0"/>
          </a:xfrm>
          <a:prstGeom prst="straightConnector1">
            <a:avLst/>
          </a:prstGeom>
          <a:noFill/>
          <a:ln w="9525" cap="flat" cmpd="sng">
            <a:solidFill>
              <a:schemeClr val="dk1"/>
            </a:solidFill>
            <a:prstDash val="solid"/>
            <a:round/>
            <a:headEnd type="none" w="med" len="med"/>
            <a:tailEnd type="triangle" w="med" len="med"/>
          </a:ln>
        </p:spPr>
      </p:cxnSp>
      <p:sp>
        <p:nvSpPr>
          <p:cNvPr id="8470" name="Google Shape;8470;p50"/>
          <p:cNvSpPr txBox="1"/>
          <p:nvPr/>
        </p:nvSpPr>
        <p:spPr>
          <a:xfrm>
            <a:off x="5042693" y="1478977"/>
            <a:ext cx="10795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100 km</a:t>
            </a:r>
            <a:endParaRPr/>
          </a:p>
        </p:txBody>
      </p:sp>
      <p:cxnSp>
        <p:nvCxnSpPr>
          <p:cNvPr id="8471" name="Google Shape;8471;p50"/>
          <p:cNvCxnSpPr/>
          <p:nvPr/>
        </p:nvCxnSpPr>
        <p:spPr>
          <a:xfrm rot="10800000">
            <a:off x="7376318" y="1677414"/>
            <a:ext cx="622300" cy="0"/>
          </a:xfrm>
          <a:prstGeom prst="straightConnector1">
            <a:avLst/>
          </a:prstGeom>
          <a:noFill/>
          <a:ln w="9525" cap="flat" cmpd="sng">
            <a:solidFill>
              <a:schemeClr val="dk1"/>
            </a:solidFill>
            <a:prstDash val="solid"/>
            <a:round/>
            <a:headEnd type="none" w="med" len="med"/>
            <a:tailEnd type="triangle" w="med" len="med"/>
          </a:ln>
        </p:spPr>
      </p:cxnSp>
      <p:sp>
        <p:nvSpPr>
          <p:cNvPr id="8472" name="Google Shape;8472;p50"/>
          <p:cNvSpPr txBox="1"/>
          <p:nvPr/>
        </p:nvSpPr>
        <p:spPr>
          <a:xfrm>
            <a:off x="7998618" y="1478977"/>
            <a:ext cx="10795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100 km</a:t>
            </a:r>
            <a:endParaRPr/>
          </a:p>
        </p:txBody>
      </p:sp>
      <p:cxnSp>
        <p:nvCxnSpPr>
          <p:cNvPr id="8473" name="Google Shape;8473;p50"/>
          <p:cNvCxnSpPr/>
          <p:nvPr/>
        </p:nvCxnSpPr>
        <p:spPr>
          <a:xfrm>
            <a:off x="6122193" y="1677414"/>
            <a:ext cx="866775" cy="0"/>
          </a:xfrm>
          <a:prstGeom prst="straightConnector1">
            <a:avLst/>
          </a:prstGeom>
          <a:noFill/>
          <a:ln w="9525" cap="flat" cmpd="sng">
            <a:solidFill>
              <a:schemeClr val="dk1"/>
            </a:solidFill>
            <a:prstDash val="solid"/>
            <a:round/>
            <a:headEnd type="none" w="med" len="med"/>
            <a:tailEnd type="triangle" w="med" len="med"/>
          </a:ln>
        </p:spPr>
      </p:cxnSp>
      <p:sp>
        <p:nvSpPr>
          <p:cNvPr id="8474" name="Google Shape;8474;p50"/>
          <p:cNvSpPr/>
          <p:nvPr/>
        </p:nvSpPr>
        <p:spPr>
          <a:xfrm rot="5400000">
            <a:off x="2614644" y="763777"/>
            <a:ext cx="107886" cy="2525712"/>
          </a:xfrm>
          <a:prstGeom prst="righ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8475" name="Google Shape;8475;p50"/>
          <p:cNvGrpSpPr/>
          <p:nvPr/>
        </p:nvGrpSpPr>
        <p:grpSpPr>
          <a:xfrm>
            <a:off x="6396831" y="1369439"/>
            <a:ext cx="2127250" cy="1031875"/>
            <a:chOff x="1190" y="938"/>
            <a:chExt cx="1340" cy="650"/>
          </a:xfrm>
        </p:grpSpPr>
        <p:sp>
          <p:nvSpPr>
            <p:cNvPr id="8476" name="Google Shape;8476;p50"/>
            <p:cNvSpPr/>
            <p:nvPr/>
          </p:nvSpPr>
          <p:spPr>
            <a:xfrm>
              <a:off x="1568" y="938"/>
              <a:ext cx="47" cy="423"/>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477" name="Google Shape;8477;p50"/>
            <p:cNvSpPr txBox="1"/>
            <p:nvPr/>
          </p:nvSpPr>
          <p:spPr>
            <a:xfrm>
              <a:off x="1190" y="1355"/>
              <a:ext cx="1340" cy="23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toll booth</a:t>
              </a:r>
              <a:endParaRPr/>
            </a:p>
          </p:txBody>
        </p:sp>
      </p:grpSp>
      <p:grpSp>
        <p:nvGrpSpPr>
          <p:cNvPr id="8478" name="Google Shape;8478;p50"/>
          <p:cNvGrpSpPr/>
          <p:nvPr/>
        </p:nvGrpSpPr>
        <p:grpSpPr>
          <a:xfrm>
            <a:off x="3405981" y="1369440"/>
            <a:ext cx="2343150" cy="1370014"/>
            <a:chOff x="1103" y="938"/>
            <a:chExt cx="1476" cy="863"/>
          </a:xfrm>
        </p:grpSpPr>
        <p:sp>
          <p:nvSpPr>
            <p:cNvPr id="8479" name="Google Shape;8479;p50"/>
            <p:cNvSpPr/>
            <p:nvPr/>
          </p:nvSpPr>
          <p:spPr>
            <a:xfrm>
              <a:off x="1568" y="938"/>
              <a:ext cx="47" cy="423"/>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480" name="Google Shape;8480;p50"/>
            <p:cNvSpPr txBox="1"/>
            <p:nvPr/>
          </p:nvSpPr>
          <p:spPr>
            <a:xfrm>
              <a:off x="1103" y="1355"/>
              <a:ext cx="1476" cy="4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toll  booth</a:t>
              </a:r>
              <a:endParaRPr/>
            </a:p>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(aka link)</a:t>
              </a:r>
              <a:endParaRPr sz="1800" b="0" i="0" u="none" strike="noStrike" cap="none">
                <a:solidFill>
                  <a:srgbClr val="000000"/>
                </a:solidFill>
                <a:latin typeface="Calibri"/>
                <a:ea typeface="Calibri"/>
                <a:cs typeface="Calibri"/>
                <a:sym typeface="Calibri"/>
              </a:endParaRPr>
            </a:p>
          </p:txBody>
        </p:sp>
      </p:grpSp>
      <p:cxnSp>
        <p:nvCxnSpPr>
          <p:cNvPr id="8481" name="Google Shape;8481;p50"/>
          <p:cNvCxnSpPr/>
          <p:nvPr/>
        </p:nvCxnSpPr>
        <p:spPr>
          <a:xfrm rot="10800000">
            <a:off x="4383881" y="1679002"/>
            <a:ext cx="658813" cy="0"/>
          </a:xfrm>
          <a:prstGeom prst="straightConnector1">
            <a:avLst/>
          </a:prstGeom>
          <a:noFill/>
          <a:ln w="9525" cap="flat" cmpd="sng">
            <a:solidFill>
              <a:schemeClr val="dk1"/>
            </a:solidFill>
            <a:prstDash val="solid"/>
            <a:round/>
            <a:headEnd type="none" w="med" len="med"/>
            <a:tailEnd type="triangle" w="med" len="med"/>
          </a:ln>
        </p:spPr>
      </p:cxnSp>
      <p:cxnSp>
        <p:nvCxnSpPr>
          <p:cNvPr id="8482" name="Google Shape;8482;p50"/>
          <p:cNvCxnSpPr/>
          <p:nvPr/>
        </p:nvCxnSpPr>
        <p:spPr>
          <a:xfrm rot="10800000">
            <a:off x="7376318" y="1677414"/>
            <a:ext cx="622300" cy="0"/>
          </a:xfrm>
          <a:prstGeom prst="straightConnector1">
            <a:avLst/>
          </a:prstGeom>
          <a:noFill/>
          <a:ln w="9525" cap="flat" cmpd="sng">
            <a:solidFill>
              <a:schemeClr val="dk1"/>
            </a:solidFill>
            <a:prstDash val="solid"/>
            <a:round/>
            <a:headEnd type="none" w="med" len="med"/>
            <a:tailEnd type="triangle" w="med" len="med"/>
          </a:ln>
        </p:spPr>
      </p:cxnSp>
      <p:sp>
        <p:nvSpPr>
          <p:cNvPr id="8483" name="Google Shape;8483;p50"/>
          <p:cNvSpPr/>
          <p:nvPr/>
        </p:nvSpPr>
        <p:spPr>
          <a:xfrm>
            <a:off x="2128043" y="1679002"/>
            <a:ext cx="74613" cy="74613"/>
          </a:xfrm>
          <a:prstGeom prst="ellipse">
            <a:avLst/>
          </a:prstGeom>
          <a:solidFill>
            <a:srgbClr val="2F549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484" name="Google Shape;8484;p50"/>
          <p:cNvSpPr/>
          <p:nvPr/>
        </p:nvSpPr>
        <p:spPr>
          <a:xfrm>
            <a:off x="2280443" y="1679002"/>
            <a:ext cx="74613" cy="74613"/>
          </a:xfrm>
          <a:prstGeom prst="ellipse">
            <a:avLst/>
          </a:prstGeom>
          <a:solidFill>
            <a:srgbClr val="2F549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485" name="Google Shape;8485;p50"/>
          <p:cNvSpPr/>
          <p:nvPr/>
        </p:nvSpPr>
        <p:spPr>
          <a:xfrm>
            <a:off x="2504281" y="1679002"/>
            <a:ext cx="74613" cy="74613"/>
          </a:xfrm>
          <a:prstGeom prst="ellipse">
            <a:avLst/>
          </a:prstGeom>
          <a:solidFill>
            <a:srgbClr val="2F549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486" name="Google Shape;8486;p50"/>
          <p:cNvGrpSpPr/>
          <p:nvPr/>
        </p:nvGrpSpPr>
        <p:grpSpPr>
          <a:xfrm>
            <a:off x="3931443" y="1280539"/>
            <a:ext cx="458788" cy="777875"/>
            <a:chOff x="2365" y="1352"/>
            <a:chExt cx="1022" cy="1616"/>
          </a:xfrm>
        </p:grpSpPr>
        <p:pic>
          <p:nvPicPr>
            <p:cNvPr id="8487" name="Google Shape;8487;p50"/>
            <p:cNvPicPr preferRelativeResize="0"/>
            <p:nvPr/>
          </p:nvPicPr>
          <p:blipFill rotWithShape="1">
            <a:blip r:embed="rId3">
              <a:alphaModFix/>
            </a:blip>
            <a:srcRect/>
            <a:stretch/>
          </p:blipFill>
          <p:spPr>
            <a:xfrm>
              <a:off x="2373" y="1352"/>
              <a:ext cx="1014" cy="1616"/>
            </a:xfrm>
            <a:prstGeom prst="rect">
              <a:avLst/>
            </a:prstGeom>
            <a:noFill/>
            <a:ln>
              <a:noFill/>
            </a:ln>
          </p:spPr>
        </p:pic>
        <p:sp>
          <p:nvSpPr>
            <p:cNvPr id="8488" name="Google Shape;8488;p50"/>
            <p:cNvSpPr/>
            <p:nvPr/>
          </p:nvSpPr>
          <p:spPr>
            <a:xfrm>
              <a:off x="2365" y="2129"/>
              <a:ext cx="367" cy="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grpSp>
        <p:nvGrpSpPr>
          <p:cNvPr id="8489" name="Google Shape;8489;p50"/>
          <p:cNvGrpSpPr/>
          <p:nvPr/>
        </p:nvGrpSpPr>
        <p:grpSpPr>
          <a:xfrm>
            <a:off x="6854031" y="1309114"/>
            <a:ext cx="458788" cy="777875"/>
            <a:chOff x="2365" y="1352"/>
            <a:chExt cx="1022" cy="1616"/>
          </a:xfrm>
        </p:grpSpPr>
        <p:pic>
          <p:nvPicPr>
            <p:cNvPr id="8490" name="Google Shape;8490;p50"/>
            <p:cNvPicPr preferRelativeResize="0"/>
            <p:nvPr/>
          </p:nvPicPr>
          <p:blipFill rotWithShape="1">
            <a:blip r:embed="rId3">
              <a:alphaModFix/>
            </a:blip>
            <a:srcRect/>
            <a:stretch/>
          </p:blipFill>
          <p:spPr>
            <a:xfrm>
              <a:off x="2373" y="1352"/>
              <a:ext cx="1014" cy="1616"/>
            </a:xfrm>
            <a:prstGeom prst="rect">
              <a:avLst/>
            </a:prstGeom>
            <a:noFill/>
            <a:ln>
              <a:noFill/>
            </a:ln>
          </p:spPr>
        </p:pic>
        <p:sp>
          <p:nvSpPr>
            <p:cNvPr id="8491" name="Google Shape;8491;p50"/>
            <p:cNvSpPr/>
            <p:nvPr/>
          </p:nvSpPr>
          <p:spPr>
            <a:xfrm>
              <a:off x="2365" y="2129"/>
              <a:ext cx="367" cy="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cxnSp>
        <p:nvCxnSpPr>
          <p:cNvPr id="8492" name="Google Shape;8492;p50"/>
          <p:cNvCxnSpPr/>
          <p:nvPr/>
        </p:nvCxnSpPr>
        <p:spPr>
          <a:xfrm>
            <a:off x="6122193" y="1677414"/>
            <a:ext cx="866775" cy="0"/>
          </a:xfrm>
          <a:prstGeom prst="straightConnector1">
            <a:avLst/>
          </a:prstGeom>
          <a:noFill/>
          <a:ln w="9525" cap="flat" cmpd="sng">
            <a:solidFill>
              <a:schemeClr val="dk1"/>
            </a:solidFill>
            <a:prstDash val="solid"/>
            <a:round/>
            <a:headEnd type="none" w="med" len="med"/>
            <a:tailEnd type="triangle" w="med" len="med"/>
          </a:ln>
        </p:spPr>
      </p:cxnSp>
      <p:sp>
        <p:nvSpPr>
          <p:cNvPr id="8493" name="Google Shape;8493;p50"/>
          <p:cNvSpPr/>
          <p:nvPr/>
        </p:nvSpPr>
        <p:spPr>
          <a:xfrm rot="5400000">
            <a:off x="2614644" y="763777"/>
            <a:ext cx="107886" cy="2525712"/>
          </a:xfrm>
          <a:prstGeom prst="righ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8494" name="Google Shape;8494;p50" descr="Icon Car Symbol - Free image on Pixabay"/>
          <p:cNvPicPr preferRelativeResize="0"/>
          <p:nvPr/>
        </p:nvPicPr>
        <p:blipFill rotWithShape="1">
          <a:blip r:embed="rId4">
            <a:alphaModFix/>
          </a:blip>
          <a:srcRect/>
          <a:stretch/>
        </p:blipFill>
        <p:spPr>
          <a:xfrm>
            <a:off x="1283543" y="1391341"/>
            <a:ext cx="875228" cy="592631"/>
          </a:xfrm>
          <a:prstGeom prst="rect">
            <a:avLst/>
          </a:prstGeom>
          <a:noFill/>
          <a:ln>
            <a:noFill/>
          </a:ln>
        </p:spPr>
      </p:pic>
      <p:pic>
        <p:nvPicPr>
          <p:cNvPr id="8495" name="Google Shape;8495;p50" descr="Icon Car Symbol - Free image on Pixabay"/>
          <p:cNvPicPr preferRelativeResize="0"/>
          <p:nvPr/>
        </p:nvPicPr>
        <p:blipFill rotWithShape="1">
          <a:blip r:embed="rId4">
            <a:alphaModFix/>
          </a:blip>
          <a:srcRect/>
          <a:stretch/>
        </p:blipFill>
        <p:spPr>
          <a:xfrm>
            <a:off x="2561164" y="1388802"/>
            <a:ext cx="875228" cy="592631"/>
          </a:xfrm>
          <a:prstGeom prst="rect">
            <a:avLst/>
          </a:prstGeom>
          <a:noFill/>
          <a:ln>
            <a:noFill/>
          </a:ln>
        </p:spPr>
      </p:pic>
      <p:pic>
        <p:nvPicPr>
          <p:cNvPr id="8496" name="Google Shape;8496;p50" descr="Icon Car Symbol - Free image on Pixabay"/>
          <p:cNvPicPr preferRelativeResize="0"/>
          <p:nvPr/>
        </p:nvPicPr>
        <p:blipFill rotWithShape="1">
          <a:blip r:embed="rId4">
            <a:alphaModFix/>
          </a:blip>
          <a:srcRect/>
          <a:stretch/>
        </p:blipFill>
        <p:spPr>
          <a:xfrm>
            <a:off x="3296100" y="1389538"/>
            <a:ext cx="875228" cy="592631"/>
          </a:xfrm>
          <a:prstGeom prst="rect">
            <a:avLst/>
          </a:prstGeom>
          <a:noFill/>
          <a:ln>
            <a:noFill/>
          </a:ln>
        </p:spPr>
      </p:pic>
      <p:cxnSp>
        <p:nvCxnSpPr>
          <p:cNvPr id="8497" name="Google Shape;8497;p50"/>
          <p:cNvCxnSpPr/>
          <p:nvPr/>
        </p:nvCxnSpPr>
        <p:spPr>
          <a:xfrm>
            <a:off x="8928893" y="1664714"/>
            <a:ext cx="866775" cy="0"/>
          </a:xfrm>
          <a:prstGeom prst="straightConnector1">
            <a:avLst/>
          </a:prstGeom>
          <a:noFill/>
          <a:ln w="9525" cap="flat" cmpd="sng">
            <a:solidFill>
              <a:schemeClr val="dk1"/>
            </a:solidFill>
            <a:prstDash val="solid"/>
            <a:round/>
            <a:headEnd type="none" w="med" len="med"/>
            <a:tailEnd type="triangle" w="med" len="med"/>
          </a:ln>
        </p:spPr>
      </p:cxnSp>
      <p:grpSp>
        <p:nvGrpSpPr>
          <p:cNvPr id="8498" name="Google Shape;8498;p50"/>
          <p:cNvGrpSpPr/>
          <p:nvPr/>
        </p:nvGrpSpPr>
        <p:grpSpPr>
          <a:xfrm>
            <a:off x="9203531" y="1356739"/>
            <a:ext cx="2127250" cy="1031875"/>
            <a:chOff x="1190" y="938"/>
            <a:chExt cx="1340" cy="650"/>
          </a:xfrm>
        </p:grpSpPr>
        <p:sp>
          <p:nvSpPr>
            <p:cNvPr id="8499" name="Google Shape;8499;p50"/>
            <p:cNvSpPr/>
            <p:nvPr/>
          </p:nvSpPr>
          <p:spPr>
            <a:xfrm>
              <a:off x="1568" y="938"/>
              <a:ext cx="47" cy="423"/>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500" name="Google Shape;8500;p50"/>
            <p:cNvSpPr txBox="1"/>
            <p:nvPr/>
          </p:nvSpPr>
          <p:spPr>
            <a:xfrm>
              <a:off x="1190" y="1355"/>
              <a:ext cx="1340" cy="23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toll booth</a:t>
              </a:r>
              <a:endParaRPr/>
            </a:p>
          </p:txBody>
        </p:sp>
      </p:grpSp>
      <p:grpSp>
        <p:nvGrpSpPr>
          <p:cNvPr id="8501" name="Google Shape;8501;p50"/>
          <p:cNvGrpSpPr/>
          <p:nvPr/>
        </p:nvGrpSpPr>
        <p:grpSpPr>
          <a:xfrm>
            <a:off x="9660731" y="1296414"/>
            <a:ext cx="458788" cy="777875"/>
            <a:chOff x="2365" y="1352"/>
            <a:chExt cx="1022" cy="1616"/>
          </a:xfrm>
        </p:grpSpPr>
        <p:pic>
          <p:nvPicPr>
            <p:cNvPr id="8502" name="Google Shape;8502;p50"/>
            <p:cNvPicPr preferRelativeResize="0"/>
            <p:nvPr/>
          </p:nvPicPr>
          <p:blipFill rotWithShape="1">
            <a:blip r:embed="rId3">
              <a:alphaModFix/>
            </a:blip>
            <a:srcRect/>
            <a:stretch/>
          </p:blipFill>
          <p:spPr>
            <a:xfrm>
              <a:off x="2373" y="1352"/>
              <a:ext cx="1014" cy="1616"/>
            </a:xfrm>
            <a:prstGeom prst="rect">
              <a:avLst/>
            </a:prstGeom>
            <a:noFill/>
            <a:ln>
              <a:noFill/>
            </a:ln>
          </p:spPr>
        </p:pic>
        <p:sp>
          <p:nvSpPr>
            <p:cNvPr id="8503" name="Google Shape;8503;p50"/>
            <p:cNvSpPr/>
            <p:nvPr/>
          </p:nvSpPr>
          <p:spPr>
            <a:xfrm>
              <a:off x="2365" y="2129"/>
              <a:ext cx="367" cy="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cxnSp>
        <p:nvCxnSpPr>
          <p:cNvPr id="8504" name="Google Shape;8504;p50"/>
          <p:cNvCxnSpPr/>
          <p:nvPr/>
        </p:nvCxnSpPr>
        <p:spPr>
          <a:xfrm>
            <a:off x="8928893" y="1664714"/>
            <a:ext cx="866775" cy="0"/>
          </a:xfrm>
          <a:prstGeom prst="straightConnector1">
            <a:avLst/>
          </a:prstGeom>
          <a:noFill/>
          <a:ln w="9525" cap="flat" cmpd="sng">
            <a:solidFill>
              <a:schemeClr val="dk1"/>
            </a:solidFill>
            <a:prstDash val="solid"/>
            <a:round/>
            <a:headEnd type="none" w="med" len="med"/>
            <a:tailEnd type="triangle" w="med" len="med"/>
          </a:ln>
        </p:spPr>
      </p:cxnSp>
      <p:sp>
        <p:nvSpPr>
          <p:cNvPr id="8505" name="Google Shape;8505;p5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65">
                                            <p:txEl>
                                              <p:pRg st="0" end="0"/>
                                            </p:txEl>
                                          </p:spTgt>
                                        </p:tgtEl>
                                        <p:attrNameLst>
                                          <p:attrName>style.visibility</p:attrName>
                                        </p:attrNameLst>
                                      </p:cBhvr>
                                      <p:to>
                                        <p:strVal val="visible"/>
                                      </p:to>
                                    </p:set>
                                    <p:animEffect transition="in" filter="fade">
                                      <p:cBhvr>
                                        <p:cTn id="7" dur="500"/>
                                        <p:tgtEl>
                                          <p:spTgt spid="84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65">
                                            <p:txEl>
                                              <p:pRg st="1" end="1"/>
                                            </p:txEl>
                                          </p:spTgt>
                                        </p:tgtEl>
                                        <p:attrNameLst>
                                          <p:attrName>style.visibility</p:attrName>
                                        </p:attrNameLst>
                                      </p:cBhvr>
                                      <p:to>
                                        <p:strVal val="visible"/>
                                      </p:to>
                                    </p:set>
                                    <p:animEffect transition="in" filter="fade">
                                      <p:cBhvr>
                                        <p:cTn id="12" dur="500"/>
                                        <p:tgtEl>
                                          <p:spTgt spid="84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65">
                                            <p:txEl>
                                              <p:pRg st="2" end="2"/>
                                            </p:txEl>
                                          </p:spTgt>
                                        </p:tgtEl>
                                        <p:attrNameLst>
                                          <p:attrName>style.visibility</p:attrName>
                                        </p:attrNameLst>
                                      </p:cBhvr>
                                      <p:to>
                                        <p:strVal val="visible"/>
                                      </p:to>
                                    </p:set>
                                    <p:animEffect transition="in" filter="fade">
                                      <p:cBhvr>
                                        <p:cTn id="17" dur="500"/>
                                        <p:tgtEl>
                                          <p:spTgt spid="846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10"/>
        <p:cNvGrpSpPr/>
        <p:nvPr/>
      </p:nvGrpSpPr>
      <p:grpSpPr>
        <a:xfrm>
          <a:off x="0" y="0"/>
          <a:ext cx="0" cy="0"/>
          <a:chOff x="0" y="0"/>
          <a:chExt cx="0" cy="0"/>
        </a:xfrm>
      </p:grpSpPr>
      <p:sp>
        <p:nvSpPr>
          <p:cNvPr id="8511" name="Google Shape;8511;p51"/>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Caravan analogy</a:t>
            </a:r>
            <a:endParaRPr sz="4400"/>
          </a:p>
        </p:txBody>
      </p:sp>
      <p:grpSp>
        <p:nvGrpSpPr>
          <p:cNvPr id="8512" name="Google Shape;8512;p51"/>
          <p:cNvGrpSpPr/>
          <p:nvPr/>
        </p:nvGrpSpPr>
        <p:grpSpPr>
          <a:xfrm>
            <a:off x="7158831" y="1420239"/>
            <a:ext cx="2127250" cy="1031875"/>
            <a:chOff x="1190" y="938"/>
            <a:chExt cx="1340" cy="650"/>
          </a:xfrm>
        </p:grpSpPr>
        <p:sp>
          <p:nvSpPr>
            <p:cNvPr id="8513" name="Google Shape;8513;p51"/>
            <p:cNvSpPr/>
            <p:nvPr/>
          </p:nvSpPr>
          <p:spPr>
            <a:xfrm>
              <a:off x="1568" y="938"/>
              <a:ext cx="47" cy="423"/>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514" name="Google Shape;8514;p51"/>
            <p:cNvSpPr txBox="1"/>
            <p:nvPr/>
          </p:nvSpPr>
          <p:spPr>
            <a:xfrm>
              <a:off x="1190" y="1355"/>
              <a:ext cx="1340" cy="23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toll booth</a:t>
              </a:r>
              <a:endParaRPr/>
            </a:p>
          </p:txBody>
        </p:sp>
      </p:grpSp>
      <p:grpSp>
        <p:nvGrpSpPr>
          <p:cNvPr id="8515" name="Google Shape;8515;p51"/>
          <p:cNvGrpSpPr/>
          <p:nvPr/>
        </p:nvGrpSpPr>
        <p:grpSpPr>
          <a:xfrm>
            <a:off x="4167981" y="1420240"/>
            <a:ext cx="2343150" cy="1370014"/>
            <a:chOff x="1103" y="938"/>
            <a:chExt cx="1476" cy="863"/>
          </a:xfrm>
        </p:grpSpPr>
        <p:sp>
          <p:nvSpPr>
            <p:cNvPr id="8516" name="Google Shape;8516;p51"/>
            <p:cNvSpPr/>
            <p:nvPr/>
          </p:nvSpPr>
          <p:spPr>
            <a:xfrm>
              <a:off x="1568" y="938"/>
              <a:ext cx="47" cy="423"/>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517" name="Google Shape;8517;p51"/>
            <p:cNvSpPr txBox="1"/>
            <p:nvPr/>
          </p:nvSpPr>
          <p:spPr>
            <a:xfrm>
              <a:off x="1103" y="1355"/>
              <a:ext cx="1476" cy="4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toll  booth</a:t>
              </a:r>
              <a:endParaRPr/>
            </a:p>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(aka router)</a:t>
              </a:r>
              <a:endParaRPr sz="1800" b="0" i="0" u="none" strike="noStrike" cap="none">
                <a:solidFill>
                  <a:srgbClr val="000000"/>
                </a:solidFill>
                <a:latin typeface="Calibri"/>
                <a:ea typeface="Calibri"/>
                <a:cs typeface="Calibri"/>
                <a:sym typeface="Calibri"/>
              </a:endParaRPr>
            </a:p>
          </p:txBody>
        </p:sp>
      </p:grpSp>
      <p:sp>
        <p:nvSpPr>
          <p:cNvPr id="8518" name="Google Shape;8518;p51"/>
          <p:cNvSpPr txBox="1"/>
          <p:nvPr/>
        </p:nvSpPr>
        <p:spPr>
          <a:xfrm>
            <a:off x="2409031" y="2079052"/>
            <a:ext cx="211655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ten-car caravan</a:t>
            </a:r>
            <a:endParaRPr/>
          </a:p>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(aka 10-bit packet)</a:t>
            </a:r>
            <a:endParaRPr/>
          </a:p>
        </p:txBody>
      </p:sp>
      <p:cxnSp>
        <p:nvCxnSpPr>
          <p:cNvPr id="8519" name="Google Shape;8519;p51"/>
          <p:cNvCxnSpPr/>
          <p:nvPr/>
        </p:nvCxnSpPr>
        <p:spPr>
          <a:xfrm rot="10800000">
            <a:off x="5145881" y="1729802"/>
            <a:ext cx="658813" cy="0"/>
          </a:xfrm>
          <a:prstGeom prst="straightConnector1">
            <a:avLst/>
          </a:prstGeom>
          <a:noFill/>
          <a:ln w="9525" cap="flat" cmpd="sng">
            <a:solidFill>
              <a:schemeClr val="dk1"/>
            </a:solidFill>
            <a:prstDash val="solid"/>
            <a:round/>
            <a:headEnd type="none" w="med" len="med"/>
            <a:tailEnd type="triangle" w="med" len="med"/>
          </a:ln>
        </p:spPr>
      </p:cxnSp>
      <p:sp>
        <p:nvSpPr>
          <p:cNvPr id="8520" name="Google Shape;8520;p51"/>
          <p:cNvSpPr txBox="1"/>
          <p:nvPr/>
        </p:nvSpPr>
        <p:spPr>
          <a:xfrm>
            <a:off x="5804693" y="1529777"/>
            <a:ext cx="10795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100 km</a:t>
            </a:r>
            <a:endParaRPr/>
          </a:p>
        </p:txBody>
      </p:sp>
      <p:cxnSp>
        <p:nvCxnSpPr>
          <p:cNvPr id="8521" name="Google Shape;8521;p51"/>
          <p:cNvCxnSpPr/>
          <p:nvPr/>
        </p:nvCxnSpPr>
        <p:spPr>
          <a:xfrm rot="10800000">
            <a:off x="8138318" y="1728214"/>
            <a:ext cx="622300" cy="0"/>
          </a:xfrm>
          <a:prstGeom prst="straightConnector1">
            <a:avLst/>
          </a:prstGeom>
          <a:noFill/>
          <a:ln w="9525" cap="flat" cmpd="sng">
            <a:solidFill>
              <a:schemeClr val="dk1"/>
            </a:solidFill>
            <a:prstDash val="solid"/>
            <a:round/>
            <a:headEnd type="none" w="med" len="med"/>
            <a:tailEnd type="triangle" w="med" len="med"/>
          </a:ln>
        </p:spPr>
      </p:cxnSp>
      <p:sp>
        <p:nvSpPr>
          <p:cNvPr id="8522" name="Google Shape;8522;p51"/>
          <p:cNvSpPr txBox="1"/>
          <p:nvPr/>
        </p:nvSpPr>
        <p:spPr>
          <a:xfrm>
            <a:off x="8760618" y="1529777"/>
            <a:ext cx="10795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100 km</a:t>
            </a:r>
            <a:endParaRPr/>
          </a:p>
        </p:txBody>
      </p:sp>
      <p:cxnSp>
        <p:nvCxnSpPr>
          <p:cNvPr id="8523" name="Google Shape;8523;p51"/>
          <p:cNvCxnSpPr/>
          <p:nvPr/>
        </p:nvCxnSpPr>
        <p:spPr>
          <a:xfrm>
            <a:off x="9670045" y="1728214"/>
            <a:ext cx="469557" cy="0"/>
          </a:xfrm>
          <a:prstGeom prst="straightConnector1">
            <a:avLst/>
          </a:prstGeom>
          <a:noFill/>
          <a:ln w="9525" cap="flat" cmpd="sng">
            <a:solidFill>
              <a:schemeClr val="dk1"/>
            </a:solidFill>
            <a:prstDash val="solid"/>
            <a:round/>
            <a:headEnd type="none" w="med" len="med"/>
            <a:tailEnd type="none" w="med" len="med"/>
          </a:ln>
        </p:spPr>
      </p:cxnSp>
      <p:sp>
        <p:nvSpPr>
          <p:cNvPr id="8524" name="Google Shape;8524;p51"/>
          <p:cNvSpPr/>
          <p:nvPr/>
        </p:nvSpPr>
        <p:spPr>
          <a:xfrm>
            <a:off x="2890043" y="1729802"/>
            <a:ext cx="74613" cy="7461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525" name="Google Shape;8525;p51"/>
          <p:cNvSpPr/>
          <p:nvPr/>
        </p:nvSpPr>
        <p:spPr>
          <a:xfrm>
            <a:off x="3042443" y="1729802"/>
            <a:ext cx="74613" cy="7461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526" name="Google Shape;8526;p51"/>
          <p:cNvSpPr/>
          <p:nvPr/>
        </p:nvSpPr>
        <p:spPr>
          <a:xfrm>
            <a:off x="3266281" y="1729802"/>
            <a:ext cx="74613" cy="7461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8527" name="Google Shape;8527;p51" descr="MCj03985170000[1]"/>
          <p:cNvPicPr preferRelativeResize="0"/>
          <p:nvPr/>
        </p:nvPicPr>
        <p:blipFill rotWithShape="1">
          <a:blip r:embed="rId3">
            <a:alphaModFix/>
          </a:blip>
          <a:srcRect/>
          <a:stretch/>
        </p:blipFill>
        <p:spPr>
          <a:xfrm flipH="1">
            <a:off x="3374231" y="1640902"/>
            <a:ext cx="749300" cy="219075"/>
          </a:xfrm>
          <a:prstGeom prst="rect">
            <a:avLst/>
          </a:prstGeom>
          <a:noFill/>
          <a:ln>
            <a:noFill/>
          </a:ln>
        </p:spPr>
      </p:pic>
      <p:pic>
        <p:nvPicPr>
          <p:cNvPr id="8528" name="Google Shape;8528;p51" descr="MCj03985170000[1]"/>
          <p:cNvPicPr preferRelativeResize="0"/>
          <p:nvPr/>
        </p:nvPicPr>
        <p:blipFill rotWithShape="1">
          <a:blip r:embed="rId3">
            <a:alphaModFix/>
          </a:blip>
          <a:srcRect/>
          <a:stretch/>
        </p:blipFill>
        <p:spPr>
          <a:xfrm flipH="1">
            <a:off x="2107406" y="1636139"/>
            <a:ext cx="749300" cy="219075"/>
          </a:xfrm>
          <a:prstGeom prst="rect">
            <a:avLst/>
          </a:prstGeom>
          <a:noFill/>
          <a:ln>
            <a:noFill/>
          </a:ln>
        </p:spPr>
      </p:pic>
      <p:grpSp>
        <p:nvGrpSpPr>
          <p:cNvPr id="8529" name="Google Shape;8529;p51"/>
          <p:cNvGrpSpPr/>
          <p:nvPr/>
        </p:nvGrpSpPr>
        <p:grpSpPr>
          <a:xfrm>
            <a:off x="4693443" y="1331339"/>
            <a:ext cx="458788" cy="777875"/>
            <a:chOff x="2365" y="1352"/>
            <a:chExt cx="1022" cy="1616"/>
          </a:xfrm>
        </p:grpSpPr>
        <p:pic>
          <p:nvPicPr>
            <p:cNvPr id="8530" name="Google Shape;8530;p51"/>
            <p:cNvPicPr preferRelativeResize="0"/>
            <p:nvPr/>
          </p:nvPicPr>
          <p:blipFill rotWithShape="1">
            <a:blip r:embed="rId4">
              <a:alphaModFix/>
            </a:blip>
            <a:srcRect/>
            <a:stretch/>
          </p:blipFill>
          <p:spPr>
            <a:xfrm>
              <a:off x="2373" y="1352"/>
              <a:ext cx="1014" cy="1616"/>
            </a:xfrm>
            <a:prstGeom prst="rect">
              <a:avLst/>
            </a:prstGeom>
            <a:noFill/>
            <a:ln>
              <a:noFill/>
            </a:ln>
          </p:spPr>
        </p:pic>
        <p:sp>
          <p:nvSpPr>
            <p:cNvPr id="8531" name="Google Shape;8531;p51"/>
            <p:cNvSpPr/>
            <p:nvPr/>
          </p:nvSpPr>
          <p:spPr>
            <a:xfrm>
              <a:off x="2365" y="2129"/>
              <a:ext cx="367" cy="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pic>
        <p:nvPicPr>
          <p:cNvPr id="8532" name="Google Shape;8532;p51" descr="MCj03985170000[1]"/>
          <p:cNvPicPr preferRelativeResize="0"/>
          <p:nvPr/>
        </p:nvPicPr>
        <p:blipFill rotWithShape="1">
          <a:blip r:embed="rId3">
            <a:alphaModFix/>
          </a:blip>
          <a:srcRect/>
          <a:stretch/>
        </p:blipFill>
        <p:spPr>
          <a:xfrm flipH="1">
            <a:off x="4137818" y="1661539"/>
            <a:ext cx="749300" cy="219075"/>
          </a:xfrm>
          <a:prstGeom prst="rect">
            <a:avLst/>
          </a:prstGeom>
          <a:noFill/>
          <a:ln>
            <a:noFill/>
          </a:ln>
        </p:spPr>
      </p:pic>
      <p:grpSp>
        <p:nvGrpSpPr>
          <p:cNvPr id="8533" name="Google Shape;8533;p51"/>
          <p:cNvGrpSpPr/>
          <p:nvPr/>
        </p:nvGrpSpPr>
        <p:grpSpPr>
          <a:xfrm>
            <a:off x="7616031" y="1359914"/>
            <a:ext cx="458788" cy="777875"/>
            <a:chOff x="2365" y="1352"/>
            <a:chExt cx="1022" cy="1616"/>
          </a:xfrm>
        </p:grpSpPr>
        <p:pic>
          <p:nvPicPr>
            <p:cNvPr id="8534" name="Google Shape;8534;p51"/>
            <p:cNvPicPr preferRelativeResize="0"/>
            <p:nvPr/>
          </p:nvPicPr>
          <p:blipFill rotWithShape="1">
            <a:blip r:embed="rId4">
              <a:alphaModFix/>
            </a:blip>
            <a:srcRect/>
            <a:stretch/>
          </p:blipFill>
          <p:spPr>
            <a:xfrm>
              <a:off x="2373" y="1352"/>
              <a:ext cx="1014" cy="1616"/>
            </a:xfrm>
            <a:prstGeom prst="rect">
              <a:avLst/>
            </a:prstGeom>
            <a:noFill/>
            <a:ln>
              <a:noFill/>
            </a:ln>
          </p:spPr>
        </p:pic>
        <p:sp>
          <p:nvSpPr>
            <p:cNvPr id="8535" name="Google Shape;8535;p51"/>
            <p:cNvSpPr/>
            <p:nvPr/>
          </p:nvSpPr>
          <p:spPr>
            <a:xfrm>
              <a:off x="2365" y="2129"/>
              <a:ext cx="367" cy="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cxnSp>
        <p:nvCxnSpPr>
          <p:cNvPr id="8536" name="Google Shape;8536;p51"/>
          <p:cNvCxnSpPr/>
          <p:nvPr/>
        </p:nvCxnSpPr>
        <p:spPr>
          <a:xfrm>
            <a:off x="6884193" y="1728214"/>
            <a:ext cx="866775" cy="0"/>
          </a:xfrm>
          <a:prstGeom prst="straightConnector1">
            <a:avLst/>
          </a:prstGeom>
          <a:noFill/>
          <a:ln w="9525" cap="flat" cmpd="sng">
            <a:solidFill>
              <a:schemeClr val="dk1"/>
            </a:solidFill>
            <a:prstDash val="solid"/>
            <a:round/>
            <a:headEnd type="none" w="med" len="med"/>
            <a:tailEnd type="triangle" w="med" len="med"/>
          </a:ln>
        </p:spPr>
      </p:cxnSp>
      <p:sp>
        <p:nvSpPr>
          <p:cNvPr id="8537" name="Google Shape;8537;p51"/>
          <p:cNvSpPr/>
          <p:nvPr/>
        </p:nvSpPr>
        <p:spPr>
          <a:xfrm rot="5400000">
            <a:off x="3376644" y="814577"/>
            <a:ext cx="107886" cy="2525712"/>
          </a:xfrm>
          <a:prstGeom prst="righ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538" name="Google Shape;8538;p51"/>
          <p:cNvSpPr txBox="1"/>
          <p:nvPr/>
        </p:nvSpPr>
        <p:spPr>
          <a:xfrm>
            <a:off x="825267" y="3347774"/>
            <a:ext cx="10515600" cy="1655014"/>
          </a:xfrm>
          <a:prstGeom prst="rect">
            <a:avLst/>
          </a:prstGeom>
          <a:noFill/>
          <a:ln>
            <a:noFill/>
          </a:ln>
        </p:spPr>
        <p:txBody>
          <a:bodyPr spcFirstLastPara="1" wrap="square" lIns="91425" tIns="45700" rIns="91425" bIns="45700" anchor="t" anchorCtr="0">
            <a:normAutofit fontScale="92500"/>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suppose cars now “propagate” at 1000 km/hr</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and suppose toll booth now takes one min to service a car</a:t>
            </a:r>
            <a:endParaRPr sz="2800" b="0" i="0" u="none" strike="noStrike" cap="none">
              <a:solidFill>
                <a:srgbClr val="ED7D31"/>
              </a:solidFill>
              <a:latin typeface="Calibri"/>
              <a:ea typeface="Calibri"/>
              <a:cs typeface="Calibri"/>
              <a:sym typeface="Calibri"/>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1" u="none" strike="noStrike" cap="none">
                <a:solidFill>
                  <a:srgbClr val="CC0000"/>
                </a:solidFill>
                <a:latin typeface="Calibri"/>
                <a:ea typeface="Calibri"/>
                <a:cs typeface="Calibri"/>
                <a:sym typeface="Calibri"/>
              </a:rPr>
              <a:t>Q:</a:t>
            </a:r>
            <a:r>
              <a:rPr lang="en-US" sz="2800" b="0" i="0" u="none" strike="noStrike" cap="none">
                <a:solidFill>
                  <a:srgbClr val="CC0000"/>
                </a:solidFill>
                <a:latin typeface="Calibri"/>
                <a:ea typeface="Calibri"/>
                <a:cs typeface="Calibri"/>
                <a:sym typeface="Calibri"/>
              </a:rPr>
              <a:t> Will cars arrive to 2nd booth before all cars serviced at first booth?</a:t>
            </a:r>
            <a:endParaRPr/>
          </a:p>
          <a:p>
            <a:pPr marL="287338" marR="0" lvl="0" indent="-287338" algn="l" rtl="0">
              <a:lnSpc>
                <a:spcPct val="90000"/>
              </a:lnSpc>
              <a:spcBef>
                <a:spcPts val="1000"/>
              </a:spcBef>
              <a:spcAft>
                <a:spcPts val="0"/>
              </a:spcAft>
              <a:buClr>
                <a:srgbClr val="0000A3"/>
              </a:buClr>
              <a:buSzPts val="3200"/>
              <a:buFont typeface="Noto Sans Symbols"/>
              <a:buNone/>
            </a:pPr>
            <a:endParaRPr sz="3200" b="0" i="0" u="none" strike="noStrike" cap="none">
              <a:solidFill>
                <a:srgbClr val="CC0000"/>
              </a:solidFill>
              <a:latin typeface="Calibri"/>
              <a:ea typeface="Calibri"/>
              <a:cs typeface="Calibri"/>
              <a:sym typeface="Calibri"/>
            </a:endParaRPr>
          </a:p>
        </p:txBody>
      </p:sp>
      <p:sp>
        <p:nvSpPr>
          <p:cNvPr id="8539" name="Google Shape;8539;p51"/>
          <p:cNvSpPr txBox="1"/>
          <p:nvPr/>
        </p:nvSpPr>
        <p:spPr>
          <a:xfrm>
            <a:off x="1127510" y="4881442"/>
            <a:ext cx="10649258" cy="1467414"/>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A3"/>
              </a:buClr>
              <a:buSzPts val="2800"/>
              <a:buFont typeface="Noto Sans Symbols"/>
              <a:buNone/>
            </a:pPr>
            <a:r>
              <a:rPr lang="en-US" sz="2800" b="0" i="1" u="sng" strike="noStrike" cap="none">
                <a:solidFill>
                  <a:srgbClr val="CC0000"/>
                </a:solidFill>
                <a:latin typeface="Calibri"/>
                <a:ea typeface="Calibri"/>
                <a:cs typeface="Calibri"/>
                <a:sym typeface="Calibri"/>
              </a:rPr>
              <a:t>A: Yes!</a:t>
            </a:r>
            <a:r>
              <a:rPr lang="en-US" sz="2800" b="0" i="0" u="none" strike="noStrike" cap="none">
                <a:solidFill>
                  <a:srgbClr val="000000"/>
                </a:solidFill>
                <a:latin typeface="Calibri"/>
                <a:ea typeface="Calibri"/>
                <a:cs typeface="Calibri"/>
                <a:sym typeface="Calibri"/>
              </a:rPr>
              <a:t>  after 7 min, first car arrives at second booth; three cars still at first booth</a:t>
            </a:r>
            <a:endParaRPr/>
          </a:p>
        </p:txBody>
      </p:sp>
      <p:sp>
        <p:nvSpPr>
          <p:cNvPr id="8540" name="Google Shape;8540;p5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45"/>
        <p:cNvGrpSpPr/>
        <p:nvPr/>
      </p:nvGrpSpPr>
      <p:grpSpPr>
        <a:xfrm>
          <a:off x="0" y="0"/>
          <a:ext cx="0" cy="0"/>
          <a:chOff x="0" y="0"/>
          <a:chExt cx="0" cy="0"/>
        </a:xfrm>
      </p:grpSpPr>
      <p:sp>
        <p:nvSpPr>
          <p:cNvPr id="8546" name="Google Shape;8546;p52"/>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Packet q</a:t>
            </a:r>
            <a:r>
              <a:rPr lang="en-US" sz="4400"/>
              <a:t>ueueing delay (revisited)</a:t>
            </a:r>
            <a:endParaRPr sz="4400"/>
          </a:p>
        </p:txBody>
      </p:sp>
      <p:sp>
        <p:nvSpPr>
          <p:cNvPr id="8547" name="Google Shape;8547;p52"/>
          <p:cNvSpPr txBox="1"/>
          <p:nvPr/>
        </p:nvSpPr>
        <p:spPr>
          <a:xfrm>
            <a:off x="919843" y="1385661"/>
            <a:ext cx="5655128" cy="1781175"/>
          </a:xfrm>
          <a:prstGeom prst="rect">
            <a:avLst/>
          </a:prstGeom>
          <a:noFill/>
          <a:ln>
            <a:noFill/>
          </a:ln>
        </p:spPr>
        <p:txBody>
          <a:bodyPr spcFirstLastPara="1" wrap="square" lIns="91425" tIns="45700" rIns="91425" bIns="45700" anchor="t" anchorCtr="0">
            <a:normAutofit/>
          </a:bodyPr>
          <a:lstStyle/>
          <a:p>
            <a:pPr marL="230188" marR="0" lvl="0" indent="-230188" algn="l" rtl="0">
              <a:lnSpc>
                <a:spcPct val="90000"/>
              </a:lnSpc>
              <a:spcBef>
                <a:spcPts val="0"/>
              </a:spcBef>
              <a:spcAft>
                <a:spcPts val="0"/>
              </a:spcAft>
              <a:buClr>
                <a:srgbClr val="0000A3"/>
              </a:buClr>
              <a:buSzPts val="2400"/>
              <a:buFont typeface="Noto Sans Symbols"/>
              <a:buChar char="▪"/>
            </a:pPr>
            <a:r>
              <a:rPr lang="en-US" sz="2400" b="0" i="1" u="none" strike="noStrike" cap="none">
                <a:solidFill>
                  <a:srgbClr val="000000"/>
                </a:solidFill>
                <a:latin typeface="Calibri"/>
                <a:ea typeface="Calibri"/>
                <a:cs typeface="Calibri"/>
                <a:sym typeface="Calibri"/>
              </a:rPr>
              <a:t>a: </a:t>
            </a:r>
            <a:r>
              <a:rPr lang="en-US" sz="2400" b="0" i="0" u="none" strike="noStrike" cap="none">
                <a:solidFill>
                  <a:srgbClr val="000000"/>
                </a:solidFill>
                <a:latin typeface="Calibri"/>
                <a:ea typeface="Calibri"/>
                <a:cs typeface="Calibri"/>
                <a:sym typeface="Calibri"/>
              </a:rPr>
              <a:t>average packet arrival rate</a:t>
            </a:r>
            <a:endParaRPr/>
          </a:p>
          <a:p>
            <a:pPr marL="230188" marR="0" lvl="0" indent="-230188" algn="l" rtl="0">
              <a:lnSpc>
                <a:spcPct val="90000"/>
              </a:lnSpc>
              <a:spcBef>
                <a:spcPts val="1000"/>
              </a:spcBef>
              <a:spcAft>
                <a:spcPts val="0"/>
              </a:spcAft>
              <a:buClr>
                <a:srgbClr val="0000A3"/>
              </a:buClr>
              <a:buSzPts val="2400"/>
              <a:buFont typeface="Noto Sans Symbols"/>
              <a:buChar char="▪"/>
            </a:pPr>
            <a:r>
              <a:rPr lang="en-US" sz="2400" b="0" i="1" u="none" strike="noStrike" cap="none">
                <a:solidFill>
                  <a:srgbClr val="000000"/>
                </a:solidFill>
                <a:latin typeface="Calibri"/>
                <a:ea typeface="Calibri"/>
                <a:cs typeface="Calibri"/>
                <a:sym typeface="Calibri"/>
              </a:rPr>
              <a:t>L: </a:t>
            </a:r>
            <a:r>
              <a:rPr lang="en-US" sz="2400" b="0" i="0" u="none" strike="noStrike" cap="none">
                <a:solidFill>
                  <a:srgbClr val="000000"/>
                </a:solidFill>
                <a:latin typeface="Calibri"/>
                <a:ea typeface="Calibri"/>
                <a:cs typeface="Calibri"/>
                <a:sym typeface="Calibri"/>
              </a:rPr>
              <a:t>packet length (bits)</a:t>
            </a:r>
            <a:endParaRPr/>
          </a:p>
          <a:p>
            <a:pPr marL="231775" marR="0" lvl="0" indent="-231775" algn="l" rtl="0">
              <a:lnSpc>
                <a:spcPct val="90000"/>
              </a:lnSpc>
              <a:spcBef>
                <a:spcPts val="1000"/>
              </a:spcBef>
              <a:spcAft>
                <a:spcPts val="0"/>
              </a:spcAft>
              <a:buClr>
                <a:srgbClr val="0000A3"/>
              </a:buClr>
              <a:buSzPts val="2400"/>
              <a:buFont typeface="Noto Sans Symbols"/>
              <a:buChar char="▪"/>
            </a:pPr>
            <a:r>
              <a:rPr lang="en-US" sz="2400" b="0" i="1" u="none" strike="noStrike" cap="none">
                <a:solidFill>
                  <a:srgbClr val="000000"/>
                </a:solidFill>
                <a:latin typeface="Calibri"/>
                <a:ea typeface="Calibri"/>
                <a:cs typeface="Calibri"/>
                <a:sym typeface="Calibri"/>
              </a:rPr>
              <a:t>R:</a:t>
            </a:r>
            <a:r>
              <a:rPr lang="en-US" sz="2400" b="0" i="0" u="none" strike="noStrike" cap="none">
                <a:solidFill>
                  <a:srgbClr val="000000"/>
                </a:solidFill>
                <a:latin typeface="Calibri"/>
                <a:ea typeface="Calibri"/>
                <a:cs typeface="Calibri"/>
                <a:sym typeface="Calibri"/>
              </a:rPr>
              <a:t> link bandwidth (bit transmission rate)</a:t>
            </a:r>
            <a:endParaRPr/>
          </a:p>
        </p:txBody>
      </p:sp>
      <p:sp>
        <p:nvSpPr>
          <p:cNvPr id="8548" name="Google Shape;8548;p52"/>
          <p:cNvSpPr/>
          <p:nvPr/>
        </p:nvSpPr>
        <p:spPr>
          <a:xfrm>
            <a:off x="932543" y="4263423"/>
            <a:ext cx="5975117" cy="1933575"/>
          </a:xfrm>
          <a:prstGeom prst="rect">
            <a:avLst/>
          </a:prstGeom>
          <a:noFill/>
          <a:ln>
            <a:noFill/>
          </a:ln>
        </p:spPr>
        <p:txBody>
          <a:bodyPr spcFirstLastPara="1" wrap="square" lIns="91425" tIns="45700" rIns="91425" bIns="45700" anchor="t" anchorCtr="0">
            <a:noAutofit/>
          </a:bodyPr>
          <a:lstStyle/>
          <a:p>
            <a:pPr marL="231775" marR="0" lvl="0" indent="-231775" algn="l" rtl="0">
              <a:lnSpc>
                <a:spcPct val="100000"/>
              </a:lnSpc>
              <a:spcBef>
                <a:spcPts val="0"/>
              </a:spcBef>
              <a:spcAft>
                <a:spcPts val="0"/>
              </a:spcAft>
              <a:buClr>
                <a:srgbClr val="000099"/>
              </a:buClr>
              <a:buSzPts val="2800"/>
              <a:buFont typeface="Noto Sans Symbols"/>
              <a:buChar char="▪"/>
            </a:pPr>
            <a:r>
              <a:rPr lang="en-US" sz="2800" b="0" i="1" u="none" strike="noStrike" cap="none" dirty="0">
                <a:solidFill>
                  <a:srgbClr val="000000"/>
                </a:solidFill>
                <a:latin typeface="Calibri"/>
                <a:ea typeface="Calibri"/>
                <a:cs typeface="Calibri"/>
                <a:sym typeface="Calibri"/>
              </a:rPr>
              <a:t>La/R</a:t>
            </a:r>
            <a:r>
              <a:rPr lang="en-US" sz="2800" b="0" i="0" u="none" strike="noStrike" cap="none" dirty="0">
                <a:solidFill>
                  <a:srgbClr val="000000"/>
                </a:solidFill>
                <a:latin typeface="Calibri"/>
                <a:ea typeface="Calibri"/>
                <a:cs typeface="Calibri"/>
                <a:sym typeface="Calibri"/>
              </a:rPr>
              <a:t> ~ 0: avg. queueing delay small</a:t>
            </a:r>
            <a:endParaRPr dirty="0"/>
          </a:p>
          <a:p>
            <a:pPr marL="231775" marR="0" lvl="0" indent="-231775" algn="l" rtl="0">
              <a:lnSpc>
                <a:spcPct val="100000"/>
              </a:lnSpc>
              <a:spcBef>
                <a:spcPts val="560"/>
              </a:spcBef>
              <a:spcAft>
                <a:spcPts val="0"/>
              </a:spcAft>
              <a:buClr>
                <a:srgbClr val="000099"/>
              </a:buClr>
              <a:buSzPts val="2800"/>
              <a:buFont typeface="Noto Sans Symbols"/>
              <a:buChar char="▪"/>
            </a:pPr>
            <a:r>
              <a:rPr lang="en-US" sz="2800" b="0" i="1" u="none" strike="noStrike" cap="none" dirty="0">
                <a:solidFill>
                  <a:srgbClr val="000000"/>
                </a:solidFill>
                <a:latin typeface="Calibri"/>
                <a:ea typeface="Calibri"/>
                <a:cs typeface="Calibri"/>
                <a:sym typeface="Calibri"/>
              </a:rPr>
              <a:t>La/R </a:t>
            </a:r>
            <a:r>
              <a:rPr lang="en-US" sz="2800" b="0" i="0" u="none" strike="noStrike" cap="none" dirty="0">
                <a:solidFill>
                  <a:srgbClr val="000000"/>
                </a:solidFill>
                <a:latin typeface="Calibri"/>
                <a:ea typeface="Calibri"/>
                <a:cs typeface="Calibri"/>
                <a:sym typeface="Calibri"/>
              </a:rPr>
              <a:t>-&gt; 1: avg. queueing delay large</a:t>
            </a:r>
            <a:endParaRPr dirty="0"/>
          </a:p>
          <a:p>
            <a:pPr marL="231775" marR="0" lvl="0" indent="-231775" algn="l" rtl="0">
              <a:lnSpc>
                <a:spcPct val="85000"/>
              </a:lnSpc>
              <a:spcBef>
                <a:spcPts val="560"/>
              </a:spcBef>
              <a:spcAft>
                <a:spcPts val="0"/>
              </a:spcAft>
              <a:buClr>
                <a:srgbClr val="000099"/>
              </a:buClr>
              <a:buSzPts val="2800"/>
              <a:buFont typeface="Noto Sans Symbols"/>
              <a:buChar char="▪"/>
            </a:pPr>
            <a:r>
              <a:rPr lang="en-US" sz="2800" b="0" i="1" u="none" strike="noStrike" cap="none" dirty="0">
                <a:solidFill>
                  <a:srgbClr val="000000"/>
                </a:solidFill>
                <a:latin typeface="Calibri"/>
                <a:ea typeface="Calibri"/>
                <a:cs typeface="Calibri"/>
                <a:sym typeface="Calibri"/>
              </a:rPr>
              <a:t>La/R </a:t>
            </a:r>
            <a:r>
              <a:rPr lang="en-US" sz="2800" b="0" i="0" u="none" strike="noStrike" cap="none" dirty="0">
                <a:solidFill>
                  <a:srgbClr val="000000"/>
                </a:solidFill>
                <a:latin typeface="Calibri"/>
                <a:ea typeface="Calibri"/>
                <a:cs typeface="Calibri"/>
                <a:sym typeface="Calibri"/>
              </a:rPr>
              <a:t>&gt; 1: more “work” arriving  is more than can be serviced -  average delay infinite!</a:t>
            </a:r>
            <a:endParaRPr dirty="0"/>
          </a:p>
        </p:txBody>
      </p:sp>
      <p:grpSp>
        <p:nvGrpSpPr>
          <p:cNvPr id="8549" name="Google Shape;8549;p52"/>
          <p:cNvGrpSpPr/>
          <p:nvPr/>
        </p:nvGrpSpPr>
        <p:grpSpPr>
          <a:xfrm>
            <a:off x="8407167" y="4367394"/>
            <a:ext cx="2782888" cy="2261260"/>
            <a:chOff x="8407167" y="4367394"/>
            <a:chExt cx="2782888" cy="2261260"/>
          </a:xfrm>
        </p:grpSpPr>
        <p:pic>
          <p:nvPicPr>
            <p:cNvPr id="8550" name="Google Shape;8550;p52"/>
            <p:cNvPicPr preferRelativeResize="0"/>
            <p:nvPr/>
          </p:nvPicPr>
          <p:blipFill rotWithShape="1">
            <a:blip r:embed="rId3">
              <a:alphaModFix/>
            </a:blip>
            <a:srcRect/>
            <a:stretch/>
          </p:blipFill>
          <p:spPr>
            <a:xfrm>
              <a:off x="9643830" y="5047839"/>
              <a:ext cx="1546225" cy="1239837"/>
            </a:xfrm>
            <a:prstGeom prst="rect">
              <a:avLst/>
            </a:prstGeom>
            <a:noFill/>
            <a:ln>
              <a:noFill/>
            </a:ln>
          </p:spPr>
        </p:pic>
        <p:pic>
          <p:nvPicPr>
            <p:cNvPr id="8551" name="Google Shape;8551;p52"/>
            <p:cNvPicPr preferRelativeResize="0"/>
            <p:nvPr/>
          </p:nvPicPr>
          <p:blipFill rotWithShape="1">
            <a:blip r:embed="rId4">
              <a:alphaModFix/>
            </a:blip>
            <a:srcRect/>
            <a:stretch/>
          </p:blipFill>
          <p:spPr>
            <a:xfrm>
              <a:off x="8407167" y="4471879"/>
              <a:ext cx="1481138" cy="1117600"/>
            </a:xfrm>
            <a:prstGeom prst="rect">
              <a:avLst/>
            </a:prstGeom>
            <a:noFill/>
            <a:ln>
              <a:noFill/>
            </a:ln>
          </p:spPr>
        </p:pic>
        <p:sp>
          <p:nvSpPr>
            <p:cNvPr id="8552" name="Google Shape;8552;p52"/>
            <p:cNvSpPr txBox="1"/>
            <p:nvPr/>
          </p:nvSpPr>
          <p:spPr>
            <a:xfrm>
              <a:off x="9849087" y="4367394"/>
              <a:ext cx="9541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La/R </a:t>
              </a:r>
              <a:r>
                <a:rPr lang="en-US" sz="1800" b="0" i="0" u="none" strike="noStrike" cap="none">
                  <a:solidFill>
                    <a:srgbClr val="000000"/>
                  </a:solidFill>
                  <a:latin typeface="Calibri"/>
                  <a:ea typeface="Calibri"/>
                  <a:cs typeface="Calibri"/>
                  <a:sym typeface="Calibri"/>
                </a:rPr>
                <a:t>~ 0</a:t>
              </a:r>
              <a:endParaRPr/>
            </a:p>
          </p:txBody>
        </p:sp>
        <p:sp>
          <p:nvSpPr>
            <p:cNvPr id="8553" name="Google Shape;8553;p52"/>
            <p:cNvSpPr txBox="1"/>
            <p:nvPr/>
          </p:nvSpPr>
          <p:spPr>
            <a:xfrm>
              <a:off x="9643830" y="6259322"/>
              <a:ext cx="102463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La/R -&gt; 1</a:t>
              </a:r>
              <a:endParaRPr/>
            </a:p>
          </p:txBody>
        </p:sp>
      </p:grpSp>
      <p:grpSp>
        <p:nvGrpSpPr>
          <p:cNvPr id="8554" name="Google Shape;8554;p52"/>
          <p:cNvGrpSpPr/>
          <p:nvPr/>
        </p:nvGrpSpPr>
        <p:grpSpPr>
          <a:xfrm>
            <a:off x="8001634" y="1103085"/>
            <a:ext cx="3246937" cy="2992869"/>
            <a:chOff x="7232377" y="708301"/>
            <a:chExt cx="3769920" cy="3402168"/>
          </a:xfrm>
        </p:grpSpPr>
        <p:sp>
          <p:nvSpPr>
            <p:cNvPr id="8555" name="Google Shape;8555;p52"/>
            <p:cNvSpPr/>
            <p:nvPr/>
          </p:nvSpPr>
          <p:spPr>
            <a:xfrm>
              <a:off x="7381311" y="3605438"/>
              <a:ext cx="2911022" cy="504825"/>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85000"/>
                </a:lnSpc>
                <a:spcBef>
                  <a:spcPts val="0"/>
                </a:spcBef>
                <a:spcAft>
                  <a:spcPts val="0"/>
                </a:spcAft>
                <a:buClr>
                  <a:srgbClr val="ED7D31"/>
                </a:buClr>
                <a:buSzPts val="1360"/>
                <a:buFont typeface="Noto Sans Symbols"/>
                <a:buNone/>
              </a:pPr>
              <a:r>
                <a:rPr lang="en-US" sz="1600" b="0" i="0" u="none" strike="noStrike" cap="none" dirty="0">
                  <a:solidFill>
                    <a:srgbClr val="000099"/>
                  </a:solidFill>
                  <a:latin typeface="Calibri"/>
                  <a:ea typeface="Calibri"/>
                  <a:cs typeface="Calibri"/>
                  <a:sym typeface="Calibri"/>
                </a:rPr>
                <a:t>traffic intensity = </a:t>
              </a:r>
              <a:r>
                <a:rPr lang="en-US" sz="1600" b="0" i="1" u="none" strike="noStrike" cap="none" dirty="0">
                  <a:solidFill>
                    <a:srgbClr val="000099"/>
                  </a:solidFill>
                  <a:latin typeface="Calibri"/>
                  <a:ea typeface="Calibri"/>
                  <a:cs typeface="Calibri"/>
                  <a:sym typeface="Calibri"/>
                </a:rPr>
                <a:t>La/R</a:t>
              </a:r>
              <a:endParaRPr dirty="0"/>
            </a:p>
          </p:txBody>
        </p:sp>
        <p:sp>
          <p:nvSpPr>
            <p:cNvPr id="8556" name="Google Shape;8556;p52"/>
            <p:cNvSpPr/>
            <p:nvPr/>
          </p:nvSpPr>
          <p:spPr>
            <a:xfrm rot="-5400000">
              <a:off x="6114777" y="2075824"/>
              <a:ext cx="2740025" cy="504825"/>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85000"/>
                </a:lnSpc>
                <a:spcBef>
                  <a:spcPts val="0"/>
                </a:spcBef>
                <a:spcAft>
                  <a:spcPts val="0"/>
                </a:spcAft>
                <a:buClr>
                  <a:srgbClr val="ED7D31"/>
                </a:buClr>
                <a:buSzPts val="1360"/>
                <a:buFont typeface="Noto Sans Symbols"/>
                <a:buNone/>
              </a:pPr>
              <a:r>
                <a:rPr lang="en-US" sz="1600" b="0" i="0" u="none" strike="noStrike" cap="none">
                  <a:solidFill>
                    <a:srgbClr val="000099"/>
                  </a:solidFill>
                  <a:latin typeface="Calibri"/>
                  <a:ea typeface="Calibri"/>
                  <a:cs typeface="Calibri"/>
                  <a:sym typeface="Calibri"/>
                </a:rPr>
                <a:t>average  queueing delay</a:t>
              </a:r>
              <a:endParaRPr/>
            </a:p>
          </p:txBody>
        </p:sp>
        <p:cxnSp>
          <p:nvCxnSpPr>
            <p:cNvPr id="8557" name="Google Shape;8557;p52"/>
            <p:cNvCxnSpPr/>
            <p:nvPr/>
          </p:nvCxnSpPr>
          <p:spPr>
            <a:xfrm>
              <a:off x="7616120" y="3540100"/>
              <a:ext cx="3386177" cy="0"/>
            </a:xfrm>
            <a:prstGeom prst="straightConnector1">
              <a:avLst/>
            </a:prstGeom>
            <a:noFill/>
            <a:ln w="9525" cap="flat" cmpd="sng">
              <a:solidFill>
                <a:schemeClr val="dk1"/>
              </a:solidFill>
              <a:prstDash val="solid"/>
              <a:miter lim="800000"/>
              <a:headEnd type="none" w="sm" len="sm"/>
              <a:tailEnd type="none" w="sm" len="sm"/>
            </a:ln>
          </p:spPr>
        </p:cxnSp>
        <p:cxnSp>
          <p:nvCxnSpPr>
            <p:cNvPr id="8558" name="Google Shape;8558;p52"/>
            <p:cNvCxnSpPr/>
            <p:nvPr/>
          </p:nvCxnSpPr>
          <p:spPr>
            <a:xfrm rot="10800000">
              <a:off x="7601372" y="1041103"/>
              <a:ext cx="0" cy="2505931"/>
            </a:xfrm>
            <a:prstGeom prst="straightConnector1">
              <a:avLst/>
            </a:prstGeom>
            <a:noFill/>
            <a:ln w="9525" cap="flat" cmpd="sng">
              <a:solidFill>
                <a:schemeClr val="dk1"/>
              </a:solidFill>
              <a:prstDash val="solid"/>
              <a:miter lim="800000"/>
              <a:headEnd type="none" w="sm" len="sm"/>
              <a:tailEnd type="none" w="sm" len="sm"/>
            </a:ln>
          </p:spPr>
        </p:cxnSp>
        <p:sp>
          <p:nvSpPr>
            <p:cNvPr id="8559" name="Google Shape;8559;p52"/>
            <p:cNvSpPr/>
            <p:nvPr/>
          </p:nvSpPr>
          <p:spPr>
            <a:xfrm>
              <a:off x="7616120" y="708301"/>
              <a:ext cx="2743200" cy="2816942"/>
            </a:xfrm>
            <a:custGeom>
              <a:avLst/>
              <a:gdLst/>
              <a:ahLst/>
              <a:cxnLst/>
              <a:rect l="l" t="t" r="r" b="b"/>
              <a:pathLst>
                <a:path w="2743200" h="2816942" extrusionOk="0">
                  <a:moveTo>
                    <a:pt x="0" y="2816942"/>
                  </a:moveTo>
                  <a:cubicBezTo>
                    <a:pt x="363998" y="2816020"/>
                    <a:pt x="477171" y="2811923"/>
                    <a:pt x="663677" y="2802193"/>
                  </a:cubicBezTo>
                  <a:cubicBezTo>
                    <a:pt x="850183" y="2792463"/>
                    <a:pt x="1661652" y="2767780"/>
                    <a:pt x="1976284" y="2625212"/>
                  </a:cubicBezTo>
                  <a:cubicBezTo>
                    <a:pt x="2290916" y="2482644"/>
                    <a:pt x="2423652" y="2384322"/>
                    <a:pt x="2551471" y="1946787"/>
                  </a:cubicBezTo>
                  <a:cubicBezTo>
                    <a:pt x="2679290" y="1509252"/>
                    <a:pt x="2711245" y="754626"/>
                    <a:pt x="2743200" y="0"/>
                  </a:cubicBezTo>
                </a:path>
              </a:pathLst>
            </a:custGeom>
            <a:noFill/>
            <a:ln w="254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cxnSp>
          <p:nvCxnSpPr>
            <p:cNvPr id="8560" name="Google Shape;8560;p52"/>
            <p:cNvCxnSpPr/>
            <p:nvPr/>
          </p:nvCxnSpPr>
          <p:spPr>
            <a:xfrm rot="10800000">
              <a:off x="10442559" y="1034169"/>
              <a:ext cx="0" cy="2505931"/>
            </a:xfrm>
            <a:prstGeom prst="straightConnector1">
              <a:avLst/>
            </a:prstGeom>
            <a:noFill/>
            <a:ln w="9525" cap="flat" cmpd="sng">
              <a:solidFill>
                <a:schemeClr val="dk1"/>
              </a:solidFill>
              <a:prstDash val="dash"/>
              <a:miter lim="800000"/>
              <a:headEnd type="none" w="sm" len="sm"/>
              <a:tailEnd type="none" w="sm" len="sm"/>
            </a:ln>
          </p:spPr>
        </p:cxnSp>
        <p:sp>
          <p:nvSpPr>
            <p:cNvPr id="8561" name="Google Shape;8561;p52"/>
            <p:cNvSpPr/>
            <p:nvPr/>
          </p:nvSpPr>
          <p:spPr>
            <a:xfrm>
              <a:off x="10214306" y="3605644"/>
              <a:ext cx="509587" cy="504825"/>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85000"/>
                </a:lnSpc>
                <a:spcBef>
                  <a:spcPts val="0"/>
                </a:spcBef>
                <a:spcAft>
                  <a:spcPts val="0"/>
                </a:spcAft>
                <a:buClr>
                  <a:srgbClr val="ED7D31"/>
                </a:buClr>
                <a:buSzPts val="1360"/>
                <a:buFont typeface="Noto Sans Symbols"/>
                <a:buNone/>
              </a:pPr>
              <a:r>
                <a:rPr lang="en-US" sz="1600" b="0" i="0" u="none" strike="noStrike" cap="none">
                  <a:solidFill>
                    <a:srgbClr val="000000"/>
                  </a:solidFill>
                  <a:latin typeface="Calibri"/>
                  <a:ea typeface="Calibri"/>
                  <a:cs typeface="Calibri"/>
                  <a:sym typeface="Calibri"/>
                </a:rPr>
                <a:t>1</a:t>
              </a:r>
              <a:endParaRPr sz="1600" b="0" i="1" u="none" strike="noStrike" cap="none">
                <a:solidFill>
                  <a:srgbClr val="000000"/>
                </a:solidFill>
                <a:latin typeface="Calibri"/>
                <a:ea typeface="Calibri"/>
                <a:cs typeface="Calibri"/>
                <a:sym typeface="Calibri"/>
              </a:endParaRPr>
            </a:p>
          </p:txBody>
        </p:sp>
      </p:grpSp>
      <p:grpSp>
        <p:nvGrpSpPr>
          <p:cNvPr id="8562" name="Google Shape;8562;p52"/>
          <p:cNvGrpSpPr/>
          <p:nvPr/>
        </p:nvGrpSpPr>
        <p:grpSpPr>
          <a:xfrm>
            <a:off x="1199878" y="3314700"/>
            <a:ext cx="3457968" cy="523220"/>
            <a:chOff x="1211074" y="3275230"/>
            <a:chExt cx="3457968" cy="523220"/>
          </a:xfrm>
        </p:grpSpPr>
        <p:sp>
          <p:nvSpPr>
            <p:cNvPr id="8563" name="Google Shape;8563;p52"/>
            <p:cNvSpPr txBox="1"/>
            <p:nvPr/>
          </p:nvSpPr>
          <p:spPr>
            <a:xfrm>
              <a:off x="2188876" y="3327958"/>
              <a:ext cx="248016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service rate of bits</a:t>
              </a:r>
              <a:endParaRPr/>
            </a:p>
          </p:txBody>
        </p:sp>
        <p:sp>
          <p:nvSpPr>
            <p:cNvPr id="8564" name="Google Shape;8564;p52"/>
            <p:cNvSpPr txBox="1"/>
            <p:nvPr/>
          </p:nvSpPr>
          <p:spPr>
            <a:xfrm>
              <a:off x="1211074" y="3275230"/>
              <a:ext cx="3802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R</a:t>
              </a:r>
              <a:endParaRPr/>
            </a:p>
          </p:txBody>
        </p:sp>
      </p:grpSp>
      <p:grpSp>
        <p:nvGrpSpPr>
          <p:cNvPr id="8565" name="Google Shape;8565;p52"/>
          <p:cNvGrpSpPr/>
          <p:nvPr/>
        </p:nvGrpSpPr>
        <p:grpSpPr>
          <a:xfrm>
            <a:off x="1066278" y="2847705"/>
            <a:ext cx="3490678" cy="523220"/>
            <a:chOff x="1066278" y="2873829"/>
            <a:chExt cx="3490678" cy="523220"/>
          </a:xfrm>
        </p:grpSpPr>
        <p:sp>
          <p:nvSpPr>
            <p:cNvPr id="8566" name="Google Shape;8566;p52"/>
            <p:cNvSpPr txBox="1"/>
            <p:nvPr/>
          </p:nvSpPr>
          <p:spPr>
            <a:xfrm>
              <a:off x="2169123" y="2910251"/>
              <a:ext cx="238783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arrival rate of bits</a:t>
              </a:r>
              <a:endParaRPr/>
            </a:p>
          </p:txBody>
        </p:sp>
        <p:grpSp>
          <p:nvGrpSpPr>
            <p:cNvPr id="8567" name="Google Shape;8567;p52"/>
            <p:cNvGrpSpPr/>
            <p:nvPr/>
          </p:nvGrpSpPr>
          <p:grpSpPr>
            <a:xfrm>
              <a:off x="1066278" y="2873829"/>
              <a:ext cx="681588" cy="523220"/>
              <a:chOff x="1066278" y="2873829"/>
              <a:chExt cx="681588" cy="523220"/>
            </a:xfrm>
          </p:grpSpPr>
          <p:sp>
            <p:nvSpPr>
              <p:cNvPr id="8568" name="Google Shape;8568;p52"/>
              <p:cNvSpPr txBox="1"/>
              <p:nvPr/>
            </p:nvSpPr>
            <p:spPr>
              <a:xfrm>
                <a:off x="1066278" y="2873829"/>
                <a:ext cx="33534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L</a:t>
                </a:r>
                <a:endParaRPr/>
              </a:p>
            </p:txBody>
          </p:sp>
          <p:sp>
            <p:nvSpPr>
              <p:cNvPr id="8569" name="Google Shape;8569;p52"/>
              <p:cNvSpPr txBox="1"/>
              <p:nvPr/>
            </p:nvSpPr>
            <p:spPr>
              <a:xfrm>
                <a:off x="1378854" y="2873829"/>
                <a:ext cx="3690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a</a:t>
                </a:r>
                <a:endParaRPr/>
              </a:p>
            </p:txBody>
          </p:sp>
          <p:sp>
            <p:nvSpPr>
              <p:cNvPr id="8570" name="Google Shape;8570;p52"/>
              <p:cNvSpPr txBox="1"/>
              <p:nvPr/>
            </p:nvSpPr>
            <p:spPr>
              <a:xfrm>
                <a:off x="1278923" y="2909664"/>
                <a:ext cx="2423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a:t>
                </a:r>
                <a:endParaRPr/>
              </a:p>
            </p:txBody>
          </p:sp>
        </p:grpSp>
      </p:grpSp>
      <p:grpSp>
        <p:nvGrpSpPr>
          <p:cNvPr id="8571" name="Google Shape;8571;p52"/>
          <p:cNvGrpSpPr/>
          <p:nvPr/>
        </p:nvGrpSpPr>
        <p:grpSpPr>
          <a:xfrm>
            <a:off x="1204684" y="2981937"/>
            <a:ext cx="3323775" cy="584775"/>
            <a:chOff x="1204684" y="2981937"/>
            <a:chExt cx="3323775" cy="584775"/>
          </a:xfrm>
        </p:grpSpPr>
        <p:cxnSp>
          <p:nvCxnSpPr>
            <p:cNvPr id="8572" name="Google Shape;8572;p52"/>
            <p:cNvCxnSpPr/>
            <p:nvPr/>
          </p:nvCxnSpPr>
          <p:spPr>
            <a:xfrm>
              <a:off x="2300167" y="3338737"/>
              <a:ext cx="2228292" cy="0"/>
            </a:xfrm>
            <a:prstGeom prst="straightConnector1">
              <a:avLst/>
            </a:prstGeom>
            <a:noFill/>
            <a:ln w="25400" cap="flat" cmpd="sng">
              <a:solidFill>
                <a:schemeClr val="dk1"/>
              </a:solidFill>
              <a:prstDash val="solid"/>
              <a:miter lim="800000"/>
              <a:headEnd type="none" w="sm" len="sm"/>
              <a:tailEnd type="none" w="sm" len="sm"/>
            </a:ln>
          </p:spPr>
        </p:cxnSp>
        <p:cxnSp>
          <p:nvCxnSpPr>
            <p:cNvPr id="8573" name="Google Shape;8573;p52"/>
            <p:cNvCxnSpPr/>
            <p:nvPr/>
          </p:nvCxnSpPr>
          <p:spPr>
            <a:xfrm>
              <a:off x="1204684" y="3342018"/>
              <a:ext cx="348343" cy="0"/>
            </a:xfrm>
            <a:prstGeom prst="straightConnector1">
              <a:avLst/>
            </a:prstGeom>
            <a:noFill/>
            <a:ln w="25400" cap="flat" cmpd="sng">
              <a:solidFill>
                <a:schemeClr val="dk1"/>
              </a:solidFill>
              <a:prstDash val="solid"/>
              <a:miter lim="800000"/>
              <a:headEnd type="none" w="sm" len="sm"/>
              <a:tailEnd type="none" w="sm" len="sm"/>
            </a:ln>
          </p:spPr>
        </p:cxnSp>
        <p:sp>
          <p:nvSpPr>
            <p:cNvPr id="8574" name="Google Shape;8574;p52"/>
            <p:cNvSpPr txBox="1"/>
            <p:nvPr/>
          </p:nvSpPr>
          <p:spPr>
            <a:xfrm>
              <a:off x="1687802" y="2981937"/>
              <a:ext cx="63862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a:buNone/>
              </a:pPr>
              <a:r>
                <a:rPr lang="en-US" sz="3200" b="0" i="1" u="none" strike="noStrike" cap="none">
                  <a:solidFill>
                    <a:srgbClr val="000000"/>
                  </a:solidFill>
                  <a:latin typeface="Calibri"/>
                  <a:ea typeface="Calibri"/>
                  <a:cs typeface="Calibri"/>
                  <a:sym typeface="Calibri"/>
                </a:rPr>
                <a:t>:</a:t>
              </a:r>
              <a:endParaRPr/>
            </a:p>
          </p:txBody>
        </p:sp>
      </p:grpSp>
      <p:sp>
        <p:nvSpPr>
          <p:cNvPr id="8575" name="Google Shape;8575;p52"/>
          <p:cNvSpPr txBox="1"/>
          <p:nvPr/>
        </p:nvSpPr>
        <p:spPr>
          <a:xfrm>
            <a:off x="5025350" y="2902857"/>
            <a:ext cx="1582613"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A3"/>
              </a:buClr>
              <a:buSzPts val="2800"/>
              <a:buFont typeface="Calibri"/>
              <a:buNone/>
            </a:pPr>
            <a:r>
              <a:rPr lang="en-US" sz="2800" b="0" i="1" u="none" strike="noStrike" cap="none">
                <a:solidFill>
                  <a:srgbClr val="0000A3"/>
                </a:solidFill>
                <a:latin typeface="Calibri"/>
                <a:ea typeface="Calibri"/>
                <a:cs typeface="Calibri"/>
                <a:sym typeface="Calibri"/>
              </a:rPr>
              <a:t>“traffic </a:t>
            </a:r>
            <a:endParaRPr/>
          </a:p>
          <a:p>
            <a:pPr marL="0" marR="0" lvl="0" indent="0" algn="ctr" rtl="0">
              <a:lnSpc>
                <a:spcPct val="100000"/>
              </a:lnSpc>
              <a:spcBef>
                <a:spcPts val="0"/>
              </a:spcBef>
              <a:spcAft>
                <a:spcPts val="0"/>
              </a:spcAft>
              <a:buClr>
                <a:srgbClr val="0000A3"/>
              </a:buClr>
              <a:buSzPts val="2800"/>
              <a:buFont typeface="Calibri"/>
              <a:buNone/>
            </a:pPr>
            <a:r>
              <a:rPr lang="en-US" sz="2800" b="0" i="1" u="none" strike="noStrike" cap="none">
                <a:solidFill>
                  <a:srgbClr val="0000A3"/>
                </a:solidFill>
                <a:latin typeface="Calibri"/>
                <a:ea typeface="Calibri"/>
                <a:cs typeface="Calibri"/>
                <a:sym typeface="Calibri"/>
              </a:rPr>
              <a:t>intensity”</a:t>
            </a:r>
            <a:endParaRPr/>
          </a:p>
        </p:txBody>
      </p:sp>
      <p:sp>
        <p:nvSpPr>
          <p:cNvPr id="8576" name="Google Shape;8576;p5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65"/>
                                        </p:tgtEl>
                                        <p:attrNameLst>
                                          <p:attrName>style.visibility</p:attrName>
                                        </p:attrNameLst>
                                      </p:cBhvr>
                                      <p:to>
                                        <p:strVal val="visible"/>
                                      </p:to>
                                    </p:set>
                                    <p:animEffect transition="in" filter="fade">
                                      <p:cBhvr>
                                        <p:cTn id="7" dur="500"/>
                                        <p:tgtEl>
                                          <p:spTgt spid="85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62"/>
                                        </p:tgtEl>
                                        <p:attrNameLst>
                                          <p:attrName>style.visibility</p:attrName>
                                        </p:attrNameLst>
                                      </p:cBhvr>
                                      <p:to>
                                        <p:strVal val="visible"/>
                                      </p:to>
                                    </p:set>
                                    <p:animEffect transition="in" filter="fade">
                                      <p:cBhvr>
                                        <p:cTn id="12" dur="500"/>
                                        <p:tgtEl>
                                          <p:spTgt spid="85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71"/>
                                        </p:tgtEl>
                                        <p:attrNameLst>
                                          <p:attrName>style.visibility</p:attrName>
                                        </p:attrNameLst>
                                      </p:cBhvr>
                                      <p:to>
                                        <p:strVal val="visible"/>
                                      </p:to>
                                    </p:set>
                                    <p:animEffect transition="in" filter="fade">
                                      <p:cBhvr>
                                        <p:cTn id="17" dur="500"/>
                                        <p:tgtEl>
                                          <p:spTgt spid="8571"/>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575"/>
                                        </p:tgtEl>
                                        <p:attrNameLst>
                                          <p:attrName>style.visibility</p:attrName>
                                        </p:attrNameLst>
                                      </p:cBhvr>
                                      <p:to>
                                        <p:strVal val="visible"/>
                                      </p:to>
                                    </p:set>
                                    <p:animEffect transition="in" filter="fade">
                                      <p:cBhvr>
                                        <p:cTn id="21" dur="500"/>
                                        <p:tgtEl>
                                          <p:spTgt spid="857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548"/>
                                        </p:tgtEl>
                                        <p:attrNameLst>
                                          <p:attrName>style.visibility</p:attrName>
                                        </p:attrNameLst>
                                      </p:cBhvr>
                                      <p:to>
                                        <p:strVal val="visible"/>
                                      </p:to>
                                    </p:set>
                                    <p:animEffect transition="in" filter="fade">
                                      <p:cBhvr>
                                        <p:cTn id="26" dur="500"/>
                                        <p:tgtEl>
                                          <p:spTgt spid="85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554"/>
                                        </p:tgtEl>
                                        <p:attrNameLst>
                                          <p:attrName>style.visibility</p:attrName>
                                        </p:attrNameLst>
                                      </p:cBhvr>
                                      <p:to>
                                        <p:strVal val="visible"/>
                                      </p:to>
                                    </p:set>
                                    <p:animEffect transition="in" filter="fade">
                                      <p:cBhvr>
                                        <p:cTn id="31" dur="500"/>
                                        <p:tgtEl>
                                          <p:spTgt spid="85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549"/>
                                        </p:tgtEl>
                                        <p:attrNameLst>
                                          <p:attrName>style.visibility</p:attrName>
                                        </p:attrNameLst>
                                      </p:cBhvr>
                                      <p:to>
                                        <p:strVal val="visible"/>
                                      </p:to>
                                    </p:set>
                                    <p:animEffect transition="in" filter="fade">
                                      <p:cBhvr>
                                        <p:cTn id="36" dur="500"/>
                                        <p:tgtEl>
                                          <p:spTgt spid="8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81"/>
        <p:cNvGrpSpPr/>
        <p:nvPr/>
      </p:nvGrpSpPr>
      <p:grpSpPr>
        <a:xfrm>
          <a:off x="0" y="0"/>
          <a:ext cx="0" cy="0"/>
          <a:chOff x="0" y="0"/>
          <a:chExt cx="0" cy="0"/>
        </a:xfrm>
      </p:grpSpPr>
      <p:cxnSp>
        <p:nvCxnSpPr>
          <p:cNvPr id="8582" name="Google Shape;8582;p53"/>
          <p:cNvCxnSpPr/>
          <p:nvPr/>
        </p:nvCxnSpPr>
        <p:spPr>
          <a:xfrm>
            <a:off x="2831406" y="5366286"/>
            <a:ext cx="469144" cy="315494"/>
          </a:xfrm>
          <a:prstGeom prst="straightConnector1">
            <a:avLst/>
          </a:prstGeom>
          <a:noFill/>
          <a:ln w="12700" cap="flat" cmpd="sng">
            <a:solidFill>
              <a:schemeClr val="dk1"/>
            </a:solidFill>
            <a:prstDash val="solid"/>
            <a:round/>
            <a:headEnd type="none" w="med" len="med"/>
            <a:tailEnd type="none" w="med" len="med"/>
          </a:ln>
        </p:spPr>
      </p:cxnSp>
      <p:cxnSp>
        <p:nvCxnSpPr>
          <p:cNvPr id="8583" name="Google Shape;8583;p53"/>
          <p:cNvCxnSpPr/>
          <p:nvPr/>
        </p:nvCxnSpPr>
        <p:spPr>
          <a:xfrm rot="10800000" flipH="1">
            <a:off x="3691311" y="5467468"/>
            <a:ext cx="639909" cy="207962"/>
          </a:xfrm>
          <a:prstGeom prst="straightConnector1">
            <a:avLst/>
          </a:prstGeom>
          <a:noFill/>
          <a:ln w="12700" cap="flat" cmpd="sng">
            <a:solidFill>
              <a:schemeClr val="dk1"/>
            </a:solidFill>
            <a:prstDash val="solid"/>
            <a:round/>
            <a:headEnd type="none" w="med" len="med"/>
            <a:tailEnd type="none" w="med" len="med"/>
          </a:ln>
        </p:spPr>
      </p:cxnSp>
      <p:grpSp>
        <p:nvGrpSpPr>
          <p:cNvPr id="8584" name="Google Shape;8584;p53"/>
          <p:cNvGrpSpPr/>
          <p:nvPr/>
        </p:nvGrpSpPr>
        <p:grpSpPr>
          <a:xfrm>
            <a:off x="3109054" y="5514269"/>
            <a:ext cx="860625" cy="398511"/>
            <a:chOff x="7493876" y="2774731"/>
            <a:chExt cx="1481958" cy="894622"/>
          </a:xfrm>
        </p:grpSpPr>
        <p:sp>
          <p:nvSpPr>
            <p:cNvPr id="8585" name="Google Shape;8585;p5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586" name="Google Shape;8586;p5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587" name="Google Shape;8587;p53"/>
            <p:cNvGrpSpPr/>
            <p:nvPr/>
          </p:nvGrpSpPr>
          <p:grpSpPr>
            <a:xfrm>
              <a:off x="7713663" y="2848339"/>
              <a:ext cx="1042107" cy="425543"/>
              <a:chOff x="7786941" y="2884917"/>
              <a:chExt cx="897649" cy="353919"/>
            </a:xfrm>
          </p:grpSpPr>
          <p:sp>
            <p:nvSpPr>
              <p:cNvPr id="8588" name="Google Shape;8588;p5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589" name="Google Shape;8589;p5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590" name="Google Shape;8590;p5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591" name="Google Shape;8591;p5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8592" name="Google Shape;8592;p53"/>
          <p:cNvCxnSpPr/>
          <p:nvPr/>
        </p:nvCxnSpPr>
        <p:spPr>
          <a:xfrm>
            <a:off x="4626350" y="5451593"/>
            <a:ext cx="677550" cy="207962"/>
          </a:xfrm>
          <a:prstGeom prst="straightConnector1">
            <a:avLst/>
          </a:prstGeom>
          <a:noFill/>
          <a:ln w="12700" cap="flat" cmpd="sng">
            <a:solidFill>
              <a:schemeClr val="dk1"/>
            </a:solidFill>
            <a:prstDash val="solid"/>
            <a:round/>
            <a:headEnd type="none" w="med" len="med"/>
            <a:tailEnd type="none" w="med" len="med"/>
          </a:ln>
        </p:spPr>
      </p:cxnSp>
      <p:cxnSp>
        <p:nvCxnSpPr>
          <p:cNvPr id="8593" name="Google Shape;8593;p53"/>
          <p:cNvCxnSpPr/>
          <p:nvPr/>
        </p:nvCxnSpPr>
        <p:spPr>
          <a:xfrm flipH="1">
            <a:off x="4388223" y="5062655"/>
            <a:ext cx="661222" cy="273050"/>
          </a:xfrm>
          <a:prstGeom prst="straightConnector1">
            <a:avLst/>
          </a:prstGeom>
          <a:noFill/>
          <a:ln w="12700" cap="flat" cmpd="sng">
            <a:solidFill>
              <a:schemeClr val="dk1"/>
            </a:solidFill>
            <a:prstDash val="solid"/>
            <a:round/>
            <a:headEnd type="none" w="med" len="med"/>
            <a:tailEnd type="none" w="med" len="med"/>
          </a:ln>
        </p:spPr>
      </p:cxnSp>
      <p:cxnSp>
        <p:nvCxnSpPr>
          <p:cNvPr id="8594" name="Google Shape;8594;p53"/>
          <p:cNvCxnSpPr/>
          <p:nvPr/>
        </p:nvCxnSpPr>
        <p:spPr>
          <a:xfrm>
            <a:off x="4356474" y="5583355"/>
            <a:ext cx="318847" cy="311150"/>
          </a:xfrm>
          <a:prstGeom prst="straightConnector1">
            <a:avLst/>
          </a:prstGeom>
          <a:noFill/>
          <a:ln w="12700" cap="flat" cmpd="sng">
            <a:solidFill>
              <a:schemeClr val="dk1"/>
            </a:solidFill>
            <a:prstDash val="solid"/>
            <a:round/>
            <a:headEnd type="none" w="med" len="med"/>
            <a:tailEnd type="none" w="med" len="med"/>
          </a:ln>
        </p:spPr>
      </p:cxnSp>
      <p:grpSp>
        <p:nvGrpSpPr>
          <p:cNvPr id="8595" name="Google Shape;8595;p53"/>
          <p:cNvGrpSpPr/>
          <p:nvPr/>
        </p:nvGrpSpPr>
        <p:grpSpPr>
          <a:xfrm>
            <a:off x="3957067" y="5203592"/>
            <a:ext cx="860625" cy="398511"/>
            <a:chOff x="7493876" y="2774731"/>
            <a:chExt cx="1481958" cy="894622"/>
          </a:xfrm>
        </p:grpSpPr>
        <p:sp>
          <p:nvSpPr>
            <p:cNvPr id="8596" name="Google Shape;8596;p5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597" name="Google Shape;8597;p5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598" name="Google Shape;8598;p53"/>
            <p:cNvGrpSpPr/>
            <p:nvPr/>
          </p:nvGrpSpPr>
          <p:grpSpPr>
            <a:xfrm>
              <a:off x="7713663" y="2848339"/>
              <a:ext cx="1042107" cy="425543"/>
              <a:chOff x="7786941" y="2884917"/>
              <a:chExt cx="897649" cy="353919"/>
            </a:xfrm>
          </p:grpSpPr>
          <p:sp>
            <p:nvSpPr>
              <p:cNvPr id="8599" name="Google Shape;8599;p5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00" name="Google Shape;8600;p5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01" name="Google Shape;8601;p5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02" name="Google Shape;8602;p5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8603" name="Google Shape;8603;p53"/>
          <p:cNvCxnSpPr/>
          <p:nvPr/>
        </p:nvCxnSpPr>
        <p:spPr>
          <a:xfrm flipH="1">
            <a:off x="5602660" y="5511918"/>
            <a:ext cx="865759" cy="144462"/>
          </a:xfrm>
          <a:prstGeom prst="straightConnector1">
            <a:avLst/>
          </a:prstGeom>
          <a:noFill/>
          <a:ln w="12700" cap="flat" cmpd="sng">
            <a:solidFill>
              <a:schemeClr val="dk1"/>
            </a:solidFill>
            <a:prstDash val="solid"/>
            <a:round/>
            <a:headEnd type="none" w="med" len="med"/>
            <a:tailEnd type="none" w="med" len="med"/>
          </a:ln>
        </p:spPr>
      </p:cxnSp>
      <p:cxnSp>
        <p:nvCxnSpPr>
          <p:cNvPr id="8604" name="Google Shape;8604;p53"/>
          <p:cNvCxnSpPr/>
          <p:nvPr/>
        </p:nvCxnSpPr>
        <p:spPr>
          <a:xfrm flipH="1">
            <a:off x="4997823" y="5773855"/>
            <a:ext cx="487128" cy="152400"/>
          </a:xfrm>
          <a:prstGeom prst="straightConnector1">
            <a:avLst/>
          </a:prstGeom>
          <a:noFill/>
          <a:ln w="12700" cap="flat" cmpd="sng">
            <a:solidFill>
              <a:schemeClr val="dk1"/>
            </a:solidFill>
            <a:prstDash val="solid"/>
            <a:round/>
            <a:headEnd type="none" w="med" len="med"/>
            <a:tailEnd type="none" w="med" len="med"/>
          </a:ln>
        </p:spPr>
      </p:cxnSp>
      <p:grpSp>
        <p:nvGrpSpPr>
          <p:cNvPr id="8605" name="Google Shape;8605;p53"/>
          <p:cNvGrpSpPr/>
          <p:nvPr/>
        </p:nvGrpSpPr>
        <p:grpSpPr>
          <a:xfrm>
            <a:off x="4985387" y="5543879"/>
            <a:ext cx="860625" cy="398511"/>
            <a:chOff x="7493876" y="2774731"/>
            <a:chExt cx="1481958" cy="894622"/>
          </a:xfrm>
        </p:grpSpPr>
        <p:sp>
          <p:nvSpPr>
            <p:cNvPr id="8606" name="Google Shape;8606;p5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607" name="Google Shape;8607;p5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608" name="Google Shape;8608;p53"/>
            <p:cNvGrpSpPr/>
            <p:nvPr/>
          </p:nvGrpSpPr>
          <p:grpSpPr>
            <a:xfrm>
              <a:off x="7713663" y="2848339"/>
              <a:ext cx="1042107" cy="425543"/>
              <a:chOff x="7786941" y="2884917"/>
              <a:chExt cx="897649" cy="353919"/>
            </a:xfrm>
          </p:grpSpPr>
          <p:sp>
            <p:nvSpPr>
              <p:cNvPr id="8609" name="Google Shape;8609;p5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10" name="Google Shape;8610;p5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11" name="Google Shape;8611;p5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12" name="Google Shape;8612;p5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613" name="Google Shape;8613;p53"/>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“Real” Internet delays and routes</a:t>
            </a:r>
            <a:endParaRPr sz="4400"/>
          </a:p>
        </p:txBody>
      </p:sp>
      <p:sp>
        <p:nvSpPr>
          <p:cNvPr id="8614" name="Google Shape;8614;p53"/>
          <p:cNvSpPr txBox="1"/>
          <p:nvPr/>
        </p:nvSpPr>
        <p:spPr>
          <a:xfrm>
            <a:off x="980180" y="1324511"/>
            <a:ext cx="10342830" cy="1885391"/>
          </a:xfrm>
          <a:prstGeom prst="rect">
            <a:avLst/>
          </a:prstGeom>
          <a:noFill/>
          <a:ln>
            <a:noFill/>
          </a:ln>
        </p:spPr>
        <p:txBody>
          <a:bodyPr spcFirstLastPara="1" wrap="square" lIns="91425" tIns="45700" rIns="91425" bIns="45700" anchor="t" anchorCtr="0">
            <a:normAutofit lnSpcReduction="10000"/>
          </a:bodyPr>
          <a:lstStyle/>
          <a:p>
            <a:pPr marL="287338" marR="0" lvl="0" indent="-287338"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what do “real” Internet delay &amp; loss look like? </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1" i="0" u="none" strike="noStrike" cap="none">
                <a:solidFill>
                  <a:srgbClr val="C00000"/>
                </a:solidFill>
                <a:latin typeface="Calibri"/>
                <a:ea typeface="Calibri"/>
                <a:cs typeface="Calibri"/>
                <a:sym typeface="Calibri"/>
              </a:rPr>
              <a:t>traceroute</a:t>
            </a:r>
            <a:r>
              <a:rPr lang="en-US" sz="3200" b="0" i="0" u="none" strike="noStrike" cap="none">
                <a:solidFill>
                  <a:srgbClr val="FF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program: provides delay measurement from source to router along end-end Internet path towards destination.  For all </a:t>
            </a:r>
            <a:r>
              <a:rPr lang="en-US" sz="3200" b="0" i="1" u="none" strike="noStrike" cap="none">
                <a:solidFill>
                  <a:srgbClr val="000000"/>
                </a:solidFill>
                <a:latin typeface="Calibri"/>
                <a:ea typeface="Calibri"/>
                <a:cs typeface="Calibri"/>
                <a:sym typeface="Calibri"/>
              </a:rPr>
              <a:t>i:</a:t>
            </a:r>
            <a:endParaRPr/>
          </a:p>
        </p:txBody>
      </p:sp>
      <p:cxnSp>
        <p:nvCxnSpPr>
          <p:cNvPr id="8615" name="Google Shape;8615;p53"/>
          <p:cNvCxnSpPr/>
          <p:nvPr/>
        </p:nvCxnSpPr>
        <p:spPr>
          <a:xfrm>
            <a:off x="6721850" y="5476993"/>
            <a:ext cx="677550" cy="207962"/>
          </a:xfrm>
          <a:prstGeom prst="straightConnector1">
            <a:avLst/>
          </a:prstGeom>
          <a:noFill/>
          <a:ln w="12700" cap="flat" cmpd="sng">
            <a:solidFill>
              <a:schemeClr val="dk1"/>
            </a:solidFill>
            <a:prstDash val="solid"/>
            <a:round/>
            <a:headEnd type="none" w="med" len="med"/>
            <a:tailEnd type="none" w="med" len="med"/>
          </a:ln>
        </p:spPr>
      </p:cxnSp>
      <p:cxnSp>
        <p:nvCxnSpPr>
          <p:cNvPr id="8616" name="Google Shape;8616;p53"/>
          <p:cNvCxnSpPr/>
          <p:nvPr/>
        </p:nvCxnSpPr>
        <p:spPr>
          <a:xfrm flipH="1">
            <a:off x="7660060" y="5423018"/>
            <a:ext cx="777191" cy="277812"/>
          </a:xfrm>
          <a:prstGeom prst="straightConnector1">
            <a:avLst/>
          </a:prstGeom>
          <a:noFill/>
          <a:ln w="12700" cap="flat" cmpd="sng">
            <a:solidFill>
              <a:schemeClr val="dk1"/>
            </a:solidFill>
            <a:prstDash val="solid"/>
            <a:round/>
            <a:headEnd type="none" w="med" len="med"/>
            <a:tailEnd type="none" w="med" len="med"/>
          </a:ln>
        </p:spPr>
      </p:cxnSp>
      <p:cxnSp>
        <p:nvCxnSpPr>
          <p:cNvPr id="8617" name="Google Shape;8617;p53"/>
          <p:cNvCxnSpPr/>
          <p:nvPr/>
        </p:nvCxnSpPr>
        <p:spPr>
          <a:xfrm>
            <a:off x="6280524" y="5170605"/>
            <a:ext cx="318847" cy="311150"/>
          </a:xfrm>
          <a:prstGeom prst="straightConnector1">
            <a:avLst/>
          </a:prstGeom>
          <a:noFill/>
          <a:ln w="12700" cap="flat" cmpd="sng">
            <a:solidFill>
              <a:schemeClr val="dk1"/>
            </a:solidFill>
            <a:prstDash val="solid"/>
            <a:round/>
            <a:headEnd type="none" w="med" len="med"/>
            <a:tailEnd type="none" w="med" len="med"/>
          </a:ln>
        </p:spPr>
      </p:cxnSp>
      <p:cxnSp>
        <p:nvCxnSpPr>
          <p:cNvPr id="8618" name="Google Shape;8618;p53"/>
          <p:cNvCxnSpPr/>
          <p:nvPr/>
        </p:nvCxnSpPr>
        <p:spPr>
          <a:xfrm>
            <a:off x="5394926" y="5277473"/>
            <a:ext cx="8857" cy="260350"/>
          </a:xfrm>
          <a:prstGeom prst="straightConnector1">
            <a:avLst/>
          </a:prstGeom>
          <a:noFill/>
          <a:ln w="12700" cap="flat" cmpd="sng">
            <a:solidFill>
              <a:schemeClr val="dk1"/>
            </a:solidFill>
            <a:prstDash val="solid"/>
            <a:round/>
            <a:headEnd type="none" w="med" len="med"/>
            <a:tailEnd type="none" w="med" len="med"/>
          </a:ln>
        </p:spPr>
      </p:cxnSp>
      <p:sp>
        <p:nvSpPr>
          <p:cNvPr id="8619" name="Google Shape;8619;p53"/>
          <p:cNvSpPr txBox="1"/>
          <p:nvPr/>
        </p:nvSpPr>
        <p:spPr>
          <a:xfrm>
            <a:off x="2999161" y="5135680"/>
            <a:ext cx="13971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Calibri"/>
              <a:buNone/>
            </a:pPr>
            <a:r>
              <a:rPr lang="en-US" sz="1800" b="0" i="0" u="none" strike="noStrike" cap="none">
                <a:solidFill>
                  <a:srgbClr val="FF0000"/>
                </a:solidFill>
                <a:latin typeface="Calibri"/>
                <a:ea typeface="Calibri"/>
                <a:cs typeface="Calibri"/>
                <a:sym typeface="Calibri"/>
              </a:rPr>
              <a:t>3 probes</a:t>
            </a:r>
            <a:endParaRPr/>
          </a:p>
        </p:txBody>
      </p:sp>
      <p:sp>
        <p:nvSpPr>
          <p:cNvPr id="8620" name="Google Shape;8620;p53"/>
          <p:cNvSpPr txBox="1"/>
          <p:nvPr/>
        </p:nvSpPr>
        <p:spPr>
          <a:xfrm>
            <a:off x="3613524" y="5696068"/>
            <a:ext cx="13971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Calibri"/>
              <a:buNone/>
            </a:pPr>
            <a:r>
              <a:rPr lang="en-US" sz="1800" b="0" i="0" u="none" strike="noStrike" cap="none">
                <a:solidFill>
                  <a:srgbClr val="FF0000"/>
                </a:solidFill>
                <a:latin typeface="Calibri"/>
                <a:ea typeface="Calibri"/>
                <a:cs typeface="Calibri"/>
                <a:sym typeface="Calibri"/>
              </a:rPr>
              <a:t>3 probes</a:t>
            </a:r>
            <a:endParaRPr/>
          </a:p>
        </p:txBody>
      </p:sp>
      <p:sp>
        <p:nvSpPr>
          <p:cNvPr id="8621" name="Google Shape;8621;p53"/>
          <p:cNvSpPr txBox="1"/>
          <p:nvPr/>
        </p:nvSpPr>
        <p:spPr>
          <a:xfrm>
            <a:off x="4842700" y="5044156"/>
            <a:ext cx="13971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Calibri"/>
              <a:buNone/>
            </a:pPr>
            <a:r>
              <a:rPr lang="en-US" sz="1800" b="0" i="0" u="none" strike="noStrike" cap="none">
                <a:solidFill>
                  <a:srgbClr val="FF0000"/>
                </a:solidFill>
                <a:latin typeface="Calibri"/>
                <a:ea typeface="Calibri"/>
                <a:cs typeface="Calibri"/>
                <a:sym typeface="Calibri"/>
              </a:rPr>
              <a:t>3 probes</a:t>
            </a:r>
            <a:endParaRPr/>
          </a:p>
        </p:txBody>
      </p:sp>
      <p:grpSp>
        <p:nvGrpSpPr>
          <p:cNvPr id="8622" name="Google Shape;8622;p53"/>
          <p:cNvGrpSpPr/>
          <p:nvPr/>
        </p:nvGrpSpPr>
        <p:grpSpPr>
          <a:xfrm>
            <a:off x="1934728" y="5072180"/>
            <a:ext cx="1027081" cy="688975"/>
            <a:chOff x="-44" y="1473"/>
            <a:chExt cx="981" cy="1105"/>
          </a:xfrm>
        </p:grpSpPr>
        <p:pic>
          <p:nvPicPr>
            <p:cNvPr id="8623" name="Google Shape;8623;p5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624" name="Google Shape;8624;p5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625" name="Google Shape;8625;p53"/>
          <p:cNvGrpSpPr/>
          <p:nvPr/>
        </p:nvGrpSpPr>
        <p:grpSpPr>
          <a:xfrm flipH="1">
            <a:off x="8177586" y="5110280"/>
            <a:ext cx="1051754" cy="669925"/>
            <a:chOff x="-44" y="1473"/>
            <a:chExt cx="981" cy="1105"/>
          </a:xfrm>
        </p:grpSpPr>
        <p:pic>
          <p:nvPicPr>
            <p:cNvPr id="8626" name="Google Shape;8626;p5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627" name="Google Shape;8627;p5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8628" name="Google Shape;8628;p53"/>
          <p:cNvSpPr/>
          <p:nvPr/>
        </p:nvSpPr>
        <p:spPr>
          <a:xfrm>
            <a:off x="2868986" y="5356343"/>
            <a:ext cx="3135331" cy="403225"/>
          </a:xfrm>
          <a:custGeom>
            <a:avLst/>
            <a:gdLst/>
            <a:ahLst/>
            <a:cxnLst/>
            <a:rect l="l" t="t" r="r" b="b"/>
            <a:pathLst>
              <a:path w="1416" h="254" extrusionOk="0">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629" name="Google Shape;8629;p53"/>
          <p:cNvSpPr/>
          <p:nvPr/>
        </p:nvSpPr>
        <p:spPr>
          <a:xfrm>
            <a:off x="2900736" y="5392855"/>
            <a:ext cx="584553" cy="419100"/>
          </a:xfrm>
          <a:custGeom>
            <a:avLst/>
            <a:gdLst/>
            <a:ahLst/>
            <a:cxnLst/>
            <a:rect l="l" t="t" r="r" b="b"/>
            <a:pathLst>
              <a:path w="264" h="264" extrusionOk="0">
                <a:moveTo>
                  <a:pt x="60" y="0"/>
                </a:moveTo>
                <a:cubicBezTo>
                  <a:pt x="86" y="31"/>
                  <a:pt x="264" y="176"/>
                  <a:pt x="228" y="220"/>
                </a:cubicBezTo>
                <a:cubicBezTo>
                  <a:pt x="192" y="264"/>
                  <a:pt x="60" y="109"/>
                  <a:pt x="0" y="88"/>
                </a:cubicBezTo>
              </a:path>
            </a:pathLst>
          </a:cu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630" name="Google Shape;8630;p53"/>
          <p:cNvSpPr/>
          <p:nvPr/>
        </p:nvSpPr>
        <p:spPr>
          <a:xfrm>
            <a:off x="2894387" y="5307130"/>
            <a:ext cx="1877656" cy="474663"/>
          </a:xfrm>
          <a:custGeom>
            <a:avLst/>
            <a:gdLst/>
            <a:ahLst/>
            <a:cxnLst/>
            <a:rect l="l" t="t" r="r" b="b"/>
            <a:pathLst>
              <a:path w="848" h="299" extrusionOk="0">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8631" name="Google Shape;8631;p53"/>
          <p:cNvGrpSpPr/>
          <p:nvPr/>
        </p:nvGrpSpPr>
        <p:grpSpPr>
          <a:xfrm>
            <a:off x="6096000" y="5229664"/>
            <a:ext cx="860625" cy="398511"/>
            <a:chOff x="7493876" y="2774731"/>
            <a:chExt cx="1481958" cy="894622"/>
          </a:xfrm>
        </p:grpSpPr>
        <p:sp>
          <p:nvSpPr>
            <p:cNvPr id="8632" name="Google Shape;8632;p5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633" name="Google Shape;8633;p5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634" name="Google Shape;8634;p53"/>
            <p:cNvGrpSpPr/>
            <p:nvPr/>
          </p:nvGrpSpPr>
          <p:grpSpPr>
            <a:xfrm>
              <a:off x="7713663" y="2848339"/>
              <a:ext cx="1042107" cy="425543"/>
              <a:chOff x="7786941" y="2884917"/>
              <a:chExt cx="897649" cy="353919"/>
            </a:xfrm>
          </p:grpSpPr>
          <p:sp>
            <p:nvSpPr>
              <p:cNvPr id="8635" name="Google Shape;8635;p5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36" name="Google Shape;8636;p5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37" name="Google Shape;8637;p5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38" name="Google Shape;8638;p5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639" name="Google Shape;8639;p53"/>
          <p:cNvSpPr txBox="1"/>
          <p:nvPr/>
        </p:nvSpPr>
        <p:spPr>
          <a:xfrm>
            <a:off x="909932" y="3067365"/>
            <a:ext cx="10342830" cy="1723652"/>
          </a:xfrm>
          <a:prstGeom prst="rect">
            <a:avLst/>
          </a:prstGeom>
          <a:noFill/>
          <a:ln>
            <a:noFill/>
          </a:ln>
        </p:spPr>
        <p:txBody>
          <a:bodyPr spcFirstLastPara="1" wrap="square" lIns="91425" tIns="45700" rIns="91425" bIns="45700" anchor="t" anchorCtr="0">
            <a:normAutofit lnSpcReduction="10000"/>
          </a:bodyPr>
          <a:lstStyle/>
          <a:p>
            <a:pPr marL="682625" marR="0" lvl="1" indent="-225425" algn="l" rtl="0">
              <a:lnSpc>
                <a:spcPct val="90000"/>
              </a:lnSpc>
              <a:spcBef>
                <a:spcPts val="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sends three packets that will reach router </a:t>
            </a:r>
            <a:r>
              <a:rPr lang="en-US" sz="2800" b="0" i="1" u="none" strike="noStrike" cap="none">
                <a:solidFill>
                  <a:srgbClr val="000000"/>
                </a:solidFill>
                <a:latin typeface="Calibri"/>
                <a:ea typeface="Calibri"/>
                <a:cs typeface="Calibri"/>
                <a:sym typeface="Calibri"/>
              </a:rPr>
              <a:t>i</a:t>
            </a:r>
            <a:r>
              <a:rPr lang="en-US" sz="2800" b="0" i="0" u="none" strike="noStrike" cap="none">
                <a:solidFill>
                  <a:srgbClr val="000000"/>
                </a:solidFill>
                <a:latin typeface="Calibri"/>
                <a:ea typeface="Calibri"/>
                <a:cs typeface="Calibri"/>
                <a:sym typeface="Calibri"/>
              </a:rPr>
              <a:t> on path towards destination (with time-to-live field value of </a:t>
            </a:r>
            <a:r>
              <a:rPr lang="en-US" sz="2800" b="0" i="1" u="none" strike="noStrike" cap="none">
                <a:solidFill>
                  <a:srgbClr val="000000"/>
                </a:solidFill>
                <a:latin typeface="Calibri"/>
                <a:ea typeface="Calibri"/>
                <a:cs typeface="Calibri"/>
                <a:sym typeface="Calibri"/>
              </a:rPr>
              <a:t>i</a:t>
            </a:r>
            <a:r>
              <a:rPr lang="en-US" sz="2800" b="0" i="0" u="none" strike="noStrike" cap="none">
                <a:solidFill>
                  <a:srgbClr val="000000"/>
                </a:solidFill>
                <a:latin typeface="Calibri"/>
                <a:ea typeface="Calibri"/>
                <a:cs typeface="Calibri"/>
                <a:sym typeface="Calibri"/>
              </a:rPr>
              <a:t>)</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router </a:t>
            </a:r>
            <a:r>
              <a:rPr lang="en-US" sz="2800" b="0" i="1" u="none" strike="noStrike" cap="none">
                <a:solidFill>
                  <a:srgbClr val="000000"/>
                </a:solidFill>
                <a:latin typeface="Calibri"/>
                <a:ea typeface="Calibri"/>
                <a:cs typeface="Calibri"/>
                <a:sym typeface="Calibri"/>
              </a:rPr>
              <a:t>i</a:t>
            </a:r>
            <a:r>
              <a:rPr lang="en-US" sz="2800" b="0" i="0" u="none" strike="noStrike" cap="none">
                <a:solidFill>
                  <a:srgbClr val="000000"/>
                </a:solidFill>
                <a:latin typeface="Calibri"/>
                <a:ea typeface="Calibri"/>
                <a:cs typeface="Calibri"/>
                <a:sym typeface="Calibri"/>
              </a:rPr>
              <a:t> will return packets to sender</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sender measures time interval between transmission and reply</a:t>
            </a:r>
            <a:endParaRPr sz="3200" b="0" i="0" u="none" strike="noStrike" cap="none">
              <a:solidFill>
                <a:srgbClr val="000000"/>
              </a:solidFill>
              <a:latin typeface="Calibri"/>
              <a:ea typeface="Calibri"/>
              <a:cs typeface="Calibri"/>
              <a:sym typeface="Calibri"/>
            </a:endParaRPr>
          </a:p>
        </p:txBody>
      </p:sp>
      <p:sp>
        <p:nvSpPr>
          <p:cNvPr id="8640" name="Google Shape;8640;p5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39"/>
                                        </p:tgtEl>
                                        <p:attrNameLst>
                                          <p:attrName>style.visibility</p:attrName>
                                        </p:attrNameLst>
                                      </p:cBhvr>
                                      <p:to>
                                        <p:strVal val="visible"/>
                                      </p:to>
                                    </p:set>
                                    <p:animEffect transition="in" filter="fade">
                                      <p:cBhvr>
                                        <p:cTn id="7" dur="500"/>
                                        <p:tgtEl>
                                          <p:spTgt spid="863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6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6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645"/>
        <p:cNvGrpSpPr/>
        <p:nvPr/>
      </p:nvGrpSpPr>
      <p:grpSpPr>
        <a:xfrm>
          <a:off x="0" y="0"/>
          <a:ext cx="0" cy="0"/>
          <a:chOff x="0" y="0"/>
          <a:chExt cx="0" cy="0"/>
        </a:xfrm>
      </p:grpSpPr>
      <p:sp>
        <p:nvSpPr>
          <p:cNvPr id="8646" name="Google Shape;8646;p54"/>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Real Internet delays and routes</a:t>
            </a:r>
            <a:endParaRPr sz="4400"/>
          </a:p>
        </p:txBody>
      </p:sp>
      <p:sp>
        <p:nvSpPr>
          <p:cNvPr id="8647" name="Google Shape;8647;p54"/>
          <p:cNvSpPr txBox="1"/>
          <p:nvPr/>
        </p:nvSpPr>
        <p:spPr>
          <a:xfrm>
            <a:off x="1663495" y="2282978"/>
            <a:ext cx="8229600" cy="3944937"/>
          </a:xfrm>
          <a:prstGeom prst="rect">
            <a:avLst/>
          </a:prstGeom>
          <a:noFill/>
          <a:ln>
            <a:noFill/>
          </a:ln>
        </p:spPr>
        <p:txBody>
          <a:bodyPr spcFirstLastPara="1" wrap="square" lIns="91425" tIns="45700" rIns="91425" bIns="45700" anchor="t" anchorCtr="0">
            <a:spAutoFit/>
          </a:bodyPr>
          <a:lstStyle/>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  cs-gw (128.119.240.254)  1 ms  1 ms  2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2  border1-rt-fa5-1-0.gw.umass.edu (128.119.3.145)  1 ms  1 ms  2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3  cht-vbns.gw.umass.edu (128.119.3.130)  6 ms 5 ms 5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4  jn1-at1-0-0-19.wor.vbns.net (204.147.132.129)  16 ms 11 ms 13 ms </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5  jn1-so7-0-0-0.wae.vbns.net (204.147.136.136)  21 ms 18 ms 18 ms </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6  abilene-vbns.abilene.ucaid.edu (198.32.11.9)  22 ms  18 ms  22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7  nycm-wash.abilene.ucaid.edu (198.32.8.46)  22 ms  22 ms  22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8  62.40.103.253 (62.40.103.253)  104 ms 109 ms 106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9  de2-1.de1.de.geant.net (62.40.96.129)  109 ms 102 ms 104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10  de.fr1.fr.geant.net (62.40.96.50)  113 ms 121 ms 114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11  renater-gw.fr1.fr.geant.net (62.40.103.54)  112 ms  114 ms  112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12  nio-n2.cssi.renater.fr (193.51.206.13)  111 ms  114 ms  116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13  nice.cssi.renater.fr (195.220.98.102)  123 ms  125 ms  124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14  r3t2-nice.cssi.renater.fr (195.220.98.110)  126 ms  126 ms  124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15  eurecom-valbonne.r3t2.ft.net (193.48.50.54)  135 ms  128 ms  133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16  194.214.211.25 (194.214.211.25)  126 ms  128 ms  126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17  * * *</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18  * * *</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19  fantasia.eurecom.fr (193.55.113.142)  132 ms  128 ms  136</a:t>
            </a:r>
            <a:r>
              <a:rPr lang="en-US" sz="2400" b="0" i="0" u="none" strike="noStrike" cap="none">
                <a:solidFill>
                  <a:srgbClr val="000000"/>
                </a:solidFill>
                <a:latin typeface="Times New Roman"/>
                <a:ea typeface="Times New Roman"/>
                <a:cs typeface="Times New Roman"/>
                <a:sym typeface="Times New Roman"/>
              </a:rPr>
              <a:t> </a:t>
            </a:r>
            <a:r>
              <a:rPr lang="en-US" sz="1600" b="0" i="0" u="none" strike="noStrike" cap="none">
                <a:solidFill>
                  <a:srgbClr val="000000"/>
                </a:solidFill>
                <a:latin typeface="Times New Roman"/>
                <a:ea typeface="Times New Roman"/>
                <a:cs typeface="Times New Roman"/>
                <a:sym typeface="Times New Roman"/>
              </a:rPr>
              <a:t>ms</a:t>
            </a:r>
            <a:endParaRPr/>
          </a:p>
        </p:txBody>
      </p:sp>
      <p:sp>
        <p:nvSpPr>
          <p:cNvPr id="8648" name="Google Shape;8648;p54"/>
          <p:cNvSpPr txBox="1"/>
          <p:nvPr/>
        </p:nvSpPr>
        <p:spPr>
          <a:xfrm>
            <a:off x="1684133" y="1091177"/>
            <a:ext cx="819308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800"/>
              <a:buFont typeface="Calibri"/>
              <a:buNone/>
            </a:pPr>
            <a:r>
              <a:rPr lang="en-US" sz="2800" b="0" i="0" u="none" strike="noStrike" cap="none">
                <a:solidFill>
                  <a:srgbClr val="CC0000"/>
                </a:solidFill>
                <a:latin typeface="Calibri"/>
                <a:ea typeface="Calibri"/>
                <a:cs typeface="Calibri"/>
                <a:sym typeface="Calibri"/>
              </a:rPr>
              <a:t>traceroute:</a:t>
            </a:r>
            <a:r>
              <a:rPr lang="en-US" sz="2800" b="0" i="0" u="none" strike="noStrike" cap="none">
                <a:solidFill>
                  <a:srgbClr val="000000"/>
                </a:solidFill>
                <a:latin typeface="Calibri"/>
                <a:ea typeface="Calibri"/>
                <a:cs typeface="Calibri"/>
                <a:sym typeface="Calibri"/>
              </a:rPr>
              <a:t> gaia.cs.umass.edu to www.eurecom.fr</a:t>
            </a:r>
            <a:endParaRPr/>
          </a:p>
        </p:txBody>
      </p:sp>
      <p:sp>
        <p:nvSpPr>
          <p:cNvPr id="8649" name="Google Shape;8649;p54"/>
          <p:cNvSpPr txBox="1"/>
          <p:nvPr/>
        </p:nvSpPr>
        <p:spPr>
          <a:xfrm>
            <a:off x="1704770" y="6259665"/>
            <a:ext cx="65293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Do some traceroutes from exotic countries at www.traceroute.org</a:t>
            </a:r>
            <a:endParaRPr/>
          </a:p>
        </p:txBody>
      </p:sp>
      <p:grpSp>
        <p:nvGrpSpPr>
          <p:cNvPr id="8650" name="Google Shape;8650;p54"/>
          <p:cNvGrpSpPr/>
          <p:nvPr/>
        </p:nvGrpSpPr>
        <p:grpSpPr>
          <a:xfrm>
            <a:off x="2464209" y="5464534"/>
            <a:ext cx="7293694" cy="400110"/>
            <a:chOff x="2464209" y="5464534"/>
            <a:chExt cx="7293694" cy="400110"/>
          </a:xfrm>
        </p:grpSpPr>
        <p:sp>
          <p:nvSpPr>
            <p:cNvPr id="8651" name="Google Shape;8651;p54"/>
            <p:cNvSpPr txBox="1"/>
            <p:nvPr/>
          </p:nvSpPr>
          <p:spPr>
            <a:xfrm>
              <a:off x="3471403" y="5464534"/>
              <a:ext cx="62865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 means no response (probe lost, router not replying)</a:t>
              </a:r>
              <a:endParaRPr/>
            </a:p>
          </p:txBody>
        </p:sp>
        <p:cxnSp>
          <p:nvCxnSpPr>
            <p:cNvPr id="8652" name="Google Shape;8652;p54"/>
            <p:cNvCxnSpPr/>
            <p:nvPr/>
          </p:nvCxnSpPr>
          <p:spPr>
            <a:xfrm rot="10800000">
              <a:off x="2464209" y="5590849"/>
              <a:ext cx="1007194" cy="0"/>
            </a:xfrm>
            <a:prstGeom prst="straightConnector1">
              <a:avLst/>
            </a:prstGeom>
            <a:noFill/>
            <a:ln w="12700" cap="flat" cmpd="sng">
              <a:solidFill>
                <a:srgbClr val="C00000"/>
              </a:solidFill>
              <a:prstDash val="solid"/>
              <a:miter lim="800000"/>
              <a:headEnd type="none" w="sm" len="sm"/>
              <a:tailEnd type="triangle" w="med" len="med"/>
            </a:ln>
          </p:spPr>
        </p:cxnSp>
      </p:grpSp>
      <p:grpSp>
        <p:nvGrpSpPr>
          <p:cNvPr id="8653" name="Google Shape;8653;p54"/>
          <p:cNvGrpSpPr/>
          <p:nvPr/>
        </p:nvGrpSpPr>
        <p:grpSpPr>
          <a:xfrm>
            <a:off x="1915886" y="1596610"/>
            <a:ext cx="9454526" cy="899847"/>
            <a:chOff x="1915886" y="1596610"/>
            <a:chExt cx="9454526" cy="899847"/>
          </a:xfrm>
        </p:grpSpPr>
        <p:sp>
          <p:nvSpPr>
            <p:cNvPr id="8654" name="Google Shape;8654;p54"/>
            <p:cNvSpPr txBox="1"/>
            <p:nvPr/>
          </p:nvSpPr>
          <p:spPr>
            <a:xfrm>
              <a:off x="5433162" y="1596610"/>
              <a:ext cx="5937250" cy="61786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3 delay measurements from </a:t>
              </a:r>
              <a:endParaRPr/>
            </a:p>
            <a:p>
              <a:pPr marL="0" marR="0" lvl="0" indent="0" algn="l" rtl="0">
                <a:lnSpc>
                  <a:spcPct val="85000"/>
                </a:lnSpc>
                <a:spcBef>
                  <a:spcPts val="0"/>
                </a:spcBef>
                <a:spcAft>
                  <a:spcPts val="0"/>
                </a:spcAft>
                <a:buClr>
                  <a:srgbClr val="CC0000"/>
                </a:buClr>
                <a:buSzPts val="1800"/>
                <a:buFont typeface="Calibri"/>
                <a:buNone/>
              </a:pPr>
              <a:r>
                <a:rPr lang="en-US" sz="1800" b="0" i="0" u="none" strike="noStrike" cap="none">
                  <a:solidFill>
                    <a:srgbClr val="CC0000"/>
                  </a:solidFill>
                  <a:latin typeface="Calibri"/>
                  <a:ea typeface="Calibri"/>
                  <a:cs typeface="Calibri"/>
                  <a:sym typeface="Calibri"/>
                </a:rPr>
                <a:t>gaia.cs.umass.edu </a:t>
              </a:r>
              <a:r>
                <a:rPr lang="en-US" sz="2000" b="0" i="0" u="none" strike="noStrike" cap="none">
                  <a:solidFill>
                    <a:srgbClr val="CC0000"/>
                  </a:solidFill>
                  <a:latin typeface="Calibri"/>
                  <a:ea typeface="Calibri"/>
                  <a:cs typeface="Calibri"/>
                  <a:sym typeface="Calibri"/>
                </a:rPr>
                <a:t>to </a:t>
              </a:r>
              <a:r>
                <a:rPr lang="en-US" sz="1800" b="0" i="0" u="none" strike="noStrike" cap="none">
                  <a:solidFill>
                    <a:srgbClr val="CC0000"/>
                  </a:solidFill>
                  <a:latin typeface="Calibri"/>
                  <a:ea typeface="Calibri"/>
                  <a:cs typeface="Calibri"/>
                  <a:sym typeface="Calibri"/>
                </a:rPr>
                <a:t>cs-gw.cs.umass.edu </a:t>
              </a:r>
              <a:endParaRPr sz="2000" b="0" i="0" u="none" strike="noStrike" cap="none">
                <a:solidFill>
                  <a:srgbClr val="CC0000"/>
                </a:solidFill>
                <a:latin typeface="Calibri"/>
                <a:ea typeface="Calibri"/>
                <a:cs typeface="Calibri"/>
                <a:sym typeface="Calibri"/>
              </a:endParaRPr>
            </a:p>
          </p:txBody>
        </p:sp>
        <p:cxnSp>
          <p:nvCxnSpPr>
            <p:cNvPr id="8655" name="Google Shape;8655;p54"/>
            <p:cNvCxnSpPr/>
            <p:nvPr/>
          </p:nvCxnSpPr>
          <p:spPr>
            <a:xfrm rot="10800000" flipH="1">
              <a:off x="4430508" y="1909915"/>
              <a:ext cx="671512" cy="412750"/>
            </a:xfrm>
            <a:prstGeom prst="straightConnector1">
              <a:avLst/>
            </a:prstGeom>
            <a:noFill/>
            <a:ln w="19050" cap="flat" cmpd="sng">
              <a:solidFill>
                <a:srgbClr val="CC0000"/>
              </a:solidFill>
              <a:prstDash val="solid"/>
              <a:round/>
              <a:headEnd type="triangle" w="med" len="med"/>
              <a:tailEnd type="none" w="med" len="med"/>
            </a:ln>
          </p:spPr>
        </p:cxnSp>
        <p:cxnSp>
          <p:nvCxnSpPr>
            <p:cNvPr id="8656" name="Google Shape;8656;p54"/>
            <p:cNvCxnSpPr/>
            <p:nvPr/>
          </p:nvCxnSpPr>
          <p:spPr>
            <a:xfrm rot="10800000" flipH="1">
              <a:off x="4970258" y="1898803"/>
              <a:ext cx="139700" cy="404812"/>
            </a:xfrm>
            <a:prstGeom prst="straightConnector1">
              <a:avLst/>
            </a:prstGeom>
            <a:noFill/>
            <a:ln w="19050" cap="flat" cmpd="sng">
              <a:solidFill>
                <a:srgbClr val="CC0000"/>
              </a:solidFill>
              <a:prstDash val="solid"/>
              <a:round/>
              <a:headEnd type="triangle" w="med" len="med"/>
              <a:tailEnd type="none" w="med" len="med"/>
            </a:ln>
          </p:spPr>
        </p:cxnSp>
        <p:cxnSp>
          <p:nvCxnSpPr>
            <p:cNvPr id="8657" name="Google Shape;8657;p54"/>
            <p:cNvCxnSpPr/>
            <p:nvPr/>
          </p:nvCxnSpPr>
          <p:spPr>
            <a:xfrm rot="10800000">
              <a:off x="5105195" y="1908328"/>
              <a:ext cx="366713" cy="390525"/>
            </a:xfrm>
            <a:prstGeom prst="straightConnector1">
              <a:avLst/>
            </a:prstGeom>
            <a:noFill/>
            <a:ln w="19050" cap="flat" cmpd="sng">
              <a:solidFill>
                <a:srgbClr val="CC0000"/>
              </a:solidFill>
              <a:prstDash val="solid"/>
              <a:round/>
              <a:headEnd type="triangle" w="med" len="med"/>
              <a:tailEnd type="none" w="med" len="med"/>
            </a:ln>
          </p:spPr>
        </p:cxnSp>
        <p:cxnSp>
          <p:nvCxnSpPr>
            <p:cNvPr id="8658" name="Google Shape;8658;p54"/>
            <p:cNvCxnSpPr/>
            <p:nvPr/>
          </p:nvCxnSpPr>
          <p:spPr>
            <a:xfrm rot="10800000">
              <a:off x="5102020" y="1908328"/>
              <a:ext cx="512012" cy="0"/>
            </a:xfrm>
            <a:prstGeom prst="straightConnector1">
              <a:avLst/>
            </a:prstGeom>
            <a:noFill/>
            <a:ln w="12700" cap="flat" cmpd="sng">
              <a:solidFill>
                <a:srgbClr val="C00000"/>
              </a:solidFill>
              <a:prstDash val="solid"/>
              <a:miter lim="800000"/>
              <a:headEnd type="none" w="sm" len="sm"/>
              <a:tailEnd type="triangle" w="med" len="med"/>
            </a:ln>
          </p:spPr>
        </p:cxnSp>
        <p:sp>
          <p:nvSpPr>
            <p:cNvPr id="8659" name="Google Shape;8659;p54"/>
            <p:cNvSpPr/>
            <p:nvPr/>
          </p:nvSpPr>
          <p:spPr>
            <a:xfrm>
              <a:off x="1915886" y="2307771"/>
              <a:ext cx="638628" cy="188686"/>
            </a:xfrm>
            <a:prstGeom prst="rect">
              <a:avLst/>
            </a:prstGeom>
            <a:solidFill>
              <a:srgbClr val="FFFF00">
                <a:alpha val="3764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highlight>
                  <a:srgbClr val="FFFF00"/>
                </a:highlight>
                <a:latin typeface="Calibri"/>
                <a:ea typeface="Calibri"/>
                <a:cs typeface="Calibri"/>
                <a:sym typeface="Calibri"/>
              </a:endParaRPr>
            </a:p>
          </p:txBody>
        </p:sp>
      </p:grpSp>
      <p:grpSp>
        <p:nvGrpSpPr>
          <p:cNvPr id="8660" name="Google Shape;8660;p54"/>
          <p:cNvGrpSpPr/>
          <p:nvPr/>
        </p:nvGrpSpPr>
        <p:grpSpPr>
          <a:xfrm>
            <a:off x="1959429" y="2305498"/>
            <a:ext cx="10306229" cy="617861"/>
            <a:chOff x="1959429" y="2305498"/>
            <a:chExt cx="10306229" cy="617861"/>
          </a:xfrm>
        </p:grpSpPr>
        <p:sp>
          <p:nvSpPr>
            <p:cNvPr id="8661" name="Google Shape;8661;p54"/>
            <p:cNvSpPr txBox="1"/>
            <p:nvPr/>
          </p:nvSpPr>
          <p:spPr>
            <a:xfrm>
              <a:off x="8179566" y="2305498"/>
              <a:ext cx="4086092" cy="61786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3 delay measurements</a:t>
              </a:r>
              <a:endParaRPr/>
            </a:p>
            <a:p>
              <a:pPr marL="0" marR="0" lvl="0" indent="0" algn="l" rtl="0">
                <a:lnSpc>
                  <a:spcPct val="85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to </a:t>
              </a:r>
              <a:r>
                <a:rPr lang="en-US" sz="1800" b="0" i="0" u="none" strike="noStrike" cap="none">
                  <a:solidFill>
                    <a:srgbClr val="CC0000"/>
                  </a:solidFill>
                  <a:latin typeface="Calibri"/>
                  <a:ea typeface="Calibri"/>
                  <a:cs typeface="Calibri"/>
                  <a:sym typeface="Calibri"/>
                </a:rPr>
                <a:t>border1-rt-fa5-1-0.gw.umass.edu </a:t>
              </a:r>
              <a:endParaRPr sz="2000" b="0" i="0" u="none" strike="noStrike" cap="none">
                <a:solidFill>
                  <a:srgbClr val="CC0000"/>
                </a:solidFill>
                <a:latin typeface="Calibri"/>
                <a:ea typeface="Calibri"/>
                <a:cs typeface="Calibri"/>
                <a:sym typeface="Calibri"/>
              </a:endParaRPr>
            </a:p>
          </p:txBody>
        </p:sp>
        <p:cxnSp>
          <p:nvCxnSpPr>
            <p:cNvPr id="8662" name="Google Shape;8662;p54"/>
            <p:cNvCxnSpPr/>
            <p:nvPr/>
          </p:nvCxnSpPr>
          <p:spPr>
            <a:xfrm rot="10800000">
              <a:off x="8136140" y="2591761"/>
              <a:ext cx="738960" cy="0"/>
            </a:xfrm>
            <a:prstGeom prst="straightConnector1">
              <a:avLst/>
            </a:prstGeom>
            <a:noFill/>
            <a:ln w="12700" cap="flat" cmpd="sng">
              <a:solidFill>
                <a:srgbClr val="C00000"/>
              </a:solidFill>
              <a:prstDash val="solid"/>
              <a:miter lim="800000"/>
              <a:headEnd type="none" w="sm" len="sm"/>
              <a:tailEnd type="triangle" w="med" len="med"/>
            </a:ln>
          </p:spPr>
        </p:cxnSp>
        <p:sp>
          <p:nvSpPr>
            <p:cNvPr id="8663" name="Google Shape;8663;p54"/>
            <p:cNvSpPr/>
            <p:nvPr/>
          </p:nvSpPr>
          <p:spPr>
            <a:xfrm>
              <a:off x="1959429" y="2525486"/>
              <a:ext cx="2975428" cy="159657"/>
            </a:xfrm>
            <a:prstGeom prst="rect">
              <a:avLst/>
            </a:prstGeom>
            <a:solidFill>
              <a:srgbClr val="FFFF00">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8664" name="Google Shape;8664;p54"/>
          <p:cNvGrpSpPr/>
          <p:nvPr/>
        </p:nvGrpSpPr>
        <p:grpSpPr>
          <a:xfrm>
            <a:off x="7046686" y="4088438"/>
            <a:ext cx="4427559" cy="617861"/>
            <a:chOff x="7046686" y="4088438"/>
            <a:chExt cx="4427559" cy="617861"/>
          </a:xfrm>
        </p:grpSpPr>
        <p:grpSp>
          <p:nvGrpSpPr>
            <p:cNvPr id="8665" name="Google Shape;8665;p54"/>
            <p:cNvGrpSpPr/>
            <p:nvPr/>
          </p:nvGrpSpPr>
          <p:grpSpPr>
            <a:xfrm>
              <a:off x="8136140" y="4088438"/>
              <a:ext cx="3338105" cy="617861"/>
              <a:chOff x="8136140" y="4088438"/>
              <a:chExt cx="3338105" cy="617861"/>
            </a:xfrm>
          </p:grpSpPr>
          <p:sp>
            <p:nvSpPr>
              <p:cNvPr id="8666" name="Google Shape;8666;p54"/>
              <p:cNvSpPr txBox="1"/>
              <p:nvPr/>
            </p:nvSpPr>
            <p:spPr>
              <a:xfrm>
                <a:off x="8731045" y="4088438"/>
                <a:ext cx="2743200" cy="61786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looks like delays </a:t>
                </a:r>
                <a:r>
                  <a:rPr lang="en-US" sz="2000" b="0" i="1" u="none" strike="noStrike" cap="none">
                    <a:solidFill>
                      <a:srgbClr val="CC0000"/>
                    </a:solidFill>
                    <a:latin typeface="Calibri"/>
                    <a:ea typeface="Calibri"/>
                    <a:cs typeface="Calibri"/>
                    <a:sym typeface="Calibri"/>
                  </a:rPr>
                  <a:t>decrease</a:t>
                </a:r>
                <a:r>
                  <a:rPr lang="en-US" sz="2000" b="0" i="0" u="none" strike="noStrike" cap="none">
                    <a:solidFill>
                      <a:srgbClr val="CC0000"/>
                    </a:solidFill>
                    <a:latin typeface="Calibri"/>
                    <a:ea typeface="Calibri"/>
                    <a:cs typeface="Calibri"/>
                    <a:sym typeface="Calibri"/>
                  </a:rPr>
                  <a:t>! Why?</a:t>
                </a:r>
                <a:endParaRPr/>
              </a:p>
            </p:txBody>
          </p:sp>
          <p:cxnSp>
            <p:nvCxnSpPr>
              <p:cNvPr id="8667" name="Google Shape;8667;p54"/>
              <p:cNvCxnSpPr/>
              <p:nvPr/>
            </p:nvCxnSpPr>
            <p:spPr>
              <a:xfrm rot="10800000">
                <a:off x="8136140" y="4381712"/>
                <a:ext cx="738960" cy="0"/>
              </a:xfrm>
              <a:prstGeom prst="straightConnector1">
                <a:avLst/>
              </a:prstGeom>
              <a:noFill/>
              <a:ln w="12700" cap="flat" cmpd="sng">
                <a:solidFill>
                  <a:srgbClr val="C00000"/>
                </a:solidFill>
                <a:prstDash val="solid"/>
                <a:miter lim="800000"/>
                <a:headEnd type="none" w="sm" len="sm"/>
                <a:tailEnd type="triangle" w="med" len="med"/>
              </a:ln>
            </p:spPr>
          </p:cxnSp>
        </p:grpSp>
        <p:sp>
          <p:nvSpPr>
            <p:cNvPr id="8668" name="Google Shape;8668;p54"/>
            <p:cNvSpPr/>
            <p:nvPr/>
          </p:nvSpPr>
          <p:spPr>
            <a:xfrm>
              <a:off x="7402286" y="4223657"/>
              <a:ext cx="725714" cy="261257"/>
            </a:xfrm>
            <a:prstGeom prst="rect">
              <a:avLst/>
            </a:prstGeom>
            <a:solidFill>
              <a:srgbClr val="FFFF00">
                <a:alpha val="4078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highlight>
                  <a:srgbClr val="FFFF00"/>
                </a:highlight>
                <a:latin typeface="Calibri"/>
                <a:ea typeface="Calibri"/>
                <a:cs typeface="Calibri"/>
                <a:sym typeface="Calibri"/>
              </a:endParaRPr>
            </a:p>
          </p:txBody>
        </p:sp>
        <p:sp>
          <p:nvSpPr>
            <p:cNvPr id="8669" name="Google Shape;8669;p54"/>
            <p:cNvSpPr/>
            <p:nvPr/>
          </p:nvSpPr>
          <p:spPr>
            <a:xfrm>
              <a:off x="7046686" y="4419600"/>
              <a:ext cx="725714" cy="261257"/>
            </a:xfrm>
            <a:prstGeom prst="rect">
              <a:avLst/>
            </a:prstGeom>
            <a:solidFill>
              <a:srgbClr val="FFFF00">
                <a:alpha val="4078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highlight>
                  <a:srgbClr val="FFFF00"/>
                </a:highlight>
                <a:latin typeface="Calibri"/>
                <a:ea typeface="Calibri"/>
                <a:cs typeface="Calibri"/>
                <a:sym typeface="Calibri"/>
              </a:endParaRPr>
            </a:p>
          </p:txBody>
        </p:sp>
      </p:grpSp>
      <p:grpSp>
        <p:nvGrpSpPr>
          <p:cNvPr id="8670" name="Google Shape;8670;p54"/>
          <p:cNvGrpSpPr/>
          <p:nvPr/>
        </p:nvGrpSpPr>
        <p:grpSpPr>
          <a:xfrm>
            <a:off x="1937658" y="3381528"/>
            <a:ext cx="8901587" cy="508300"/>
            <a:chOff x="1937658" y="3381528"/>
            <a:chExt cx="8901587" cy="508300"/>
          </a:xfrm>
        </p:grpSpPr>
        <p:grpSp>
          <p:nvGrpSpPr>
            <p:cNvPr id="8671" name="Google Shape;8671;p54"/>
            <p:cNvGrpSpPr/>
            <p:nvPr/>
          </p:nvGrpSpPr>
          <p:grpSpPr>
            <a:xfrm>
              <a:off x="1937658" y="3381528"/>
              <a:ext cx="8901587" cy="460375"/>
              <a:chOff x="1937658" y="3381528"/>
              <a:chExt cx="8901587" cy="460375"/>
            </a:xfrm>
          </p:grpSpPr>
          <p:sp>
            <p:nvSpPr>
              <p:cNvPr id="8672" name="Google Shape;8672;p54"/>
              <p:cNvSpPr/>
              <p:nvPr/>
            </p:nvSpPr>
            <p:spPr>
              <a:xfrm>
                <a:off x="7051470" y="3595840"/>
                <a:ext cx="1012825" cy="246063"/>
              </a:xfrm>
              <a:custGeom>
                <a:avLst/>
                <a:gdLst/>
                <a:ahLst/>
                <a:cxnLst/>
                <a:rect l="l" t="t" r="r" b="b"/>
                <a:pathLst>
                  <a:path w="638" h="155" extrusionOk="0">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673" name="Google Shape;8673;p54"/>
              <p:cNvSpPr txBox="1"/>
              <p:nvPr/>
            </p:nvSpPr>
            <p:spPr>
              <a:xfrm>
                <a:off x="8096045" y="3381528"/>
                <a:ext cx="27432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trans-oceanic link</a:t>
                </a:r>
                <a:endParaRPr/>
              </a:p>
            </p:txBody>
          </p:sp>
          <p:sp>
            <p:nvSpPr>
              <p:cNvPr id="8674" name="Google Shape;8674;p54"/>
              <p:cNvSpPr/>
              <p:nvPr/>
            </p:nvSpPr>
            <p:spPr>
              <a:xfrm>
                <a:off x="1937658" y="3519717"/>
                <a:ext cx="2750456" cy="123370"/>
              </a:xfrm>
              <a:prstGeom prst="rect">
                <a:avLst/>
              </a:prstGeom>
              <a:solidFill>
                <a:srgbClr val="FFFF00">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75" name="Google Shape;8675;p54"/>
              <p:cNvSpPr/>
              <p:nvPr/>
            </p:nvSpPr>
            <p:spPr>
              <a:xfrm>
                <a:off x="2002973" y="3686630"/>
                <a:ext cx="1306284" cy="145141"/>
              </a:xfrm>
              <a:prstGeom prst="rect">
                <a:avLst/>
              </a:prstGeom>
              <a:solidFill>
                <a:srgbClr val="FFFF00">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8676" name="Google Shape;8676;p54"/>
            <p:cNvSpPr/>
            <p:nvPr/>
          </p:nvSpPr>
          <p:spPr>
            <a:xfrm>
              <a:off x="7315200" y="3468914"/>
              <a:ext cx="667657" cy="203200"/>
            </a:xfrm>
            <a:prstGeom prst="rect">
              <a:avLst/>
            </a:prstGeom>
            <a:solidFill>
              <a:srgbClr val="FFFF00">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77" name="Google Shape;8677;p54"/>
            <p:cNvSpPr/>
            <p:nvPr/>
          </p:nvSpPr>
          <p:spPr>
            <a:xfrm>
              <a:off x="6320972" y="3679371"/>
              <a:ext cx="776514" cy="210457"/>
            </a:xfrm>
            <a:prstGeom prst="rect">
              <a:avLst/>
            </a:prstGeom>
            <a:solidFill>
              <a:srgbClr val="FFFF00">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8678" name="Google Shape;8678;p5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53"/>
                                        </p:tgtEl>
                                        <p:attrNameLst>
                                          <p:attrName>style.visibility</p:attrName>
                                        </p:attrNameLst>
                                      </p:cBhvr>
                                      <p:to>
                                        <p:strVal val="visible"/>
                                      </p:to>
                                    </p:set>
                                    <p:animEffect transition="in" filter="fade">
                                      <p:cBhvr>
                                        <p:cTn id="7" dur="500"/>
                                        <p:tgtEl>
                                          <p:spTgt spid="86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653"/>
                                        </p:tgtEl>
                                      </p:cBhvr>
                                    </p:animEffect>
                                    <p:set>
                                      <p:cBhvr>
                                        <p:cTn id="12" dur="1" fill="hold">
                                          <p:stCondLst>
                                            <p:cond delay="500"/>
                                          </p:stCondLst>
                                        </p:cTn>
                                        <p:tgtEl>
                                          <p:spTgt spid="865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8660"/>
                                        </p:tgtEl>
                                        <p:attrNameLst>
                                          <p:attrName>style.visibility</p:attrName>
                                        </p:attrNameLst>
                                      </p:cBhvr>
                                      <p:to>
                                        <p:strVal val="visible"/>
                                      </p:to>
                                    </p:set>
                                    <p:animEffect transition="in" filter="fade">
                                      <p:cBhvr>
                                        <p:cTn id="15" dur="500"/>
                                        <p:tgtEl>
                                          <p:spTgt spid="86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660"/>
                                        </p:tgtEl>
                                      </p:cBhvr>
                                    </p:animEffect>
                                    <p:set>
                                      <p:cBhvr>
                                        <p:cTn id="20" dur="1" fill="hold">
                                          <p:stCondLst>
                                            <p:cond delay="500"/>
                                          </p:stCondLst>
                                        </p:cTn>
                                        <p:tgtEl>
                                          <p:spTgt spid="866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8670"/>
                                        </p:tgtEl>
                                        <p:attrNameLst>
                                          <p:attrName>style.visibility</p:attrName>
                                        </p:attrNameLst>
                                      </p:cBhvr>
                                      <p:to>
                                        <p:strVal val="visible"/>
                                      </p:to>
                                    </p:set>
                                    <p:animEffect transition="in" filter="fade">
                                      <p:cBhvr>
                                        <p:cTn id="23" dur="500"/>
                                        <p:tgtEl>
                                          <p:spTgt spid="867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8670"/>
                                        </p:tgtEl>
                                      </p:cBhvr>
                                    </p:animEffect>
                                    <p:set>
                                      <p:cBhvr>
                                        <p:cTn id="28" dur="1" fill="hold">
                                          <p:stCondLst>
                                            <p:cond delay="500"/>
                                          </p:stCondLst>
                                        </p:cTn>
                                        <p:tgtEl>
                                          <p:spTgt spid="8670"/>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8664"/>
                                        </p:tgtEl>
                                        <p:attrNameLst>
                                          <p:attrName>style.visibility</p:attrName>
                                        </p:attrNameLst>
                                      </p:cBhvr>
                                      <p:to>
                                        <p:strVal val="visible"/>
                                      </p:to>
                                    </p:set>
                                    <p:animEffect transition="in" filter="fade">
                                      <p:cBhvr>
                                        <p:cTn id="31" dur="500"/>
                                        <p:tgtEl>
                                          <p:spTgt spid="86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8664"/>
                                        </p:tgtEl>
                                      </p:cBhvr>
                                    </p:animEffect>
                                    <p:set>
                                      <p:cBhvr>
                                        <p:cTn id="36" dur="1" fill="hold">
                                          <p:stCondLst>
                                            <p:cond delay="500"/>
                                          </p:stCondLst>
                                        </p:cTn>
                                        <p:tgtEl>
                                          <p:spTgt spid="866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8650"/>
                                        </p:tgtEl>
                                        <p:attrNameLst>
                                          <p:attrName>style.visibility</p:attrName>
                                        </p:attrNameLst>
                                      </p:cBhvr>
                                      <p:to>
                                        <p:strVal val="visible"/>
                                      </p:to>
                                    </p:set>
                                    <p:animEffect transition="in" filter="fade">
                                      <p:cBhvr>
                                        <p:cTn id="39" dur="500"/>
                                        <p:tgtEl>
                                          <p:spTgt spid="8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83"/>
        <p:cNvGrpSpPr/>
        <p:nvPr/>
      </p:nvGrpSpPr>
      <p:grpSpPr>
        <a:xfrm>
          <a:off x="0" y="0"/>
          <a:ext cx="0" cy="0"/>
          <a:chOff x="0" y="0"/>
          <a:chExt cx="0" cy="0"/>
        </a:xfrm>
      </p:grpSpPr>
      <p:grpSp>
        <p:nvGrpSpPr>
          <p:cNvPr id="8684" name="Google Shape;8684;p55"/>
          <p:cNvGrpSpPr/>
          <p:nvPr/>
        </p:nvGrpSpPr>
        <p:grpSpPr>
          <a:xfrm>
            <a:off x="4551470" y="4236503"/>
            <a:ext cx="1463604" cy="737240"/>
            <a:chOff x="7493876" y="2774731"/>
            <a:chExt cx="1481958" cy="894622"/>
          </a:xfrm>
        </p:grpSpPr>
        <p:sp>
          <p:nvSpPr>
            <p:cNvPr id="8685" name="Google Shape;8685;p5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686" name="Google Shape;8686;p5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687" name="Google Shape;8687;p55"/>
            <p:cNvGrpSpPr/>
            <p:nvPr/>
          </p:nvGrpSpPr>
          <p:grpSpPr>
            <a:xfrm>
              <a:off x="7713663" y="2848339"/>
              <a:ext cx="1042107" cy="425543"/>
              <a:chOff x="7786941" y="2884917"/>
              <a:chExt cx="897649" cy="353919"/>
            </a:xfrm>
          </p:grpSpPr>
          <p:sp>
            <p:nvSpPr>
              <p:cNvPr id="8688" name="Google Shape;8688;p5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89" name="Google Shape;8689;p5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90" name="Google Shape;8690;p5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91" name="Google Shape;8691;p5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692" name="Google Shape;8692;p55"/>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Packet loss</a:t>
            </a:r>
            <a:endParaRPr sz="4400"/>
          </a:p>
        </p:txBody>
      </p:sp>
      <p:sp>
        <p:nvSpPr>
          <p:cNvPr id="8693" name="Google Shape;8693;p55"/>
          <p:cNvSpPr txBox="1"/>
          <p:nvPr/>
        </p:nvSpPr>
        <p:spPr>
          <a:xfrm>
            <a:off x="975618" y="1391460"/>
            <a:ext cx="10214897" cy="719344"/>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queue (aka buffer) preceding link in buffer has finite capacity</a:t>
            </a:r>
            <a:endParaRPr/>
          </a:p>
        </p:txBody>
      </p:sp>
      <p:sp>
        <p:nvSpPr>
          <p:cNvPr id="8694" name="Google Shape;8694;p55"/>
          <p:cNvSpPr/>
          <p:nvPr/>
        </p:nvSpPr>
        <p:spPr>
          <a:xfrm>
            <a:off x="4638675" y="4485753"/>
            <a:ext cx="1198563" cy="263525"/>
          </a:xfrm>
          <a:prstGeom prst="rect">
            <a:avLst/>
          </a:prstGeom>
          <a:solidFill>
            <a:srgbClr val="CC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cxnSp>
        <p:nvCxnSpPr>
          <p:cNvPr id="8695" name="Google Shape;8695;p55"/>
          <p:cNvCxnSpPr/>
          <p:nvPr/>
        </p:nvCxnSpPr>
        <p:spPr>
          <a:xfrm>
            <a:off x="3946525" y="4252390"/>
            <a:ext cx="698500" cy="333375"/>
          </a:xfrm>
          <a:prstGeom prst="straightConnector1">
            <a:avLst/>
          </a:prstGeom>
          <a:noFill/>
          <a:ln w="19050" cap="flat" cmpd="sng">
            <a:solidFill>
              <a:srgbClr val="000000"/>
            </a:solidFill>
            <a:prstDash val="solid"/>
            <a:round/>
            <a:headEnd type="none" w="med" len="med"/>
            <a:tailEnd type="none" w="med" len="med"/>
          </a:ln>
        </p:spPr>
      </p:cxnSp>
      <p:cxnSp>
        <p:nvCxnSpPr>
          <p:cNvPr id="8696" name="Google Shape;8696;p55"/>
          <p:cNvCxnSpPr/>
          <p:nvPr/>
        </p:nvCxnSpPr>
        <p:spPr>
          <a:xfrm rot="10800000" flipH="1">
            <a:off x="4235450" y="4646090"/>
            <a:ext cx="411163" cy="525463"/>
          </a:xfrm>
          <a:prstGeom prst="straightConnector1">
            <a:avLst/>
          </a:prstGeom>
          <a:noFill/>
          <a:ln w="19050" cap="flat" cmpd="sng">
            <a:solidFill>
              <a:srgbClr val="000000"/>
            </a:solidFill>
            <a:prstDash val="solid"/>
            <a:round/>
            <a:headEnd type="none" w="med" len="med"/>
            <a:tailEnd type="none" w="med" len="med"/>
          </a:ln>
        </p:spPr>
      </p:cxnSp>
      <p:cxnSp>
        <p:nvCxnSpPr>
          <p:cNvPr id="8697" name="Google Shape;8697;p55"/>
          <p:cNvCxnSpPr/>
          <p:nvPr/>
        </p:nvCxnSpPr>
        <p:spPr>
          <a:xfrm>
            <a:off x="5832475" y="4649265"/>
            <a:ext cx="1933575" cy="9525"/>
          </a:xfrm>
          <a:prstGeom prst="straightConnector1">
            <a:avLst/>
          </a:prstGeom>
          <a:noFill/>
          <a:ln w="19050" cap="flat" cmpd="sng">
            <a:solidFill>
              <a:srgbClr val="000000"/>
            </a:solidFill>
            <a:prstDash val="solid"/>
            <a:round/>
            <a:headEnd type="none" w="med" len="med"/>
            <a:tailEnd type="triangle" w="med" len="med"/>
          </a:ln>
        </p:spPr>
      </p:cxnSp>
      <p:sp>
        <p:nvSpPr>
          <p:cNvPr id="8698" name="Google Shape;8698;p55"/>
          <p:cNvSpPr/>
          <p:nvPr/>
        </p:nvSpPr>
        <p:spPr>
          <a:xfrm>
            <a:off x="6751638" y="4449240"/>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699" name="Google Shape;8699;p55"/>
          <p:cNvSpPr/>
          <p:nvPr/>
        </p:nvSpPr>
        <p:spPr>
          <a:xfrm>
            <a:off x="5499100" y="4520678"/>
            <a:ext cx="147638"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700" name="Google Shape;8700;p55"/>
          <p:cNvSpPr/>
          <p:nvPr/>
        </p:nvSpPr>
        <p:spPr>
          <a:xfrm>
            <a:off x="5661025" y="4520678"/>
            <a:ext cx="147638"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701" name="Google Shape;8701;p55"/>
          <p:cNvSpPr txBox="1"/>
          <p:nvPr/>
        </p:nvSpPr>
        <p:spPr>
          <a:xfrm>
            <a:off x="2963863" y="3780903"/>
            <a:ext cx="3626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600"/>
              </a:buClr>
              <a:buSzPts val="2400"/>
              <a:buFont typeface="Calibri"/>
              <a:buNone/>
            </a:pPr>
            <a:r>
              <a:rPr lang="en-US" sz="2400" b="0" i="0" u="none" strike="noStrike" cap="none">
                <a:solidFill>
                  <a:srgbClr val="006600"/>
                </a:solidFill>
                <a:latin typeface="Calibri"/>
                <a:ea typeface="Calibri"/>
                <a:cs typeface="Calibri"/>
                <a:sym typeface="Calibri"/>
              </a:rPr>
              <a:t>A</a:t>
            </a:r>
            <a:endParaRPr/>
          </a:p>
        </p:txBody>
      </p:sp>
      <p:sp>
        <p:nvSpPr>
          <p:cNvPr id="8702" name="Google Shape;8702;p55"/>
          <p:cNvSpPr txBox="1"/>
          <p:nvPr/>
        </p:nvSpPr>
        <p:spPr>
          <a:xfrm>
            <a:off x="3284538" y="4766740"/>
            <a:ext cx="35137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Calibri"/>
              <a:buNone/>
            </a:pPr>
            <a:r>
              <a:rPr lang="en-US" sz="2400" b="0" i="0" u="none" strike="noStrike" cap="none">
                <a:solidFill>
                  <a:srgbClr val="000099"/>
                </a:solidFill>
                <a:latin typeface="Calibri"/>
                <a:ea typeface="Calibri"/>
                <a:cs typeface="Calibri"/>
                <a:sym typeface="Calibri"/>
              </a:rPr>
              <a:t>B</a:t>
            </a:r>
            <a:endParaRPr/>
          </a:p>
        </p:txBody>
      </p:sp>
      <p:sp>
        <p:nvSpPr>
          <p:cNvPr id="8703" name="Google Shape;8703;p55"/>
          <p:cNvSpPr txBox="1"/>
          <p:nvPr/>
        </p:nvSpPr>
        <p:spPr>
          <a:xfrm>
            <a:off x="6311900" y="3690415"/>
            <a:ext cx="2790700" cy="34471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packet being transmitted</a:t>
            </a:r>
            <a:endParaRPr/>
          </a:p>
        </p:txBody>
      </p:sp>
      <p:cxnSp>
        <p:nvCxnSpPr>
          <p:cNvPr id="8704" name="Google Shape;8704;p55"/>
          <p:cNvCxnSpPr/>
          <p:nvPr/>
        </p:nvCxnSpPr>
        <p:spPr>
          <a:xfrm flipH="1">
            <a:off x="5875338" y="3982515"/>
            <a:ext cx="681037" cy="565150"/>
          </a:xfrm>
          <a:prstGeom prst="straightConnector1">
            <a:avLst/>
          </a:prstGeom>
          <a:noFill/>
          <a:ln w="9525" cap="flat" cmpd="sng">
            <a:solidFill>
              <a:srgbClr val="CC0000"/>
            </a:solidFill>
            <a:prstDash val="solid"/>
            <a:round/>
            <a:headEnd type="none" w="med" len="med"/>
            <a:tailEnd type="none" w="med" len="med"/>
          </a:ln>
        </p:spPr>
      </p:cxnSp>
      <p:sp>
        <p:nvSpPr>
          <p:cNvPr id="8705" name="Google Shape;8705;p55"/>
          <p:cNvSpPr/>
          <p:nvPr/>
        </p:nvSpPr>
        <p:spPr>
          <a:xfrm>
            <a:off x="5335588" y="4519090"/>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706" name="Google Shape;8706;p55"/>
          <p:cNvSpPr/>
          <p:nvPr/>
        </p:nvSpPr>
        <p:spPr>
          <a:xfrm>
            <a:off x="5173663" y="4522265"/>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707" name="Google Shape;8707;p55"/>
          <p:cNvSpPr/>
          <p:nvPr/>
        </p:nvSpPr>
        <p:spPr>
          <a:xfrm>
            <a:off x="5008563" y="4519090"/>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708" name="Google Shape;8708;p55"/>
          <p:cNvSpPr/>
          <p:nvPr/>
        </p:nvSpPr>
        <p:spPr>
          <a:xfrm>
            <a:off x="4845050" y="4519090"/>
            <a:ext cx="147638"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709" name="Google Shape;8709;p55"/>
          <p:cNvSpPr/>
          <p:nvPr/>
        </p:nvSpPr>
        <p:spPr>
          <a:xfrm>
            <a:off x="4679950" y="4520678"/>
            <a:ext cx="147638"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710" name="Google Shape;8710;p55"/>
          <p:cNvSpPr/>
          <p:nvPr/>
        </p:nvSpPr>
        <p:spPr>
          <a:xfrm>
            <a:off x="4651375" y="4496865"/>
            <a:ext cx="1171575" cy="242888"/>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711" name="Google Shape;8711;p55"/>
          <p:cNvSpPr txBox="1"/>
          <p:nvPr/>
        </p:nvSpPr>
        <p:spPr>
          <a:xfrm>
            <a:off x="4499629" y="3509440"/>
            <a:ext cx="1624291" cy="590931"/>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buffer </a:t>
            </a:r>
            <a:endParaRPr/>
          </a:p>
          <a:p>
            <a:pPr marL="0" marR="0" lvl="0" indent="0" algn="ctr" rtl="0">
              <a:lnSpc>
                <a:spcPct val="8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(waiting area)</a:t>
            </a:r>
            <a:endParaRPr/>
          </a:p>
        </p:txBody>
      </p:sp>
      <p:cxnSp>
        <p:nvCxnSpPr>
          <p:cNvPr id="8712" name="Google Shape;8712;p55"/>
          <p:cNvCxnSpPr/>
          <p:nvPr/>
        </p:nvCxnSpPr>
        <p:spPr>
          <a:xfrm>
            <a:off x="4784725" y="4117453"/>
            <a:ext cx="0" cy="333375"/>
          </a:xfrm>
          <a:prstGeom prst="straightConnector1">
            <a:avLst/>
          </a:prstGeom>
          <a:noFill/>
          <a:ln w="9525" cap="flat" cmpd="sng">
            <a:solidFill>
              <a:srgbClr val="CC0000"/>
            </a:solidFill>
            <a:prstDash val="solid"/>
            <a:round/>
            <a:headEnd type="none" w="med" len="med"/>
            <a:tailEnd type="none" w="med" len="med"/>
          </a:ln>
        </p:spPr>
      </p:cxnSp>
      <p:grpSp>
        <p:nvGrpSpPr>
          <p:cNvPr id="8713" name="Google Shape;8713;p55"/>
          <p:cNvGrpSpPr/>
          <p:nvPr/>
        </p:nvGrpSpPr>
        <p:grpSpPr>
          <a:xfrm>
            <a:off x="3140075" y="3801540"/>
            <a:ext cx="820738" cy="688975"/>
            <a:chOff x="-44" y="1473"/>
            <a:chExt cx="981" cy="1105"/>
          </a:xfrm>
        </p:grpSpPr>
        <p:pic>
          <p:nvPicPr>
            <p:cNvPr id="8714" name="Google Shape;8714;p5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715" name="Google Shape;8715;p5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grpSp>
        <p:nvGrpSpPr>
          <p:cNvPr id="8716" name="Google Shape;8716;p55"/>
          <p:cNvGrpSpPr/>
          <p:nvPr/>
        </p:nvGrpSpPr>
        <p:grpSpPr>
          <a:xfrm>
            <a:off x="3468688" y="4792140"/>
            <a:ext cx="820737" cy="688975"/>
            <a:chOff x="-44" y="1473"/>
            <a:chExt cx="981" cy="1105"/>
          </a:xfrm>
        </p:grpSpPr>
        <p:pic>
          <p:nvPicPr>
            <p:cNvPr id="8717" name="Google Shape;8717;p5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718" name="Google Shape;8718;p5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sp>
        <p:nvSpPr>
          <p:cNvPr id="8719" name="Google Shape;8719;p55"/>
          <p:cNvSpPr txBox="1"/>
          <p:nvPr/>
        </p:nvSpPr>
        <p:spPr>
          <a:xfrm>
            <a:off x="1250140" y="6114279"/>
            <a:ext cx="952549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Check out the Java applet for an interactive animation (on publisher’s website) of queuing and loss</a:t>
            </a:r>
            <a:endParaRPr/>
          </a:p>
        </p:txBody>
      </p:sp>
      <p:grpSp>
        <p:nvGrpSpPr>
          <p:cNvPr id="8720" name="Google Shape;8720;p55"/>
          <p:cNvGrpSpPr/>
          <p:nvPr/>
        </p:nvGrpSpPr>
        <p:grpSpPr>
          <a:xfrm>
            <a:off x="971989" y="1867073"/>
            <a:ext cx="10214897" cy="3871598"/>
            <a:chOff x="971989" y="1867073"/>
            <a:chExt cx="10214897" cy="3871598"/>
          </a:xfrm>
        </p:grpSpPr>
        <p:grpSp>
          <p:nvGrpSpPr>
            <p:cNvPr id="8721" name="Google Shape;8721;p55"/>
            <p:cNvGrpSpPr/>
            <p:nvPr/>
          </p:nvGrpSpPr>
          <p:grpSpPr>
            <a:xfrm>
              <a:off x="4381500" y="4714353"/>
              <a:ext cx="2873096" cy="1024318"/>
              <a:chOff x="4381500" y="4714353"/>
              <a:chExt cx="2873096" cy="1024318"/>
            </a:xfrm>
          </p:grpSpPr>
          <p:sp>
            <p:nvSpPr>
              <p:cNvPr id="8722" name="Google Shape;8722;p55"/>
              <p:cNvSpPr/>
              <p:nvPr/>
            </p:nvSpPr>
            <p:spPr>
              <a:xfrm>
                <a:off x="4411663" y="4868340"/>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cxnSp>
            <p:nvCxnSpPr>
              <p:cNvPr id="8723" name="Google Shape;8723;p55"/>
              <p:cNvCxnSpPr/>
              <p:nvPr/>
            </p:nvCxnSpPr>
            <p:spPr>
              <a:xfrm rot="10800000" flipH="1">
                <a:off x="4381500" y="4714353"/>
                <a:ext cx="106363" cy="146050"/>
              </a:xfrm>
              <a:prstGeom prst="straightConnector1">
                <a:avLst/>
              </a:prstGeom>
              <a:noFill/>
              <a:ln w="9525" cap="flat" cmpd="sng">
                <a:solidFill>
                  <a:srgbClr val="000000"/>
                </a:solidFill>
                <a:prstDash val="solid"/>
                <a:round/>
                <a:headEnd type="none" w="med" len="med"/>
                <a:tailEnd type="triangle" w="med" len="med"/>
              </a:ln>
            </p:spPr>
          </p:cxnSp>
          <p:cxnSp>
            <p:nvCxnSpPr>
              <p:cNvPr id="8724" name="Google Shape;8724;p55"/>
              <p:cNvCxnSpPr/>
              <p:nvPr/>
            </p:nvCxnSpPr>
            <p:spPr>
              <a:xfrm rot="10800000">
                <a:off x="4638675" y="4988990"/>
                <a:ext cx="687388" cy="331788"/>
              </a:xfrm>
              <a:prstGeom prst="straightConnector1">
                <a:avLst/>
              </a:prstGeom>
              <a:noFill/>
              <a:ln w="9525" cap="flat" cmpd="sng">
                <a:solidFill>
                  <a:srgbClr val="CC0000"/>
                </a:solidFill>
                <a:prstDash val="solid"/>
                <a:round/>
                <a:headEnd type="none" w="med" len="med"/>
                <a:tailEnd type="none" w="med" len="med"/>
              </a:ln>
            </p:spPr>
          </p:cxnSp>
          <p:sp>
            <p:nvSpPr>
              <p:cNvPr id="8725" name="Google Shape;8725;p55"/>
              <p:cNvSpPr txBox="1"/>
              <p:nvPr/>
            </p:nvSpPr>
            <p:spPr>
              <a:xfrm>
                <a:off x="5254625" y="5147740"/>
                <a:ext cx="1999971" cy="59093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packet arriving to</a:t>
                </a:r>
                <a:endParaRPr/>
              </a:p>
              <a:p>
                <a:pPr marL="0" marR="0" lvl="0" indent="0" algn="l" rtl="0">
                  <a:lnSpc>
                    <a:spcPct val="8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full buffer is </a:t>
                </a:r>
                <a:r>
                  <a:rPr lang="en-US" sz="2000" b="0" i="1" u="none" strike="noStrike" cap="none">
                    <a:solidFill>
                      <a:srgbClr val="CC0000"/>
                    </a:solidFill>
                    <a:latin typeface="Calibri"/>
                    <a:ea typeface="Calibri"/>
                    <a:cs typeface="Calibri"/>
                    <a:sym typeface="Calibri"/>
                  </a:rPr>
                  <a:t>lost</a:t>
                </a:r>
                <a:endParaRPr/>
              </a:p>
            </p:txBody>
          </p:sp>
        </p:grpSp>
        <p:sp>
          <p:nvSpPr>
            <p:cNvPr id="8726" name="Google Shape;8726;p55"/>
            <p:cNvSpPr txBox="1"/>
            <p:nvPr/>
          </p:nvSpPr>
          <p:spPr>
            <a:xfrm>
              <a:off x="971989" y="1867073"/>
              <a:ext cx="10214897" cy="2117981"/>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packet arriving to full queue dropped (aka lost)</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lost packet may be retransmitted by previous node, by source end system, or not at all</a:t>
              </a:r>
              <a:endParaRPr/>
            </a:p>
          </p:txBody>
        </p:sp>
      </p:grpSp>
      <p:sp>
        <p:nvSpPr>
          <p:cNvPr id="8727" name="Google Shape;8727;p5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20"/>
                                        </p:tgtEl>
                                        <p:attrNameLst>
                                          <p:attrName>style.visibility</p:attrName>
                                        </p:attrNameLst>
                                      </p:cBhvr>
                                      <p:to>
                                        <p:strVal val="visible"/>
                                      </p:to>
                                    </p:set>
                                    <p:animEffect transition="in" filter="fade">
                                      <p:cBhvr>
                                        <p:cTn id="7" dur="500"/>
                                        <p:tgtEl>
                                          <p:spTgt spid="8720"/>
                                        </p:tgtEl>
                                      </p:cBhvr>
                                    </p:animEffect>
                                  </p:childTnLst>
                                </p:cTn>
                              </p:par>
                              <p:par>
                                <p:cTn id="8" presetID="10" presetClass="entr" presetSubtype="0" fill="hold" nodeType="withEffect">
                                  <p:stCondLst>
                                    <p:cond delay="0"/>
                                  </p:stCondLst>
                                  <p:childTnLst>
                                    <p:set>
                                      <p:cBhvr>
                                        <p:cTn id="9" dur="1" fill="hold">
                                          <p:stCondLst>
                                            <p:cond delay="0"/>
                                          </p:stCondLst>
                                        </p:cTn>
                                        <p:tgtEl>
                                          <p:spTgt spid="8719"/>
                                        </p:tgtEl>
                                        <p:attrNameLst>
                                          <p:attrName>style.visibility</p:attrName>
                                        </p:attrNameLst>
                                      </p:cBhvr>
                                      <p:to>
                                        <p:strVal val="visible"/>
                                      </p:to>
                                    </p:set>
                                    <p:animEffect transition="in" filter="fade">
                                      <p:cBhvr>
                                        <p:cTn id="10" dur="500"/>
                                        <p:tgtEl>
                                          <p:spTgt spid="8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32"/>
        <p:cNvGrpSpPr/>
        <p:nvPr/>
      </p:nvGrpSpPr>
      <p:grpSpPr>
        <a:xfrm>
          <a:off x="0" y="0"/>
          <a:ext cx="0" cy="0"/>
          <a:chOff x="0" y="0"/>
          <a:chExt cx="0" cy="0"/>
        </a:xfrm>
      </p:grpSpPr>
      <p:cxnSp>
        <p:nvCxnSpPr>
          <p:cNvPr id="8733" name="Google Shape;8733;p56"/>
          <p:cNvCxnSpPr/>
          <p:nvPr/>
        </p:nvCxnSpPr>
        <p:spPr>
          <a:xfrm>
            <a:off x="3004779" y="4480629"/>
            <a:ext cx="6316663" cy="0"/>
          </a:xfrm>
          <a:prstGeom prst="straightConnector1">
            <a:avLst/>
          </a:prstGeom>
          <a:noFill/>
          <a:ln w="28575" cap="flat" cmpd="sng">
            <a:solidFill>
              <a:srgbClr val="000000"/>
            </a:solidFill>
            <a:prstDash val="solid"/>
            <a:round/>
            <a:headEnd type="none" w="med" len="med"/>
            <a:tailEnd type="none" w="med" len="med"/>
          </a:ln>
        </p:spPr>
      </p:cxnSp>
      <p:grpSp>
        <p:nvGrpSpPr>
          <p:cNvPr id="8734" name="Google Shape;8734;p56"/>
          <p:cNvGrpSpPr/>
          <p:nvPr/>
        </p:nvGrpSpPr>
        <p:grpSpPr>
          <a:xfrm>
            <a:off x="4551470" y="4103771"/>
            <a:ext cx="1463604" cy="737240"/>
            <a:chOff x="7493876" y="2774731"/>
            <a:chExt cx="1481958" cy="894622"/>
          </a:xfrm>
        </p:grpSpPr>
        <p:sp>
          <p:nvSpPr>
            <p:cNvPr id="8735" name="Google Shape;8735;p5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736" name="Google Shape;8736;p5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737" name="Google Shape;8737;p56"/>
            <p:cNvGrpSpPr/>
            <p:nvPr/>
          </p:nvGrpSpPr>
          <p:grpSpPr>
            <a:xfrm>
              <a:off x="7713663" y="2848339"/>
              <a:ext cx="1042107" cy="425543"/>
              <a:chOff x="7786941" y="2884917"/>
              <a:chExt cx="897649" cy="353919"/>
            </a:xfrm>
          </p:grpSpPr>
          <p:sp>
            <p:nvSpPr>
              <p:cNvPr id="8738" name="Google Shape;8738;p5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39" name="Google Shape;8739;p5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40" name="Google Shape;8740;p5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41" name="Google Shape;8741;p5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742" name="Google Shape;8742;p56"/>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Throughput</a:t>
            </a:r>
            <a:endParaRPr sz="4400"/>
          </a:p>
        </p:txBody>
      </p:sp>
      <p:sp>
        <p:nvSpPr>
          <p:cNvPr id="8743" name="Google Shape;8743;p56"/>
          <p:cNvSpPr txBox="1"/>
          <p:nvPr/>
        </p:nvSpPr>
        <p:spPr>
          <a:xfrm>
            <a:off x="989013" y="1359295"/>
            <a:ext cx="10973804" cy="1779588"/>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1" u="none" strike="noStrike" cap="none">
                <a:solidFill>
                  <a:srgbClr val="CC0000"/>
                </a:solidFill>
                <a:latin typeface="Calibri"/>
                <a:ea typeface="Calibri"/>
                <a:cs typeface="Calibri"/>
                <a:sym typeface="Calibri"/>
              </a:rPr>
              <a:t>throughput:</a:t>
            </a:r>
            <a:r>
              <a:rPr lang="en-US" sz="2800" b="0" i="0" u="none" strike="noStrike" cap="none">
                <a:solidFill>
                  <a:srgbClr val="000000"/>
                </a:solidFill>
                <a:latin typeface="Calibri"/>
                <a:ea typeface="Calibri"/>
                <a:cs typeface="Calibri"/>
                <a:sym typeface="Calibri"/>
              </a:rPr>
              <a:t> rate (bits/time unit) at which bits are being sent from sender to receiver</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1" u="none" strike="noStrike" cap="none">
                <a:solidFill>
                  <a:srgbClr val="CC0000"/>
                </a:solidFill>
                <a:latin typeface="Calibri"/>
                <a:ea typeface="Calibri"/>
                <a:cs typeface="Calibri"/>
                <a:sym typeface="Calibri"/>
              </a:rPr>
              <a:t>instantaneous:</a:t>
            </a:r>
            <a:r>
              <a:rPr lang="en-US" sz="2800" b="0" i="0" u="none" strike="noStrike" cap="none">
                <a:solidFill>
                  <a:srgbClr val="000000"/>
                </a:solidFill>
                <a:latin typeface="Calibri"/>
                <a:ea typeface="Calibri"/>
                <a:cs typeface="Calibri"/>
                <a:sym typeface="Calibri"/>
              </a:rPr>
              <a:t> rate at given point in time</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1" u="none" strike="noStrike" cap="none">
                <a:solidFill>
                  <a:srgbClr val="CC0000"/>
                </a:solidFill>
                <a:latin typeface="Calibri"/>
                <a:ea typeface="Calibri"/>
                <a:cs typeface="Calibri"/>
                <a:sym typeface="Calibri"/>
              </a:rPr>
              <a:t>average:</a:t>
            </a:r>
            <a:r>
              <a:rPr lang="en-US" sz="2800" b="0" i="0" u="none" strike="noStrike" cap="none">
                <a:solidFill>
                  <a:srgbClr val="000000"/>
                </a:solidFill>
                <a:latin typeface="Calibri"/>
                <a:ea typeface="Calibri"/>
                <a:cs typeface="Calibri"/>
                <a:sym typeface="Calibri"/>
              </a:rPr>
              <a:t> rate over longer period of time</a:t>
            </a:r>
            <a:endParaRPr/>
          </a:p>
        </p:txBody>
      </p:sp>
      <p:sp>
        <p:nvSpPr>
          <p:cNvPr id="8744" name="Google Shape;8744;p56"/>
          <p:cNvSpPr/>
          <p:nvPr/>
        </p:nvSpPr>
        <p:spPr>
          <a:xfrm>
            <a:off x="1980004" y="3615115"/>
            <a:ext cx="500062" cy="581025"/>
          </a:xfrm>
          <a:prstGeom prst="can">
            <a:avLst>
              <a:gd name="adj" fmla="val 23491"/>
            </a:avLst>
          </a:prstGeom>
          <a:gradFill>
            <a:gsLst>
              <a:gs pos="0">
                <a:srgbClr val="000099"/>
              </a:gs>
              <a:gs pos="100000">
                <a:srgbClr val="FFFFFF"/>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grpSp>
        <p:nvGrpSpPr>
          <p:cNvPr id="8745" name="Google Shape;8745;p56"/>
          <p:cNvGrpSpPr/>
          <p:nvPr/>
        </p:nvGrpSpPr>
        <p:grpSpPr>
          <a:xfrm>
            <a:off x="2538054" y="4021842"/>
            <a:ext cx="352425" cy="876300"/>
            <a:chOff x="4140" y="429"/>
            <a:chExt cx="1425" cy="2396"/>
          </a:xfrm>
        </p:grpSpPr>
        <p:sp>
          <p:nvSpPr>
            <p:cNvPr id="8746" name="Google Shape;8746;p5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747" name="Google Shape;8747;p56"/>
            <p:cNvSpPr/>
            <p:nvPr/>
          </p:nvSpPr>
          <p:spPr>
            <a:xfrm>
              <a:off x="4204" y="429"/>
              <a:ext cx="1046"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48" name="Google Shape;8748;p5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749" name="Google Shape;8749;p5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750" name="Google Shape;8750;p56"/>
            <p:cNvSpPr/>
            <p:nvPr/>
          </p:nvSpPr>
          <p:spPr>
            <a:xfrm>
              <a:off x="4211" y="694"/>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8751" name="Google Shape;8751;p56"/>
            <p:cNvGrpSpPr/>
            <p:nvPr/>
          </p:nvGrpSpPr>
          <p:grpSpPr>
            <a:xfrm>
              <a:off x="4750" y="668"/>
              <a:ext cx="578" cy="143"/>
              <a:chOff x="615" y="2568"/>
              <a:chExt cx="721" cy="137"/>
            </a:xfrm>
          </p:grpSpPr>
          <p:sp>
            <p:nvSpPr>
              <p:cNvPr id="8752" name="Google Shape;8752;p56"/>
              <p:cNvSpPr/>
              <p:nvPr/>
            </p:nvSpPr>
            <p:spPr>
              <a:xfrm>
                <a:off x="615" y="2568"/>
                <a:ext cx="721"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53" name="Google Shape;8753;p56"/>
              <p:cNvSpPr/>
              <p:nvPr/>
            </p:nvSpPr>
            <p:spPr>
              <a:xfrm>
                <a:off x="631" y="2584"/>
                <a:ext cx="689" cy="10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8754" name="Google Shape;8754;p56"/>
            <p:cNvSpPr/>
            <p:nvPr/>
          </p:nvSpPr>
          <p:spPr>
            <a:xfrm>
              <a:off x="4223" y="1019"/>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8755" name="Google Shape;8755;p56"/>
            <p:cNvGrpSpPr/>
            <p:nvPr/>
          </p:nvGrpSpPr>
          <p:grpSpPr>
            <a:xfrm>
              <a:off x="4749" y="993"/>
              <a:ext cx="578" cy="135"/>
              <a:chOff x="617" y="2567"/>
              <a:chExt cx="721" cy="140"/>
            </a:xfrm>
          </p:grpSpPr>
          <p:sp>
            <p:nvSpPr>
              <p:cNvPr id="8756" name="Google Shape;8756;p56"/>
              <p:cNvSpPr/>
              <p:nvPr/>
            </p:nvSpPr>
            <p:spPr>
              <a:xfrm>
                <a:off x="617" y="2567"/>
                <a:ext cx="72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57" name="Google Shape;8757;p56"/>
              <p:cNvSpPr/>
              <p:nvPr/>
            </p:nvSpPr>
            <p:spPr>
              <a:xfrm>
                <a:off x="634" y="2585"/>
                <a:ext cx="689"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8758" name="Google Shape;8758;p56"/>
            <p:cNvSpPr/>
            <p:nvPr/>
          </p:nvSpPr>
          <p:spPr>
            <a:xfrm>
              <a:off x="4217" y="1358"/>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59" name="Google Shape;8759;p56"/>
            <p:cNvSpPr/>
            <p:nvPr/>
          </p:nvSpPr>
          <p:spPr>
            <a:xfrm>
              <a:off x="4230" y="1653"/>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8760" name="Google Shape;8760;p56"/>
            <p:cNvGrpSpPr/>
            <p:nvPr/>
          </p:nvGrpSpPr>
          <p:grpSpPr>
            <a:xfrm>
              <a:off x="4737" y="1627"/>
              <a:ext cx="578" cy="152"/>
              <a:chOff x="616" y="2568"/>
              <a:chExt cx="720" cy="140"/>
            </a:xfrm>
          </p:grpSpPr>
          <p:sp>
            <p:nvSpPr>
              <p:cNvPr id="8761" name="Google Shape;8761;p56"/>
              <p:cNvSpPr/>
              <p:nvPr/>
            </p:nvSpPr>
            <p:spPr>
              <a:xfrm>
                <a:off x="616" y="2568"/>
                <a:ext cx="720"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62" name="Google Shape;8762;p56"/>
              <p:cNvSpPr/>
              <p:nvPr/>
            </p:nvSpPr>
            <p:spPr>
              <a:xfrm>
                <a:off x="632" y="2584"/>
                <a:ext cx="688"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8763" name="Google Shape;8763;p5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8764" name="Google Shape;8764;p56"/>
            <p:cNvGrpSpPr/>
            <p:nvPr/>
          </p:nvGrpSpPr>
          <p:grpSpPr>
            <a:xfrm>
              <a:off x="4737" y="1327"/>
              <a:ext cx="584" cy="139"/>
              <a:chOff x="611" y="2568"/>
              <a:chExt cx="728" cy="139"/>
            </a:xfrm>
          </p:grpSpPr>
          <p:sp>
            <p:nvSpPr>
              <p:cNvPr id="8765" name="Google Shape;8765;p56"/>
              <p:cNvSpPr/>
              <p:nvPr/>
            </p:nvSpPr>
            <p:spPr>
              <a:xfrm>
                <a:off x="611" y="2568"/>
                <a:ext cx="728"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66" name="Google Shape;8766;p56"/>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8767" name="Google Shape;8767;p56"/>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68" name="Google Shape;8768;p5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769" name="Google Shape;8769;p5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770" name="Google Shape;8770;p56"/>
            <p:cNvSpPr/>
            <p:nvPr/>
          </p:nvSpPr>
          <p:spPr>
            <a:xfrm>
              <a:off x="5520" y="2612"/>
              <a:ext cx="45"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71" name="Google Shape;8771;p5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772" name="Google Shape;8772;p56"/>
            <p:cNvSpPr/>
            <p:nvPr/>
          </p:nvSpPr>
          <p:spPr>
            <a:xfrm>
              <a:off x="4140" y="2677"/>
              <a:ext cx="1200"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73" name="Google Shape;8773;p56"/>
            <p:cNvSpPr/>
            <p:nvPr/>
          </p:nvSpPr>
          <p:spPr>
            <a:xfrm>
              <a:off x="4204" y="2712"/>
              <a:ext cx="1072"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74" name="Google Shape;8774;p56"/>
            <p:cNvSpPr/>
            <p:nvPr/>
          </p:nvSpPr>
          <p:spPr>
            <a:xfrm>
              <a:off x="4307" y="2382"/>
              <a:ext cx="160" cy="143"/>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75" name="Google Shape;8775;p56"/>
            <p:cNvSpPr/>
            <p:nvPr/>
          </p:nvSpPr>
          <p:spPr>
            <a:xfrm>
              <a:off x="4487" y="2382"/>
              <a:ext cx="160" cy="14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0000"/>
                </a:solidFill>
                <a:latin typeface="Arial"/>
                <a:ea typeface="Arial"/>
                <a:cs typeface="Arial"/>
                <a:sym typeface="Arial"/>
              </a:endParaRPr>
            </a:p>
          </p:txBody>
        </p:sp>
        <p:sp>
          <p:nvSpPr>
            <p:cNvPr id="8776" name="Google Shape;8776;p56"/>
            <p:cNvSpPr/>
            <p:nvPr/>
          </p:nvSpPr>
          <p:spPr>
            <a:xfrm>
              <a:off x="4660" y="2382"/>
              <a:ext cx="160"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77" name="Google Shape;8777;p56"/>
            <p:cNvSpPr/>
            <p:nvPr/>
          </p:nvSpPr>
          <p:spPr>
            <a:xfrm>
              <a:off x="5064" y="1835"/>
              <a:ext cx="83" cy="760"/>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8778" name="Google Shape;8778;p56"/>
          <p:cNvGrpSpPr/>
          <p:nvPr/>
        </p:nvGrpSpPr>
        <p:grpSpPr>
          <a:xfrm flipH="1">
            <a:off x="9843242" y="4083754"/>
            <a:ext cx="1192212" cy="1171575"/>
            <a:chOff x="-44" y="1473"/>
            <a:chExt cx="981" cy="1105"/>
          </a:xfrm>
        </p:grpSpPr>
        <p:pic>
          <p:nvPicPr>
            <p:cNvPr id="8779" name="Google Shape;8779;p56"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780" name="Google Shape;8780;p5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sp>
        <p:nvSpPr>
          <p:cNvPr id="8781" name="Google Shape;8781;p56"/>
          <p:cNvSpPr txBox="1"/>
          <p:nvPr/>
        </p:nvSpPr>
        <p:spPr>
          <a:xfrm>
            <a:off x="792820" y="5516537"/>
            <a:ext cx="2198742" cy="1036887"/>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server, with</a:t>
            </a:r>
            <a:endParaRPr/>
          </a:p>
          <a:p>
            <a:pPr marL="0" marR="0" lvl="0" indent="0" algn="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file of F bits </a:t>
            </a:r>
            <a:endParaRPr/>
          </a:p>
          <a:p>
            <a:pPr marL="0" marR="0" lvl="0" indent="0" algn="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to send to client</a:t>
            </a:r>
            <a:endParaRPr/>
          </a:p>
        </p:txBody>
      </p:sp>
      <p:sp>
        <p:nvSpPr>
          <p:cNvPr id="8782" name="Google Shape;8782;p56"/>
          <p:cNvSpPr txBox="1"/>
          <p:nvPr/>
        </p:nvSpPr>
        <p:spPr>
          <a:xfrm>
            <a:off x="3097926" y="4936011"/>
            <a:ext cx="1722587" cy="722955"/>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link capacity</a:t>
            </a:r>
            <a:endParaRPr/>
          </a:p>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R</a:t>
            </a:r>
            <a:r>
              <a:rPr lang="en-US" sz="3200" b="0" i="0" u="none" strike="noStrike" cap="none" baseline="-25000">
                <a:solidFill>
                  <a:srgbClr val="000000"/>
                </a:solidFill>
                <a:latin typeface="Calibri"/>
                <a:ea typeface="Calibri"/>
                <a:cs typeface="Calibri"/>
                <a:sym typeface="Calibri"/>
              </a:rPr>
              <a:t>s</a:t>
            </a:r>
            <a:r>
              <a:rPr lang="en-US" sz="2400" b="0" i="0" u="none" strike="noStrike" cap="none" baseline="-25000">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bits/sec</a:t>
            </a:r>
            <a:endParaRPr/>
          </a:p>
        </p:txBody>
      </p:sp>
      <p:sp>
        <p:nvSpPr>
          <p:cNvPr id="8783" name="Google Shape;8783;p56"/>
          <p:cNvSpPr txBox="1"/>
          <p:nvPr/>
        </p:nvSpPr>
        <p:spPr>
          <a:xfrm>
            <a:off x="7217773" y="4939162"/>
            <a:ext cx="1722587" cy="722955"/>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link capacity</a:t>
            </a:r>
            <a:endParaRPr/>
          </a:p>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R</a:t>
            </a:r>
            <a:r>
              <a:rPr lang="en-US" sz="3200" b="0" i="0" u="none" strike="noStrike" cap="none" baseline="-25000">
                <a:solidFill>
                  <a:srgbClr val="000000"/>
                </a:solidFill>
                <a:latin typeface="Calibri"/>
                <a:ea typeface="Calibri"/>
                <a:cs typeface="Calibri"/>
                <a:sym typeface="Calibri"/>
              </a:rPr>
              <a:t>c</a:t>
            </a:r>
            <a:r>
              <a:rPr lang="en-US" sz="2400" b="0" i="0" u="none" strike="noStrike" cap="none" baseline="-25000">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bits/sec</a:t>
            </a:r>
            <a:endParaRPr/>
          </a:p>
        </p:txBody>
      </p:sp>
      <p:grpSp>
        <p:nvGrpSpPr>
          <p:cNvPr id="8784" name="Google Shape;8784;p56"/>
          <p:cNvGrpSpPr/>
          <p:nvPr/>
        </p:nvGrpSpPr>
        <p:grpSpPr>
          <a:xfrm>
            <a:off x="644751" y="4976621"/>
            <a:ext cx="9050338" cy="1484313"/>
            <a:chOff x="-335" y="3658"/>
            <a:chExt cx="5701" cy="935"/>
          </a:xfrm>
        </p:grpSpPr>
        <p:sp>
          <p:nvSpPr>
            <p:cNvPr id="8785" name="Google Shape;8785;p56"/>
            <p:cNvSpPr txBox="1"/>
            <p:nvPr/>
          </p:nvSpPr>
          <p:spPr>
            <a:xfrm>
              <a:off x="-335" y="3942"/>
              <a:ext cx="1461" cy="651"/>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server sends bits </a:t>
              </a:r>
              <a:endParaRPr/>
            </a:p>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(fluid) into pipe</a:t>
              </a:r>
              <a:endParaRPr/>
            </a:p>
            <a:p>
              <a:pPr marL="0" marR="0" lvl="0" indent="0" algn="ctr" rtl="0">
                <a:lnSpc>
                  <a:spcPct val="85000"/>
                </a:lnSpc>
                <a:spcBef>
                  <a:spcPts val="0"/>
                </a:spcBef>
                <a:spcAft>
                  <a:spcPts val="0"/>
                </a:spcAft>
                <a:buClr>
                  <a:schemeClr val="dk1"/>
                </a:buClr>
                <a:buSzPts val="2400"/>
                <a:buFont typeface="Arial"/>
                <a:buNone/>
              </a:pPr>
              <a:endParaRPr sz="2400" b="0" i="0" u="none" strike="noStrike" cap="none">
                <a:solidFill>
                  <a:srgbClr val="000000"/>
                </a:solidFill>
                <a:latin typeface="Gill Sans"/>
                <a:ea typeface="Gill Sans"/>
                <a:cs typeface="Gill Sans"/>
                <a:sym typeface="Gill Sans"/>
              </a:endParaRPr>
            </a:p>
          </p:txBody>
        </p:sp>
        <p:sp>
          <p:nvSpPr>
            <p:cNvPr id="8786" name="Google Shape;8786;p56"/>
            <p:cNvSpPr txBox="1"/>
            <p:nvPr/>
          </p:nvSpPr>
          <p:spPr>
            <a:xfrm>
              <a:off x="1089" y="3661"/>
              <a:ext cx="1769" cy="651"/>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2400"/>
                <a:buFont typeface="Gill Sans"/>
                <a:buNone/>
              </a:pPr>
              <a:r>
                <a:rPr lang="en-US" sz="2400" b="0" i="0" u="none" strike="noStrike" cap="none">
                  <a:solidFill>
                    <a:srgbClr val="000000"/>
                  </a:solidFill>
                  <a:latin typeface="Gill Sans"/>
                  <a:ea typeface="Gill Sans"/>
                  <a:cs typeface="Gill Sans"/>
                  <a:sym typeface="Gill Sans"/>
                </a:rPr>
                <a:t> </a:t>
              </a:r>
              <a:r>
                <a:rPr lang="en-US" sz="2400" b="0" i="0" u="none" strike="noStrike" cap="none">
                  <a:solidFill>
                    <a:srgbClr val="000000"/>
                  </a:solidFill>
                  <a:latin typeface="Calibri"/>
                  <a:ea typeface="Calibri"/>
                  <a:cs typeface="Calibri"/>
                  <a:sym typeface="Calibri"/>
                </a:rPr>
                <a:t>pipe that can carry</a:t>
              </a:r>
              <a:endParaRPr/>
            </a:p>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fluid at rate</a:t>
              </a:r>
              <a:endParaRPr/>
            </a:p>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a:t>
              </a:r>
              <a:r>
                <a:rPr lang="en-US" sz="2400" b="0" i="1" u="none" strike="noStrike" cap="none">
                  <a:solidFill>
                    <a:srgbClr val="000000"/>
                  </a:solidFill>
                  <a:latin typeface="Calibri"/>
                  <a:ea typeface="Calibri"/>
                  <a:cs typeface="Calibri"/>
                  <a:sym typeface="Calibri"/>
                </a:rPr>
                <a:t>R</a:t>
              </a:r>
              <a:r>
                <a:rPr lang="en-US" sz="3200" b="0" i="1" u="none" strike="noStrike" cap="none" baseline="-25000">
                  <a:solidFill>
                    <a:srgbClr val="000000"/>
                  </a:solidFill>
                  <a:latin typeface="Calibri"/>
                  <a:ea typeface="Calibri"/>
                  <a:cs typeface="Calibri"/>
                  <a:sym typeface="Calibri"/>
                </a:rPr>
                <a:t>s</a:t>
              </a:r>
              <a:r>
                <a:rPr lang="en-US" sz="2400" b="0" i="1" u="none" strike="noStrike" cap="none" baseline="-25000">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bits/sec)</a:t>
              </a:r>
              <a:endParaRPr/>
            </a:p>
          </p:txBody>
        </p:sp>
        <p:sp>
          <p:nvSpPr>
            <p:cNvPr id="8787" name="Google Shape;8787;p56"/>
            <p:cNvSpPr txBox="1"/>
            <p:nvPr/>
          </p:nvSpPr>
          <p:spPr>
            <a:xfrm>
              <a:off x="3506" y="3658"/>
              <a:ext cx="1860" cy="651"/>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pipe that can carry</a:t>
              </a:r>
              <a:endParaRPr/>
            </a:p>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fluid at rate</a:t>
              </a:r>
              <a:endParaRPr/>
            </a:p>
            <a:p>
              <a:pPr marL="0" marR="0" lvl="0" indent="0" algn="ctr" rtl="0">
                <a:lnSpc>
                  <a:spcPct val="85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 (R</a:t>
              </a:r>
              <a:r>
                <a:rPr lang="en-US" sz="3200" b="0" i="1" u="none" strike="noStrike" cap="none" baseline="-25000">
                  <a:solidFill>
                    <a:srgbClr val="000000"/>
                  </a:solidFill>
                  <a:latin typeface="Calibri"/>
                  <a:ea typeface="Calibri"/>
                  <a:cs typeface="Calibri"/>
                  <a:sym typeface="Calibri"/>
                </a:rPr>
                <a:t>c</a:t>
              </a:r>
              <a:r>
                <a:rPr lang="en-US" sz="2400" b="0" i="1" u="none" strike="noStrike" cap="none" baseline="-25000">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bits/sec)</a:t>
              </a:r>
              <a:endParaRPr/>
            </a:p>
          </p:txBody>
        </p:sp>
      </p:grpSp>
      <p:grpSp>
        <p:nvGrpSpPr>
          <p:cNvPr id="8788" name="Google Shape;8788;p56"/>
          <p:cNvGrpSpPr/>
          <p:nvPr/>
        </p:nvGrpSpPr>
        <p:grpSpPr>
          <a:xfrm>
            <a:off x="2071325" y="4013900"/>
            <a:ext cx="7826653" cy="763668"/>
            <a:chOff x="2071325" y="4013900"/>
            <a:chExt cx="7826653" cy="763668"/>
          </a:xfrm>
        </p:grpSpPr>
        <p:sp>
          <p:nvSpPr>
            <p:cNvPr id="8789" name="Google Shape;8789;p56"/>
            <p:cNvSpPr/>
            <p:nvPr/>
          </p:nvSpPr>
          <p:spPr>
            <a:xfrm>
              <a:off x="9008978" y="4275842"/>
              <a:ext cx="889000" cy="485775"/>
            </a:xfrm>
            <a:prstGeom prst="rightArrow">
              <a:avLst>
                <a:gd name="adj1" fmla="val 50000"/>
                <a:gd name="adj2" fmla="val 45752"/>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grpSp>
          <p:nvGrpSpPr>
            <p:cNvPr id="8790" name="Google Shape;8790;p56"/>
            <p:cNvGrpSpPr/>
            <p:nvPr/>
          </p:nvGrpSpPr>
          <p:grpSpPr>
            <a:xfrm>
              <a:off x="3016469" y="4319954"/>
              <a:ext cx="2322512" cy="392112"/>
              <a:chOff x="2249" y="3430"/>
              <a:chExt cx="1389" cy="256"/>
            </a:xfrm>
          </p:grpSpPr>
          <p:sp>
            <p:nvSpPr>
              <p:cNvPr id="8791" name="Google Shape;8791;p56"/>
              <p:cNvSpPr/>
              <p:nvPr/>
            </p:nvSpPr>
            <p:spPr>
              <a:xfrm>
                <a:off x="3569" y="3433"/>
                <a:ext cx="69" cy="253"/>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imes New Roman"/>
                  <a:ea typeface="Times New Roman"/>
                  <a:cs typeface="Times New Roman"/>
                  <a:sym typeface="Times New Roman"/>
                </a:endParaRPr>
              </a:p>
            </p:txBody>
          </p:sp>
          <p:sp>
            <p:nvSpPr>
              <p:cNvPr id="8792" name="Google Shape;8792;p56"/>
              <p:cNvSpPr/>
              <p:nvPr/>
            </p:nvSpPr>
            <p:spPr>
              <a:xfrm>
                <a:off x="2275" y="3433"/>
                <a:ext cx="1326" cy="253"/>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imes New Roman"/>
                  <a:ea typeface="Times New Roman"/>
                  <a:cs typeface="Times New Roman"/>
                  <a:sym typeface="Times New Roman"/>
                </a:endParaRPr>
              </a:p>
            </p:txBody>
          </p:sp>
          <p:sp>
            <p:nvSpPr>
              <p:cNvPr id="8793" name="Google Shape;8793;p56"/>
              <p:cNvSpPr/>
              <p:nvPr/>
            </p:nvSpPr>
            <p:spPr>
              <a:xfrm>
                <a:off x="2249" y="3430"/>
                <a:ext cx="69" cy="253"/>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8794" name="Google Shape;8794;p56"/>
              <p:cNvSpPr/>
              <p:nvPr/>
            </p:nvSpPr>
            <p:spPr>
              <a:xfrm>
                <a:off x="3562" y="3438"/>
                <a:ext cx="44" cy="246"/>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imes New Roman"/>
                  <a:ea typeface="Times New Roman"/>
                  <a:cs typeface="Times New Roman"/>
                  <a:sym typeface="Times New Roman"/>
                </a:endParaRPr>
              </a:p>
            </p:txBody>
          </p:sp>
        </p:grpSp>
        <p:grpSp>
          <p:nvGrpSpPr>
            <p:cNvPr id="8795" name="Google Shape;8795;p56"/>
            <p:cNvGrpSpPr/>
            <p:nvPr/>
          </p:nvGrpSpPr>
          <p:grpSpPr>
            <a:xfrm>
              <a:off x="6475852" y="4196543"/>
              <a:ext cx="2801937" cy="581025"/>
              <a:chOff x="2249" y="3430"/>
              <a:chExt cx="1389" cy="256"/>
            </a:xfrm>
          </p:grpSpPr>
          <p:sp>
            <p:nvSpPr>
              <p:cNvPr id="8796" name="Google Shape;8796;p56"/>
              <p:cNvSpPr/>
              <p:nvPr/>
            </p:nvSpPr>
            <p:spPr>
              <a:xfrm>
                <a:off x="3569" y="3433"/>
                <a:ext cx="69" cy="253"/>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imes New Roman"/>
                  <a:ea typeface="Times New Roman"/>
                  <a:cs typeface="Times New Roman"/>
                  <a:sym typeface="Times New Roman"/>
                </a:endParaRPr>
              </a:p>
            </p:txBody>
          </p:sp>
          <p:sp>
            <p:nvSpPr>
              <p:cNvPr id="8797" name="Google Shape;8797;p56"/>
              <p:cNvSpPr/>
              <p:nvPr/>
            </p:nvSpPr>
            <p:spPr>
              <a:xfrm>
                <a:off x="2275" y="3433"/>
                <a:ext cx="1326" cy="253"/>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imes New Roman"/>
                  <a:ea typeface="Times New Roman"/>
                  <a:cs typeface="Times New Roman"/>
                  <a:sym typeface="Times New Roman"/>
                </a:endParaRPr>
              </a:p>
            </p:txBody>
          </p:sp>
          <p:sp>
            <p:nvSpPr>
              <p:cNvPr id="8798" name="Google Shape;8798;p56"/>
              <p:cNvSpPr/>
              <p:nvPr/>
            </p:nvSpPr>
            <p:spPr>
              <a:xfrm>
                <a:off x="2249" y="3430"/>
                <a:ext cx="69" cy="253"/>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8799" name="Google Shape;8799;p56"/>
              <p:cNvSpPr/>
              <p:nvPr/>
            </p:nvSpPr>
            <p:spPr>
              <a:xfrm>
                <a:off x="3562" y="3438"/>
                <a:ext cx="44" cy="246"/>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imes New Roman"/>
                  <a:ea typeface="Times New Roman"/>
                  <a:cs typeface="Times New Roman"/>
                  <a:sym typeface="Times New Roman"/>
                </a:endParaRPr>
              </a:p>
            </p:txBody>
          </p:sp>
        </p:grpSp>
        <p:sp>
          <p:nvSpPr>
            <p:cNvPr id="8800" name="Google Shape;8800;p56"/>
            <p:cNvSpPr/>
            <p:nvPr/>
          </p:nvSpPr>
          <p:spPr>
            <a:xfrm>
              <a:off x="5295542" y="4258379"/>
              <a:ext cx="1279525" cy="485775"/>
            </a:xfrm>
            <a:prstGeom prst="rightArrow">
              <a:avLst>
                <a:gd name="adj1" fmla="val 50000"/>
                <a:gd name="adj2" fmla="val 65850"/>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8801" name="Google Shape;8801;p56"/>
            <p:cNvSpPr/>
            <p:nvPr/>
          </p:nvSpPr>
          <p:spPr>
            <a:xfrm rot="10800000" flipH="1">
              <a:off x="2071329" y="4013904"/>
              <a:ext cx="974725" cy="720725"/>
            </a:xfrm>
            <a:custGeom>
              <a:avLst/>
              <a:gdLst/>
              <a:ahLst/>
              <a:cxnLst/>
              <a:rect l="l" t="t" r="r" b="b"/>
              <a:pathLst>
                <a:path w="21600" h="21600" extrusionOk="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56"/>
            <p:cNvSpPr txBox="1"/>
            <p:nvPr/>
          </p:nvSpPr>
          <p:spPr>
            <a:xfrm flipH="1">
              <a:off x="2071325" y="4013900"/>
              <a:ext cx="974725" cy="7207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cxnSp>
        <p:nvCxnSpPr>
          <p:cNvPr id="8803" name="Google Shape;8803;p56"/>
          <p:cNvCxnSpPr/>
          <p:nvPr/>
        </p:nvCxnSpPr>
        <p:spPr>
          <a:xfrm>
            <a:off x="2663444" y="4956164"/>
            <a:ext cx="0" cy="499262"/>
          </a:xfrm>
          <a:prstGeom prst="straightConnector1">
            <a:avLst/>
          </a:prstGeom>
          <a:noFill/>
          <a:ln w="9525" cap="flat" cmpd="sng">
            <a:solidFill>
              <a:schemeClr val="dk1"/>
            </a:solidFill>
            <a:prstDash val="solid"/>
            <a:miter lim="800000"/>
            <a:headEnd type="none" w="sm" len="sm"/>
            <a:tailEnd type="none" w="sm" len="sm"/>
          </a:ln>
        </p:spPr>
      </p:cxnSp>
      <p:cxnSp>
        <p:nvCxnSpPr>
          <p:cNvPr id="8804" name="Google Shape;8804;p56"/>
          <p:cNvCxnSpPr/>
          <p:nvPr/>
        </p:nvCxnSpPr>
        <p:spPr>
          <a:xfrm>
            <a:off x="3671250" y="4571341"/>
            <a:ext cx="0" cy="499262"/>
          </a:xfrm>
          <a:prstGeom prst="straightConnector1">
            <a:avLst/>
          </a:prstGeom>
          <a:noFill/>
          <a:ln w="9525" cap="flat" cmpd="sng">
            <a:solidFill>
              <a:schemeClr val="dk1"/>
            </a:solidFill>
            <a:prstDash val="solid"/>
            <a:miter lim="800000"/>
            <a:headEnd type="none" w="sm" len="sm"/>
            <a:tailEnd type="none" w="sm" len="sm"/>
          </a:ln>
        </p:spPr>
      </p:cxnSp>
      <p:cxnSp>
        <p:nvCxnSpPr>
          <p:cNvPr id="8805" name="Google Shape;8805;p56"/>
          <p:cNvCxnSpPr/>
          <p:nvPr/>
        </p:nvCxnSpPr>
        <p:spPr>
          <a:xfrm>
            <a:off x="7773171" y="4574886"/>
            <a:ext cx="0" cy="499262"/>
          </a:xfrm>
          <a:prstGeom prst="straightConnector1">
            <a:avLst/>
          </a:prstGeom>
          <a:noFill/>
          <a:ln w="9525" cap="flat" cmpd="sng">
            <a:solidFill>
              <a:schemeClr val="dk1"/>
            </a:solidFill>
            <a:prstDash val="solid"/>
            <a:miter lim="800000"/>
            <a:headEnd type="none" w="sm" len="sm"/>
            <a:tailEnd type="none" w="sm" len="sm"/>
          </a:ln>
        </p:spPr>
      </p:cxnSp>
      <p:sp>
        <p:nvSpPr>
          <p:cNvPr id="8806" name="Google Shape;8806;p5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84"/>
                                        </p:tgtEl>
                                        <p:attrNameLst>
                                          <p:attrName>style.visibility</p:attrName>
                                        </p:attrNameLst>
                                      </p:cBhvr>
                                      <p:to>
                                        <p:strVal val="visible"/>
                                      </p:to>
                                    </p:set>
                                    <p:animEffect transition="in" filter="fade">
                                      <p:cBhvr>
                                        <p:cTn id="7" dur="500"/>
                                        <p:tgtEl>
                                          <p:spTgt spid="8784"/>
                                        </p:tgtEl>
                                      </p:cBhvr>
                                    </p:animEffect>
                                  </p:childTnLst>
                                </p:cTn>
                              </p:par>
                              <p:par>
                                <p:cTn id="8" presetID="10" presetClass="entr" presetSubtype="0" fill="hold" nodeType="withEffect">
                                  <p:stCondLst>
                                    <p:cond delay="0"/>
                                  </p:stCondLst>
                                  <p:childTnLst>
                                    <p:set>
                                      <p:cBhvr>
                                        <p:cTn id="9" dur="1" fill="hold">
                                          <p:stCondLst>
                                            <p:cond delay="0"/>
                                          </p:stCondLst>
                                        </p:cTn>
                                        <p:tgtEl>
                                          <p:spTgt spid="8788"/>
                                        </p:tgtEl>
                                        <p:attrNameLst>
                                          <p:attrName>style.visibility</p:attrName>
                                        </p:attrNameLst>
                                      </p:cBhvr>
                                      <p:to>
                                        <p:strVal val="visible"/>
                                      </p:to>
                                    </p:set>
                                    <p:animEffect transition="in" filter="fade">
                                      <p:cBhvr>
                                        <p:cTn id="10" dur="500"/>
                                        <p:tgtEl>
                                          <p:spTgt spid="8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11"/>
        <p:cNvGrpSpPr/>
        <p:nvPr/>
      </p:nvGrpSpPr>
      <p:grpSpPr>
        <a:xfrm>
          <a:off x="0" y="0"/>
          <a:ext cx="0" cy="0"/>
          <a:chOff x="0" y="0"/>
          <a:chExt cx="0" cy="0"/>
        </a:xfrm>
      </p:grpSpPr>
      <p:sp>
        <p:nvSpPr>
          <p:cNvPr id="8812" name="Google Shape;8812;p57"/>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Throughput</a:t>
            </a:r>
            <a:endParaRPr sz="4400"/>
          </a:p>
        </p:txBody>
      </p:sp>
      <p:grpSp>
        <p:nvGrpSpPr>
          <p:cNvPr id="8813" name="Google Shape;8813;p57"/>
          <p:cNvGrpSpPr/>
          <p:nvPr/>
        </p:nvGrpSpPr>
        <p:grpSpPr>
          <a:xfrm>
            <a:off x="4983726" y="4245735"/>
            <a:ext cx="912813" cy="415925"/>
            <a:chOff x="1871277" y="1576300"/>
            <a:chExt cx="1128371" cy="437861"/>
          </a:xfrm>
        </p:grpSpPr>
        <p:sp>
          <p:nvSpPr>
            <p:cNvPr id="8814" name="Google Shape;8814;p57"/>
            <p:cNvSpPr/>
            <p:nvPr/>
          </p:nvSpPr>
          <p:spPr>
            <a:xfrm rot="10800000" flipH="1">
              <a:off x="1874446" y="1694641"/>
              <a:ext cx="1125202" cy="319520"/>
            </a:xfrm>
            <a:prstGeom prst="ellipse">
              <a:avLst/>
            </a:prstGeom>
            <a:gradFill>
              <a:gsLst>
                <a:gs pos="0">
                  <a:srgbClr val="262699"/>
                </a:gs>
                <a:gs pos="52999">
                  <a:srgbClr val="8585E0"/>
                </a:gs>
                <a:gs pos="100000">
                  <a:srgbClr val="262699"/>
                </a:gs>
              </a:gsLst>
              <a:lin ang="0" scaled="0"/>
            </a:gradFill>
            <a:ln w="9525" cap="flat" cmpd="sng">
              <a:solidFill>
                <a:srgbClr val="000000"/>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8815" name="Google Shape;8815;p57"/>
            <p:cNvSpPr/>
            <p:nvPr/>
          </p:nvSpPr>
          <p:spPr>
            <a:xfrm>
              <a:off x="1871277" y="1740080"/>
              <a:ext cx="1128371" cy="11531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8816" name="Google Shape;8816;p57"/>
            <p:cNvSpPr/>
            <p:nvPr/>
          </p:nvSpPr>
          <p:spPr>
            <a:xfrm rot="10800000" flipH="1">
              <a:off x="1871277" y="1576300"/>
              <a:ext cx="1125200" cy="319520"/>
            </a:xfrm>
            <a:prstGeom prst="ellipse">
              <a:avLst/>
            </a:prstGeom>
            <a:solidFill>
              <a:srgbClr val="BFBFBF"/>
            </a:solidFill>
            <a:ln w="9525" cap="flat" cmpd="sng">
              <a:solidFill>
                <a:srgbClr val="000000"/>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8817" name="Google Shape;8817;p57"/>
            <p:cNvSpPr/>
            <p:nvPr/>
          </p:nvSpPr>
          <p:spPr>
            <a:xfrm>
              <a:off x="2159748" y="1673231"/>
              <a:ext cx="547504" cy="16043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8818" name="Google Shape;8818;p57"/>
            <p:cNvSpPr/>
            <p:nvPr/>
          </p:nvSpPr>
          <p:spPr>
            <a:xfrm>
              <a:off x="2102655" y="1633103"/>
              <a:ext cx="662444" cy="11124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19" name="Google Shape;8819;p57"/>
            <p:cNvSpPr/>
            <p:nvPr/>
          </p:nvSpPr>
          <p:spPr>
            <a:xfrm>
              <a:off x="2536889" y="1727776"/>
              <a:ext cx="244057" cy="9704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20" name="Google Shape;8820;p57"/>
            <p:cNvSpPr/>
            <p:nvPr/>
          </p:nvSpPr>
          <p:spPr>
            <a:xfrm>
              <a:off x="2089977" y="1730144"/>
              <a:ext cx="240888" cy="9703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cxnSp>
          <p:nvCxnSpPr>
            <p:cNvPr id="8821" name="Google Shape;8821;p57"/>
            <p:cNvCxnSpPr>
              <a:endCxn id="8816" idx="2"/>
            </p:cNvCxnSpPr>
            <p:nvPr/>
          </p:nvCxnSpPr>
          <p:spPr>
            <a:xfrm rot="10800000">
              <a:off x="1871277" y="1736060"/>
              <a:ext cx="3300" cy="123000"/>
            </a:xfrm>
            <a:prstGeom prst="straightConnector1">
              <a:avLst/>
            </a:prstGeom>
            <a:noFill/>
            <a:ln w="9525" cap="flat" cmpd="sng">
              <a:solidFill>
                <a:srgbClr val="000000"/>
              </a:solidFill>
              <a:prstDash val="solid"/>
              <a:round/>
              <a:headEnd type="none" w="med" len="med"/>
              <a:tailEnd type="none" w="med" len="med"/>
            </a:ln>
            <a:effectLst>
              <a:outerShdw blurRad="40005" dist="19939" dir="5400000" algn="tl" rotWithShape="0">
                <a:srgbClr val="808080">
                  <a:alpha val="37647"/>
                </a:srgbClr>
              </a:outerShdw>
            </a:effectLst>
          </p:spPr>
        </p:cxnSp>
        <p:cxnSp>
          <p:nvCxnSpPr>
            <p:cNvPr id="8822" name="Google Shape;8822;p57"/>
            <p:cNvCxnSpPr/>
            <p:nvPr/>
          </p:nvCxnSpPr>
          <p:spPr>
            <a:xfrm rot="10800000">
              <a:off x="2996477" y="1734877"/>
              <a:ext cx="3171" cy="123074"/>
            </a:xfrm>
            <a:prstGeom prst="straightConnector1">
              <a:avLst/>
            </a:prstGeom>
            <a:noFill/>
            <a:ln w="9525" cap="flat" cmpd="sng">
              <a:solidFill>
                <a:srgbClr val="000000"/>
              </a:solidFill>
              <a:prstDash val="solid"/>
              <a:round/>
              <a:headEnd type="none" w="med" len="med"/>
              <a:tailEnd type="none" w="med" len="med"/>
            </a:ln>
            <a:effectLst>
              <a:outerShdw blurRad="40005" dist="19939" dir="5400000" algn="tl" rotWithShape="0">
                <a:srgbClr val="808080">
                  <a:alpha val="37647"/>
                </a:srgbClr>
              </a:outerShdw>
            </a:effectLst>
          </p:spPr>
        </p:cxnSp>
      </p:grpSp>
      <p:grpSp>
        <p:nvGrpSpPr>
          <p:cNvPr id="8823" name="Google Shape;8823;p57"/>
          <p:cNvGrpSpPr/>
          <p:nvPr/>
        </p:nvGrpSpPr>
        <p:grpSpPr>
          <a:xfrm>
            <a:off x="4937689" y="2318255"/>
            <a:ext cx="911225" cy="415925"/>
            <a:chOff x="1871277" y="1576300"/>
            <a:chExt cx="1128371" cy="437861"/>
          </a:xfrm>
        </p:grpSpPr>
        <p:sp>
          <p:nvSpPr>
            <p:cNvPr id="8824" name="Google Shape;8824;p57"/>
            <p:cNvSpPr/>
            <p:nvPr/>
          </p:nvSpPr>
          <p:spPr>
            <a:xfrm rot="10800000" flipH="1">
              <a:off x="1874446" y="1694641"/>
              <a:ext cx="1125202" cy="319520"/>
            </a:xfrm>
            <a:prstGeom prst="ellipse">
              <a:avLst/>
            </a:prstGeom>
            <a:gradFill>
              <a:gsLst>
                <a:gs pos="0">
                  <a:srgbClr val="262699"/>
                </a:gs>
                <a:gs pos="52999">
                  <a:srgbClr val="8585E0"/>
                </a:gs>
                <a:gs pos="100000">
                  <a:srgbClr val="262699"/>
                </a:gs>
              </a:gsLst>
              <a:lin ang="0" scaled="0"/>
            </a:gradFill>
            <a:ln w="9525" cap="flat" cmpd="sng">
              <a:solidFill>
                <a:srgbClr val="000000"/>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8825" name="Google Shape;8825;p57"/>
            <p:cNvSpPr/>
            <p:nvPr/>
          </p:nvSpPr>
          <p:spPr>
            <a:xfrm>
              <a:off x="1871277" y="1740080"/>
              <a:ext cx="1128371" cy="115315"/>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8826" name="Google Shape;8826;p57"/>
            <p:cNvSpPr/>
            <p:nvPr/>
          </p:nvSpPr>
          <p:spPr>
            <a:xfrm rot="10800000" flipH="1">
              <a:off x="1871277" y="1576300"/>
              <a:ext cx="1125200" cy="319520"/>
            </a:xfrm>
            <a:prstGeom prst="ellipse">
              <a:avLst/>
            </a:prstGeom>
            <a:solidFill>
              <a:srgbClr val="BFBFBF"/>
            </a:solidFill>
            <a:ln w="9525" cap="flat" cmpd="sng">
              <a:solidFill>
                <a:srgbClr val="000000"/>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8827" name="Google Shape;8827;p57"/>
            <p:cNvSpPr/>
            <p:nvPr/>
          </p:nvSpPr>
          <p:spPr>
            <a:xfrm>
              <a:off x="2160249" y="1673231"/>
              <a:ext cx="548460" cy="16043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8828" name="Google Shape;8828;p57"/>
            <p:cNvSpPr/>
            <p:nvPr/>
          </p:nvSpPr>
          <p:spPr>
            <a:xfrm>
              <a:off x="2102655" y="1633103"/>
              <a:ext cx="662444" cy="11124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29" name="Google Shape;8829;p57"/>
            <p:cNvSpPr/>
            <p:nvPr/>
          </p:nvSpPr>
          <p:spPr>
            <a:xfrm>
              <a:off x="2536889" y="1727776"/>
              <a:ext cx="244057" cy="9704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30" name="Google Shape;8830;p57"/>
            <p:cNvSpPr/>
            <p:nvPr/>
          </p:nvSpPr>
          <p:spPr>
            <a:xfrm>
              <a:off x="2089977" y="1730144"/>
              <a:ext cx="240888" cy="9703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cxnSp>
          <p:nvCxnSpPr>
            <p:cNvPr id="8831" name="Google Shape;8831;p57"/>
            <p:cNvCxnSpPr>
              <a:endCxn id="8826" idx="2"/>
            </p:cNvCxnSpPr>
            <p:nvPr/>
          </p:nvCxnSpPr>
          <p:spPr>
            <a:xfrm rot="10800000">
              <a:off x="1871277" y="1736060"/>
              <a:ext cx="3300" cy="123000"/>
            </a:xfrm>
            <a:prstGeom prst="straightConnector1">
              <a:avLst/>
            </a:prstGeom>
            <a:noFill/>
            <a:ln w="9525" cap="flat" cmpd="sng">
              <a:solidFill>
                <a:srgbClr val="000000"/>
              </a:solidFill>
              <a:prstDash val="solid"/>
              <a:round/>
              <a:headEnd type="none" w="med" len="med"/>
              <a:tailEnd type="none" w="med" len="med"/>
            </a:ln>
            <a:effectLst>
              <a:outerShdw blurRad="40005" dist="19939" dir="5400000" algn="tl" rotWithShape="0">
                <a:srgbClr val="808080">
                  <a:alpha val="37647"/>
                </a:srgbClr>
              </a:outerShdw>
            </a:effectLst>
          </p:spPr>
        </p:cxnSp>
        <p:cxnSp>
          <p:nvCxnSpPr>
            <p:cNvPr id="8832" name="Google Shape;8832;p57"/>
            <p:cNvCxnSpPr/>
            <p:nvPr/>
          </p:nvCxnSpPr>
          <p:spPr>
            <a:xfrm rot="10800000">
              <a:off x="2996477" y="1734877"/>
              <a:ext cx="3171" cy="123074"/>
            </a:xfrm>
            <a:prstGeom prst="straightConnector1">
              <a:avLst/>
            </a:prstGeom>
            <a:noFill/>
            <a:ln w="9525" cap="flat" cmpd="sng">
              <a:solidFill>
                <a:srgbClr val="000000"/>
              </a:solidFill>
              <a:prstDash val="solid"/>
              <a:round/>
              <a:headEnd type="none" w="med" len="med"/>
              <a:tailEnd type="none" w="med" len="med"/>
            </a:ln>
            <a:effectLst>
              <a:outerShdw blurRad="40005" dist="19939" dir="5400000" algn="tl" rotWithShape="0">
                <a:srgbClr val="808080">
                  <a:alpha val="37647"/>
                </a:srgbClr>
              </a:outerShdw>
            </a:effectLst>
          </p:spPr>
        </p:cxnSp>
      </p:grpSp>
      <p:grpSp>
        <p:nvGrpSpPr>
          <p:cNvPr id="8833" name="Google Shape;8833;p57"/>
          <p:cNvGrpSpPr/>
          <p:nvPr/>
        </p:nvGrpSpPr>
        <p:grpSpPr>
          <a:xfrm>
            <a:off x="2292914" y="1991230"/>
            <a:ext cx="352425" cy="876300"/>
            <a:chOff x="4140" y="429"/>
            <a:chExt cx="1425" cy="2396"/>
          </a:xfrm>
        </p:grpSpPr>
        <p:sp>
          <p:nvSpPr>
            <p:cNvPr id="8834" name="Google Shape;8834;p5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35" name="Google Shape;8835;p57"/>
            <p:cNvSpPr/>
            <p:nvPr/>
          </p:nvSpPr>
          <p:spPr>
            <a:xfrm>
              <a:off x="4204" y="429"/>
              <a:ext cx="1046"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36" name="Google Shape;8836;p5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37" name="Google Shape;8837;p5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38" name="Google Shape;8838;p57"/>
            <p:cNvSpPr/>
            <p:nvPr/>
          </p:nvSpPr>
          <p:spPr>
            <a:xfrm>
              <a:off x="4211" y="694"/>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839" name="Google Shape;8839;p57"/>
            <p:cNvGrpSpPr/>
            <p:nvPr/>
          </p:nvGrpSpPr>
          <p:grpSpPr>
            <a:xfrm>
              <a:off x="4750" y="668"/>
              <a:ext cx="578" cy="143"/>
              <a:chOff x="615" y="2568"/>
              <a:chExt cx="721" cy="137"/>
            </a:xfrm>
          </p:grpSpPr>
          <p:sp>
            <p:nvSpPr>
              <p:cNvPr id="8840" name="Google Shape;8840;p57"/>
              <p:cNvSpPr/>
              <p:nvPr/>
            </p:nvSpPr>
            <p:spPr>
              <a:xfrm>
                <a:off x="615" y="2568"/>
                <a:ext cx="721"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41" name="Google Shape;8841;p57"/>
              <p:cNvSpPr/>
              <p:nvPr/>
            </p:nvSpPr>
            <p:spPr>
              <a:xfrm>
                <a:off x="631" y="2584"/>
                <a:ext cx="689" cy="10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842" name="Google Shape;8842;p57"/>
            <p:cNvSpPr/>
            <p:nvPr/>
          </p:nvSpPr>
          <p:spPr>
            <a:xfrm>
              <a:off x="4223" y="1019"/>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843" name="Google Shape;8843;p57"/>
            <p:cNvGrpSpPr/>
            <p:nvPr/>
          </p:nvGrpSpPr>
          <p:grpSpPr>
            <a:xfrm>
              <a:off x="4749" y="993"/>
              <a:ext cx="578" cy="135"/>
              <a:chOff x="617" y="2567"/>
              <a:chExt cx="721" cy="140"/>
            </a:xfrm>
          </p:grpSpPr>
          <p:sp>
            <p:nvSpPr>
              <p:cNvPr id="8844" name="Google Shape;8844;p57"/>
              <p:cNvSpPr/>
              <p:nvPr/>
            </p:nvSpPr>
            <p:spPr>
              <a:xfrm>
                <a:off x="617" y="2567"/>
                <a:ext cx="72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45" name="Google Shape;8845;p57"/>
              <p:cNvSpPr/>
              <p:nvPr/>
            </p:nvSpPr>
            <p:spPr>
              <a:xfrm>
                <a:off x="634" y="2585"/>
                <a:ext cx="689"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846" name="Google Shape;8846;p57"/>
            <p:cNvSpPr/>
            <p:nvPr/>
          </p:nvSpPr>
          <p:spPr>
            <a:xfrm>
              <a:off x="4217" y="1358"/>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47" name="Google Shape;8847;p57"/>
            <p:cNvSpPr/>
            <p:nvPr/>
          </p:nvSpPr>
          <p:spPr>
            <a:xfrm>
              <a:off x="4230" y="1653"/>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848" name="Google Shape;8848;p57"/>
            <p:cNvGrpSpPr/>
            <p:nvPr/>
          </p:nvGrpSpPr>
          <p:grpSpPr>
            <a:xfrm>
              <a:off x="4737" y="1627"/>
              <a:ext cx="578" cy="152"/>
              <a:chOff x="616" y="2568"/>
              <a:chExt cx="720" cy="140"/>
            </a:xfrm>
          </p:grpSpPr>
          <p:sp>
            <p:nvSpPr>
              <p:cNvPr id="8849" name="Google Shape;8849;p57"/>
              <p:cNvSpPr/>
              <p:nvPr/>
            </p:nvSpPr>
            <p:spPr>
              <a:xfrm>
                <a:off x="616" y="2568"/>
                <a:ext cx="720"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50" name="Google Shape;8850;p57"/>
              <p:cNvSpPr/>
              <p:nvPr/>
            </p:nvSpPr>
            <p:spPr>
              <a:xfrm>
                <a:off x="632" y="2584"/>
                <a:ext cx="688"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851" name="Google Shape;8851;p5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nvGrpSpPr>
            <p:cNvPr id="8852" name="Google Shape;8852;p57"/>
            <p:cNvGrpSpPr/>
            <p:nvPr/>
          </p:nvGrpSpPr>
          <p:grpSpPr>
            <a:xfrm>
              <a:off x="4737" y="1328"/>
              <a:ext cx="584" cy="139"/>
              <a:chOff x="611" y="2569"/>
              <a:chExt cx="728" cy="139"/>
            </a:xfrm>
          </p:grpSpPr>
          <p:sp>
            <p:nvSpPr>
              <p:cNvPr id="8853" name="Google Shape;8853;p57"/>
              <p:cNvSpPr/>
              <p:nvPr/>
            </p:nvSpPr>
            <p:spPr>
              <a:xfrm>
                <a:off x="611" y="2569"/>
                <a:ext cx="728"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54" name="Google Shape;8854;p57"/>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855" name="Google Shape;8855;p57"/>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56" name="Google Shape;8856;p5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57" name="Google Shape;8857;p5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58" name="Google Shape;8858;p57"/>
            <p:cNvSpPr/>
            <p:nvPr/>
          </p:nvSpPr>
          <p:spPr>
            <a:xfrm>
              <a:off x="5520" y="2612"/>
              <a:ext cx="45"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59" name="Google Shape;8859;p5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60" name="Google Shape;8860;p57"/>
            <p:cNvSpPr/>
            <p:nvPr/>
          </p:nvSpPr>
          <p:spPr>
            <a:xfrm>
              <a:off x="4140" y="2677"/>
              <a:ext cx="1200"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61" name="Google Shape;8861;p57"/>
            <p:cNvSpPr/>
            <p:nvPr/>
          </p:nvSpPr>
          <p:spPr>
            <a:xfrm>
              <a:off x="4204" y="2712"/>
              <a:ext cx="1072"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62" name="Google Shape;8862;p57"/>
            <p:cNvSpPr/>
            <p:nvPr/>
          </p:nvSpPr>
          <p:spPr>
            <a:xfrm>
              <a:off x="4307" y="2382"/>
              <a:ext cx="160" cy="143"/>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63" name="Google Shape;8863;p57"/>
            <p:cNvSpPr/>
            <p:nvPr/>
          </p:nvSpPr>
          <p:spPr>
            <a:xfrm>
              <a:off x="4487" y="2382"/>
              <a:ext cx="160" cy="14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0000"/>
                </a:solidFill>
                <a:latin typeface="Calibri"/>
                <a:ea typeface="Calibri"/>
                <a:cs typeface="Calibri"/>
                <a:sym typeface="Calibri"/>
              </a:endParaRPr>
            </a:p>
          </p:txBody>
        </p:sp>
        <p:sp>
          <p:nvSpPr>
            <p:cNvPr id="8864" name="Google Shape;8864;p57"/>
            <p:cNvSpPr/>
            <p:nvPr/>
          </p:nvSpPr>
          <p:spPr>
            <a:xfrm>
              <a:off x="4660" y="2382"/>
              <a:ext cx="160"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65" name="Google Shape;8865;p57"/>
            <p:cNvSpPr/>
            <p:nvPr/>
          </p:nvSpPr>
          <p:spPr>
            <a:xfrm>
              <a:off x="5064" y="1835"/>
              <a:ext cx="83" cy="760"/>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866" name="Google Shape;8866;p57"/>
          <p:cNvSpPr txBox="1"/>
          <p:nvPr/>
        </p:nvSpPr>
        <p:spPr>
          <a:xfrm>
            <a:off x="1197539" y="1361756"/>
            <a:ext cx="8150225" cy="554038"/>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0"/>
              </a:buClr>
              <a:buSzPts val="2800"/>
              <a:buFont typeface="Noto Sans Symbols"/>
              <a:buNone/>
            </a:pPr>
            <a:r>
              <a:rPr lang="en-US" sz="2800" b="0" i="1" u="none" strike="noStrike" cap="none">
                <a:solidFill>
                  <a:srgbClr val="CC0000"/>
                </a:solidFill>
                <a:latin typeface="Calibri"/>
                <a:ea typeface="Calibri"/>
                <a:cs typeface="Calibri"/>
                <a:sym typeface="Calibri"/>
              </a:rPr>
              <a:t>R</a:t>
            </a:r>
            <a:r>
              <a:rPr lang="en-US" sz="2800" b="0" i="1" u="none" strike="noStrike" cap="none" baseline="-25000">
                <a:solidFill>
                  <a:srgbClr val="CC0000"/>
                </a:solidFill>
                <a:latin typeface="Calibri"/>
                <a:ea typeface="Calibri"/>
                <a:cs typeface="Calibri"/>
                <a:sym typeface="Calibri"/>
              </a:rPr>
              <a:t>s</a:t>
            </a:r>
            <a:r>
              <a:rPr lang="en-US" sz="2800" b="0" i="1" u="none" strike="noStrike" cap="none">
                <a:solidFill>
                  <a:srgbClr val="CC0000"/>
                </a:solidFill>
                <a:latin typeface="Calibri"/>
                <a:ea typeface="Calibri"/>
                <a:cs typeface="Calibri"/>
                <a:sym typeface="Calibri"/>
              </a:rPr>
              <a:t> &lt; R</a:t>
            </a:r>
            <a:r>
              <a:rPr lang="en-US" sz="2800" b="0" i="1" u="none" strike="noStrike" cap="none" baseline="-25000">
                <a:solidFill>
                  <a:srgbClr val="CC0000"/>
                </a:solidFill>
                <a:latin typeface="Calibri"/>
                <a:ea typeface="Calibri"/>
                <a:cs typeface="Calibri"/>
                <a:sym typeface="Calibri"/>
              </a:rPr>
              <a:t>c</a:t>
            </a:r>
            <a:r>
              <a:rPr lang="en-US" sz="2800" b="0" i="1" u="none" strike="noStrike" cap="none">
                <a:solidFill>
                  <a:srgbClr val="FF33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What is average end-end throughput?</a:t>
            </a:r>
            <a:endParaRPr/>
          </a:p>
        </p:txBody>
      </p:sp>
      <p:grpSp>
        <p:nvGrpSpPr>
          <p:cNvPr id="8867" name="Google Shape;8867;p57"/>
          <p:cNvGrpSpPr/>
          <p:nvPr/>
        </p:nvGrpSpPr>
        <p:grpSpPr>
          <a:xfrm>
            <a:off x="2745351" y="2343655"/>
            <a:ext cx="2136775" cy="307975"/>
            <a:chOff x="2249" y="3430"/>
            <a:chExt cx="1389" cy="256"/>
          </a:xfrm>
        </p:grpSpPr>
        <p:sp>
          <p:nvSpPr>
            <p:cNvPr id="8868" name="Google Shape;8868;p57"/>
            <p:cNvSpPr/>
            <p:nvPr/>
          </p:nvSpPr>
          <p:spPr>
            <a:xfrm>
              <a:off x="3569" y="3433"/>
              <a:ext cx="69" cy="253"/>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69" name="Google Shape;8869;p57"/>
            <p:cNvSpPr/>
            <p:nvPr/>
          </p:nvSpPr>
          <p:spPr>
            <a:xfrm>
              <a:off x="2275" y="3433"/>
              <a:ext cx="1326" cy="253"/>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70" name="Google Shape;8870;p57"/>
            <p:cNvSpPr/>
            <p:nvPr/>
          </p:nvSpPr>
          <p:spPr>
            <a:xfrm>
              <a:off x="2249" y="3430"/>
              <a:ext cx="69" cy="253"/>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71" name="Google Shape;8871;p57"/>
            <p:cNvSpPr/>
            <p:nvPr/>
          </p:nvSpPr>
          <p:spPr>
            <a:xfrm>
              <a:off x="3562" y="3438"/>
              <a:ext cx="44" cy="245"/>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sp>
        <p:nvSpPr>
          <p:cNvPr id="8872" name="Google Shape;8872;p57"/>
          <p:cNvSpPr txBox="1"/>
          <p:nvPr/>
        </p:nvSpPr>
        <p:spPr>
          <a:xfrm>
            <a:off x="2534214" y="2270741"/>
            <a:ext cx="2586037"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  R</a:t>
            </a:r>
            <a:r>
              <a:rPr lang="en-US" sz="2800" b="0" i="0" u="none" strike="noStrike" cap="none" baseline="-25000">
                <a:solidFill>
                  <a:srgbClr val="000000"/>
                </a:solidFill>
                <a:latin typeface="Calibri"/>
                <a:ea typeface="Calibri"/>
                <a:cs typeface="Calibri"/>
                <a:sym typeface="Calibri"/>
              </a:rPr>
              <a:t>s</a:t>
            </a:r>
            <a:r>
              <a:rPr lang="en-US" sz="2000" b="0" i="0" u="none" strike="noStrike" cap="none" baseline="-25000">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bits/sec</a:t>
            </a:r>
            <a:endParaRPr/>
          </a:p>
        </p:txBody>
      </p:sp>
      <p:sp>
        <p:nvSpPr>
          <p:cNvPr id="8873" name="Google Shape;8873;p57"/>
          <p:cNvSpPr/>
          <p:nvPr/>
        </p:nvSpPr>
        <p:spPr>
          <a:xfrm rot="10800000" flipH="1">
            <a:off x="1934139" y="2111880"/>
            <a:ext cx="895350" cy="565150"/>
          </a:xfrm>
          <a:custGeom>
            <a:avLst/>
            <a:gdLst/>
            <a:ahLst/>
            <a:cxnLst/>
            <a:rect l="l" t="t" r="r" b="b"/>
            <a:pathLst>
              <a:path w="21600" h="21600" extrusionOk="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57"/>
          <p:cNvSpPr txBox="1"/>
          <p:nvPr/>
        </p:nvSpPr>
        <p:spPr>
          <a:xfrm flipH="1">
            <a:off x="1934125" y="2111875"/>
            <a:ext cx="895350" cy="5651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75" name="Google Shape;8875;p57"/>
          <p:cNvSpPr/>
          <p:nvPr/>
        </p:nvSpPr>
        <p:spPr>
          <a:xfrm>
            <a:off x="8168251" y="2318255"/>
            <a:ext cx="941624" cy="379413"/>
          </a:xfrm>
          <a:prstGeom prst="rightArrow">
            <a:avLst>
              <a:gd name="adj1" fmla="val 50000"/>
              <a:gd name="adj2" fmla="val 53870"/>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876" name="Google Shape;8876;p57"/>
          <p:cNvGrpSpPr/>
          <p:nvPr/>
        </p:nvGrpSpPr>
        <p:grpSpPr>
          <a:xfrm>
            <a:off x="6118790" y="2210305"/>
            <a:ext cx="2577607" cy="569913"/>
            <a:chOff x="3130" y="3069"/>
            <a:chExt cx="1765" cy="366"/>
          </a:xfrm>
        </p:grpSpPr>
        <p:grpSp>
          <p:nvGrpSpPr>
            <p:cNvPr id="8877" name="Google Shape;8877;p57"/>
            <p:cNvGrpSpPr/>
            <p:nvPr/>
          </p:nvGrpSpPr>
          <p:grpSpPr>
            <a:xfrm>
              <a:off x="3130" y="3069"/>
              <a:ext cx="1765" cy="366"/>
              <a:chOff x="2249" y="3430"/>
              <a:chExt cx="1389" cy="256"/>
            </a:xfrm>
          </p:grpSpPr>
          <p:sp>
            <p:nvSpPr>
              <p:cNvPr id="8878" name="Google Shape;8878;p57"/>
              <p:cNvSpPr/>
              <p:nvPr/>
            </p:nvSpPr>
            <p:spPr>
              <a:xfrm>
                <a:off x="3569" y="3433"/>
                <a:ext cx="69" cy="253"/>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79" name="Google Shape;8879;p57"/>
              <p:cNvSpPr/>
              <p:nvPr/>
            </p:nvSpPr>
            <p:spPr>
              <a:xfrm>
                <a:off x="2275" y="3433"/>
                <a:ext cx="1329" cy="253"/>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80" name="Google Shape;8880;p57"/>
              <p:cNvSpPr/>
              <p:nvPr/>
            </p:nvSpPr>
            <p:spPr>
              <a:xfrm>
                <a:off x="2249" y="3430"/>
                <a:ext cx="69" cy="253"/>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81" name="Google Shape;8881;p57"/>
              <p:cNvSpPr/>
              <p:nvPr/>
            </p:nvSpPr>
            <p:spPr>
              <a:xfrm>
                <a:off x="3562" y="3438"/>
                <a:ext cx="44" cy="246"/>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sp>
          <p:nvSpPr>
            <p:cNvPr id="8882" name="Google Shape;8882;p57"/>
            <p:cNvSpPr txBox="1"/>
            <p:nvPr/>
          </p:nvSpPr>
          <p:spPr>
            <a:xfrm>
              <a:off x="3181" y="3135"/>
              <a:ext cx="1702" cy="2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R</a:t>
              </a:r>
              <a:r>
                <a:rPr lang="en-US" sz="2800" b="0" i="0" u="none" strike="noStrike" cap="none" baseline="-25000">
                  <a:solidFill>
                    <a:srgbClr val="000000"/>
                  </a:solidFill>
                  <a:latin typeface="Calibri"/>
                  <a:ea typeface="Calibri"/>
                  <a:cs typeface="Calibri"/>
                  <a:sym typeface="Calibri"/>
                </a:rPr>
                <a:t>c</a:t>
              </a:r>
              <a:r>
                <a:rPr lang="en-US" sz="2000" b="0" i="0" u="none" strike="noStrike" cap="none" baseline="-25000">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bits/sec</a:t>
              </a:r>
              <a:endParaRPr/>
            </a:p>
          </p:txBody>
        </p:sp>
      </p:grpSp>
      <p:sp>
        <p:nvSpPr>
          <p:cNvPr id="8883" name="Google Shape;8883;p57"/>
          <p:cNvSpPr/>
          <p:nvPr/>
        </p:nvSpPr>
        <p:spPr>
          <a:xfrm>
            <a:off x="1234051" y="3170791"/>
            <a:ext cx="8062913" cy="5540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99"/>
              </a:buClr>
              <a:buSzPts val="2800"/>
              <a:buFont typeface="Calibri"/>
              <a:buNone/>
            </a:pPr>
            <a:r>
              <a:rPr lang="en-US" sz="2800" b="0" i="1" u="none" strike="noStrike" cap="none">
                <a:solidFill>
                  <a:srgbClr val="CC0000"/>
                </a:solidFill>
                <a:latin typeface="Calibri"/>
                <a:ea typeface="Calibri"/>
                <a:cs typeface="Calibri"/>
                <a:sym typeface="Calibri"/>
              </a:rPr>
              <a:t>R</a:t>
            </a:r>
            <a:r>
              <a:rPr lang="en-US" sz="2800" b="0" i="1" u="none" strike="noStrike" cap="none" baseline="-25000">
                <a:solidFill>
                  <a:srgbClr val="CC0000"/>
                </a:solidFill>
                <a:latin typeface="Calibri"/>
                <a:ea typeface="Calibri"/>
                <a:cs typeface="Calibri"/>
                <a:sym typeface="Calibri"/>
              </a:rPr>
              <a:t>s</a:t>
            </a:r>
            <a:r>
              <a:rPr lang="en-US" sz="2800" b="0" i="1" u="none" strike="noStrike" cap="none">
                <a:solidFill>
                  <a:srgbClr val="CC0000"/>
                </a:solidFill>
                <a:latin typeface="Calibri"/>
                <a:ea typeface="Calibri"/>
                <a:cs typeface="Calibri"/>
                <a:sym typeface="Calibri"/>
              </a:rPr>
              <a:t> &gt; R</a:t>
            </a:r>
            <a:r>
              <a:rPr lang="en-US" sz="2800" b="0" i="1" u="none" strike="noStrike" cap="none" baseline="-25000">
                <a:solidFill>
                  <a:srgbClr val="CC0000"/>
                </a:solidFill>
                <a:latin typeface="Calibri"/>
                <a:ea typeface="Calibri"/>
                <a:cs typeface="Calibri"/>
                <a:sym typeface="Calibri"/>
              </a:rPr>
              <a:t>c</a:t>
            </a:r>
            <a:r>
              <a:rPr lang="en-US" sz="2800" b="0" i="1" u="none" strike="noStrike" cap="none">
                <a:solidFill>
                  <a:srgbClr val="FF33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What is average end-end throughput?</a:t>
            </a:r>
            <a:endParaRPr/>
          </a:p>
        </p:txBody>
      </p:sp>
      <p:grpSp>
        <p:nvGrpSpPr>
          <p:cNvPr id="8884" name="Google Shape;8884;p57"/>
          <p:cNvGrpSpPr/>
          <p:nvPr/>
        </p:nvGrpSpPr>
        <p:grpSpPr>
          <a:xfrm>
            <a:off x="1327659" y="5111236"/>
            <a:ext cx="8847138" cy="1282702"/>
            <a:chOff x="186" y="3246"/>
            <a:chExt cx="5573" cy="808"/>
          </a:xfrm>
        </p:grpSpPr>
        <p:sp>
          <p:nvSpPr>
            <p:cNvPr id="8885" name="Google Shape;8885;p57"/>
            <p:cNvSpPr/>
            <p:nvPr/>
          </p:nvSpPr>
          <p:spPr>
            <a:xfrm>
              <a:off x="186" y="3414"/>
              <a:ext cx="5521" cy="640"/>
            </a:xfrm>
            <a:prstGeom prst="rect">
              <a:avLst/>
            </a:prstGeom>
            <a:solidFill>
              <a:srgbClr val="FFFFFF"/>
            </a:solidFill>
            <a:ln w="2857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86" name="Google Shape;8886;p57"/>
            <p:cNvSpPr txBox="1"/>
            <p:nvPr/>
          </p:nvSpPr>
          <p:spPr>
            <a:xfrm>
              <a:off x="238" y="3585"/>
              <a:ext cx="5521" cy="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link on end-end path that constrains  end-end throughput</a:t>
              </a:r>
              <a:endParaRPr/>
            </a:p>
          </p:txBody>
        </p:sp>
        <p:sp>
          <p:nvSpPr>
            <p:cNvPr id="8887" name="Google Shape;8887;p57"/>
            <p:cNvSpPr txBox="1"/>
            <p:nvPr/>
          </p:nvSpPr>
          <p:spPr>
            <a:xfrm>
              <a:off x="375" y="3246"/>
              <a:ext cx="1629" cy="33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800"/>
                <a:buFont typeface="Calibri"/>
                <a:buNone/>
              </a:pPr>
              <a:r>
                <a:rPr lang="en-US" sz="2800" b="0" i="1" u="none" strike="noStrike" cap="none">
                  <a:solidFill>
                    <a:srgbClr val="CC0000"/>
                  </a:solidFill>
                  <a:latin typeface="Calibri"/>
                  <a:ea typeface="Calibri"/>
                  <a:cs typeface="Calibri"/>
                  <a:sym typeface="Calibri"/>
                </a:rPr>
                <a:t>bottleneck link</a:t>
              </a:r>
              <a:endParaRPr/>
            </a:p>
          </p:txBody>
        </p:sp>
      </p:grpSp>
      <p:sp>
        <p:nvSpPr>
          <p:cNvPr id="8888" name="Google Shape;8888;p57"/>
          <p:cNvSpPr/>
          <p:nvPr/>
        </p:nvSpPr>
        <p:spPr>
          <a:xfrm>
            <a:off x="4883714" y="2311905"/>
            <a:ext cx="1365250" cy="381000"/>
          </a:xfrm>
          <a:prstGeom prst="rightArrow">
            <a:avLst>
              <a:gd name="adj1" fmla="val 50000"/>
              <a:gd name="adj2" fmla="val 89583"/>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889" name="Google Shape;8889;p57"/>
          <p:cNvGrpSpPr/>
          <p:nvPr/>
        </p:nvGrpSpPr>
        <p:grpSpPr>
          <a:xfrm flipH="1">
            <a:off x="9058681" y="2157918"/>
            <a:ext cx="871538" cy="885825"/>
            <a:chOff x="-44" y="1473"/>
            <a:chExt cx="981" cy="1105"/>
          </a:xfrm>
        </p:grpSpPr>
        <p:pic>
          <p:nvPicPr>
            <p:cNvPr id="8890" name="Google Shape;8890;p5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891" name="Google Shape;8891;p5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sp>
        <p:nvSpPr>
          <p:cNvPr id="8892" name="Google Shape;8892;p57"/>
          <p:cNvSpPr/>
          <p:nvPr/>
        </p:nvSpPr>
        <p:spPr>
          <a:xfrm>
            <a:off x="1846826" y="1854705"/>
            <a:ext cx="407988" cy="431800"/>
          </a:xfrm>
          <a:prstGeom prst="can">
            <a:avLst>
              <a:gd name="adj" fmla="val 21398"/>
            </a:avLst>
          </a:prstGeom>
          <a:gradFill>
            <a:gsLst>
              <a:gs pos="0">
                <a:srgbClr val="000099"/>
              </a:gs>
              <a:gs pos="100000">
                <a:srgbClr val="FFFFFF"/>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893" name="Google Shape;8893;p57"/>
          <p:cNvGrpSpPr/>
          <p:nvPr/>
        </p:nvGrpSpPr>
        <p:grpSpPr>
          <a:xfrm>
            <a:off x="1908739" y="3723447"/>
            <a:ext cx="8126412" cy="1166813"/>
            <a:chOff x="775" y="2474"/>
            <a:chExt cx="5119" cy="735"/>
          </a:xfrm>
        </p:grpSpPr>
        <p:grpSp>
          <p:nvGrpSpPr>
            <p:cNvPr id="8894" name="Google Shape;8894;p57"/>
            <p:cNvGrpSpPr/>
            <p:nvPr/>
          </p:nvGrpSpPr>
          <p:grpSpPr>
            <a:xfrm>
              <a:off x="1056" y="2589"/>
              <a:ext cx="222" cy="552"/>
              <a:chOff x="4140" y="429"/>
              <a:chExt cx="1425" cy="2396"/>
            </a:xfrm>
          </p:grpSpPr>
          <p:sp>
            <p:nvSpPr>
              <p:cNvPr id="8895" name="Google Shape;8895;p5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96" name="Google Shape;8896;p57"/>
              <p:cNvSpPr/>
              <p:nvPr/>
            </p:nvSpPr>
            <p:spPr>
              <a:xfrm>
                <a:off x="4204" y="429"/>
                <a:ext cx="1046"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97" name="Google Shape;8897;p5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98" name="Google Shape;8898;p5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99" name="Google Shape;8899;p57"/>
              <p:cNvSpPr/>
              <p:nvPr/>
            </p:nvSpPr>
            <p:spPr>
              <a:xfrm>
                <a:off x="4211" y="694"/>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900" name="Google Shape;8900;p57"/>
              <p:cNvGrpSpPr/>
              <p:nvPr/>
            </p:nvGrpSpPr>
            <p:grpSpPr>
              <a:xfrm>
                <a:off x="4750" y="668"/>
                <a:ext cx="578" cy="143"/>
                <a:chOff x="615" y="2568"/>
                <a:chExt cx="721" cy="137"/>
              </a:xfrm>
            </p:grpSpPr>
            <p:sp>
              <p:nvSpPr>
                <p:cNvPr id="8901" name="Google Shape;8901;p57"/>
                <p:cNvSpPr/>
                <p:nvPr/>
              </p:nvSpPr>
              <p:spPr>
                <a:xfrm>
                  <a:off x="615" y="2568"/>
                  <a:ext cx="721"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02" name="Google Shape;8902;p57"/>
                <p:cNvSpPr/>
                <p:nvPr/>
              </p:nvSpPr>
              <p:spPr>
                <a:xfrm>
                  <a:off x="631" y="2584"/>
                  <a:ext cx="689" cy="10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903" name="Google Shape;8903;p57"/>
              <p:cNvSpPr/>
              <p:nvPr/>
            </p:nvSpPr>
            <p:spPr>
              <a:xfrm>
                <a:off x="4223" y="1019"/>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904" name="Google Shape;8904;p57"/>
              <p:cNvGrpSpPr/>
              <p:nvPr/>
            </p:nvGrpSpPr>
            <p:grpSpPr>
              <a:xfrm>
                <a:off x="4749" y="993"/>
                <a:ext cx="578" cy="135"/>
                <a:chOff x="617" y="2567"/>
                <a:chExt cx="721" cy="140"/>
              </a:xfrm>
            </p:grpSpPr>
            <p:sp>
              <p:nvSpPr>
                <p:cNvPr id="8905" name="Google Shape;8905;p57"/>
                <p:cNvSpPr/>
                <p:nvPr/>
              </p:nvSpPr>
              <p:spPr>
                <a:xfrm>
                  <a:off x="617" y="2567"/>
                  <a:ext cx="72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06" name="Google Shape;8906;p57"/>
                <p:cNvSpPr/>
                <p:nvPr/>
              </p:nvSpPr>
              <p:spPr>
                <a:xfrm>
                  <a:off x="634" y="2585"/>
                  <a:ext cx="689"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907" name="Google Shape;8907;p57"/>
              <p:cNvSpPr/>
              <p:nvPr/>
            </p:nvSpPr>
            <p:spPr>
              <a:xfrm>
                <a:off x="4217" y="1358"/>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08" name="Google Shape;8908;p57"/>
              <p:cNvSpPr/>
              <p:nvPr/>
            </p:nvSpPr>
            <p:spPr>
              <a:xfrm>
                <a:off x="4230" y="1653"/>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909" name="Google Shape;8909;p57"/>
              <p:cNvGrpSpPr/>
              <p:nvPr/>
            </p:nvGrpSpPr>
            <p:grpSpPr>
              <a:xfrm>
                <a:off x="4737" y="1627"/>
                <a:ext cx="578" cy="152"/>
                <a:chOff x="616" y="2568"/>
                <a:chExt cx="720" cy="140"/>
              </a:xfrm>
            </p:grpSpPr>
            <p:sp>
              <p:nvSpPr>
                <p:cNvPr id="8910" name="Google Shape;8910;p57"/>
                <p:cNvSpPr/>
                <p:nvPr/>
              </p:nvSpPr>
              <p:spPr>
                <a:xfrm>
                  <a:off x="616" y="2568"/>
                  <a:ext cx="720"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11" name="Google Shape;8911;p57"/>
                <p:cNvSpPr/>
                <p:nvPr/>
              </p:nvSpPr>
              <p:spPr>
                <a:xfrm>
                  <a:off x="632" y="2584"/>
                  <a:ext cx="688"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912" name="Google Shape;8912;p5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nvGrpSpPr>
              <p:cNvPr id="8913" name="Google Shape;8913;p57"/>
              <p:cNvGrpSpPr/>
              <p:nvPr/>
            </p:nvGrpSpPr>
            <p:grpSpPr>
              <a:xfrm>
                <a:off x="4737" y="1327"/>
                <a:ext cx="584" cy="139"/>
                <a:chOff x="611" y="2568"/>
                <a:chExt cx="728" cy="139"/>
              </a:xfrm>
            </p:grpSpPr>
            <p:sp>
              <p:nvSpPr>
                <p:cNvPr id="8914" name="Google Shape;8914;p57"/>
                <p:cNvSpPr/>
                <p:nvPr/>
              </p:nvSpPr>
              <p:spPr>
                <a:xfrm>
                  <a:off x="611" y="2568"/>
                  <a:ext cx="728"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15" name="Google Shape;8915;p57"/>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916" name="Google Shape;8916;p57"/>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17" name="Google Shape;8917;p5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918" name="Google Shape;8918;p5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919" name="Google Shape;8919;p57"/>
              <p:cNvSpPr/>
              <p:nvPr/>
            </p:nvSpPr>
            <p:spPr>
              <a:xfrm>
                <a:off x="5520" y="2612"/>
                <a:ext cx="45"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20" name="Google Shape;8920;p5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921" name="Google Shape;8921;p57"/>
              <p:cNvSpPr/>
              <p:nvPr/>
            </p:nvSpPr>
            <p:spPr>
              <a:xfrm>
                <a:off x="4140" y="2677"/>
                <a:ext cx="1200"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22" name="Google Shape;8922;p57"/>
              <p:cNvSpPr/>
              <p:nvPr/>
            </p:nvSpPr>
            <p:spPr>
              <a:xfrm>
                <a:off x="4204" y="2712"/>
                <a:ext cx="1072"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23" name="Google Shape;8923;p57"/>
              <p:cNvSpPr/>
              <p:nvPr/>
            </p:nvSpPr>
            <p:spPr>
              <a:xfrm>
                <a:off x="4307" y="2382"/>
                <a:ext cx="160" cy="143"/>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24" name="Google Shape;8924;p57"/>
              <p:cNvSpPr/>
              <p:nvPr/>
            </p:nvSpPr>
            <p:spPr>
              <a:xfrm>
                <a:off x="4487" y="2382"/>
                <a:ext cx="160" cy="14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0000"/>
                  </a:solidFill>
                  <a:latin typeface="Calibri"/>
                  <a:ea typeface="Calibri"/>
                  <a:cs typeface="Calibri"/>
                  <a:sym typeface="Calibri"/>
                </a:endParaRPr>
              </a:p>
            </p:txBody>
          </p:sp>
          <p:sp>
            <p:nvSpPr>
              <p:cNvPr id="8925" name="Google Shape;8925;p57"/>
              <p:cNvSpPr/>
              <p:nvPr/>
            </p:nvSpPr>
            <p:spPr>
              <a:xfrm>
                <a:off x="4660" y="2382"/>
                <a:ext cx="160"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26" name="Google Shape;8926;p57"/>
              <p:cNvSpPr/>
              <p:nvPr/>
            </p:nvSpPr>
            <p:spPr>
              <a:xfrm>
                <a:off x="5064" y="1835"/>
                <a:ext cx="83" cy="760"/>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cxnSp>
          <p:nvCxnSpPr>
            <p:cNvPr id="8927" name="Google Shape;8927;p57"/>
            <p:cNvCxnSpPr/>
            <p:nvPr/>
          </p:nvCxnSpPr>
          <p:spPr>
            <a:xfrm>
              <a:off x="1354" y="2913"/>
              <a:ext cx="3661" cy="0"/>
            </a:xfrm>
            <a:prstGeom prst="straightConnector1">
              <a:avLst/>
            </a:prstGeom>
            <a:noFill/>
            <a:ln w="9525" cap="flat" cmpd="sng">
              <a:solidFill>
                <a:srgbClr val="000000"/>
              </a:solidFill>
              <a:prstDash val="solid"/>
              <a:round/>
              <a:headEnd type="none" w="med" len="med"/>
              <a:tailEnd type="none" w="med" len="med"/>
            </a:ln>
          </p:spPr>
        </p:cxnSp>
        <p:grpSp>
          <p:nvGrpSpPr>
            <p:cNvPr id="8928" name="Google Shape;8928;p57"/>
            <p:cNvGrpSpPr/>
            <p:nvPr/>
          </p:nvGrpSpPr>
          <p:grpSpPr>
            <a:xfrm>
              <a:off x="2731" y="2870"/>
              <a:ext cx="607" cy="108"/>
              <a:chOff x="3603" y="243"/>
              <a:chExt cx="357" cy="106"/>
            </a:xfrm>
          </p:grpSpPr>
          <p:cxnSp>
            <p:nvCxnSpPr>
              <p:cNvPr id="8929" name="Google Shape;8929;p57"/>
              <p:cNvCxnSpPr/>
              <p:nvPr/>
            </p:nvCxnSpPr>
            <p:spPr>
              <a:xfrm>
                <a:off x="3603" y="289"/>
                <a:ext cx="0" cy="60"/>
              </a:xfrm>
              <a:prstGeom prst="straightConnector1">
                <a:avLst/>
              </a:prstGeom>
              <a:noFill/>
              <a:ln w="12700" cap="flat" cmpd="sng">
                <a:solidFill>
                  <a:srgbClr val="000000"/>
                </a:solidFill>
                <a:prstDash val="solid"/>
                <a:round/>
                <a:headEnd type="none" w="med" len="med"/>
                <a:tailEnd type="none" w="med" len="med"/>
              </a:ln>
            </p:spPr>
          </p:cxnSp>
          <p:cxnSp>
            <p:nvCxnSpPr>
              <p:cNvPr id="8930" name="Google Shape;8930;p57"/>
              <p:cNvCxnSpPr/>
              <p:nvPr/>
            </p:nvCxnSpPr>
            <p:spPr>
              <a:xfrm>
                <a:off x="3960" y="289"/>
                <a:ext cx="0" cy="60"/>
              </a:xfrm>
              <a:prstGeom prst="straightConnector1">
                <a:avLst/>
              </a:prstGeom>
              <a:noFill/>
              <a:ln w="12700" cap="flat" cmpd="sng">
                <a:solidFill>
                  <a:srgbClr val="000000"/>
                </a:solidFill>
                <a:prstDash val="solid"/>
                <a:round/>
                <a:headEnd type="none" w="med" len="med"/>
                <a:tailEnd type="none" w="med" len="med"/>
              </a:ln>
            </p:spPr>
          </p:cxnSp>
          <p:sp>
            <p:nvSpPr>
              <p:cNvPr id="8931" name="Google Shape;8931;p57"/>
              <p:cNvSpPr/>
              <p:nvPr/>
            </p:nvSpPr>
            <p:spPr>
              <a:xfrm>
                <a:off x="3603" y="289"/>
                <a:ext cx="354" cy="59"/>
              </a:xfrm>
              <a:prstGeom prst="rect">
                <a:avLst/>
              </a:prstGeom>
              <a:solidFill>
                <a:srgbClr val="CC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932" name="Google Shape;8932;p57"/>
              <p:cNvGrpSpPr/>
              <p:nvPr/>
            </p:nvGrpSpPr>
            <p:grpSpPr>
              <a:xfrm>
                <a:off x="3749" y="248"/>
                <a:ext cx="119" cy="65"/>
                <a:chOff x="2894" y="850"/>
                <a:chExt cx="94" cy="96"/>
              </a:xfrm>
            </p:grpSpPr>
            <p:cxnSp>
              <p:nvCxnSpPr>
                <p:cNvPr id="8933" name="Google Shape;8933;p57"/>
                <p:cNvCxnSpPr/>
                <p:nvPr/>
              </p:nvCxnSpPr>
              <p:spPr>
                <a:xfrm>
                  <a:off x="2944" y="946"/>
                  <a:ext cx="44" cy="0"/>
                </a:xfrm>
                <a:prstGeom prst="straightConnector1">
                  <a:avLst/>
                </a:prstGeom>
                <a:noFill/>
                <a:ln w="28575" cap="flat" cmpd="sng">
                  <a:solidFill>
                    <a:srgbClr val="000000"/>
                  </a:solidFill>
                  <a:prstDash val="solid"/>
                  <a:round/>
                  <a:headEnd type="none" w="med" len="med"/>
                  <a:tailEnd type="none" w="med" len="med"/>
                </a:ln>
              </p:spPr>
            </p:cxnSp>
            <p:cxnSp>
              <p:nvCxnSpPr>
                <p:cNvPr id="8934" name="Google Shape;8934;p57"/>
                <p:cNvCxnSpPr/>
                <p:nvPr/>
              </p:nvCxnSpPr>
              <p:spPr>
                <a:xfrm>
                  <a:off x="2894" y="850"/>
                  <a:ext cx="52" cy="96"/>
                </a:xfrm>
                <a:prstGeom prst="straightConnector1">
                  <a:avLst/>
                </a:prstGeom>
                <a:noFill/>
                <a:ln w="28575" cap="flat" cmpd="sng">
                  <a:solidFill>
                    <a:srgbClr val="000000"/>
                  </a:solidFill>
                  <a:prstDash val="solid"/>
                  <a:round/>
                  <a:headEnd type="none" w="med" len="med"/>
                  <a:tailEnd type="none" w="med" len="med"/>
                </a:ln>
              </p:spPr>
            </p:cxnSp>
          </p:grpSp>
          <p:grpSp>
            <p:nvGrpSpPr>
              <p:cNvPr id="8935" name="Google Shape;8935;p57"/>
              <p:cNvGrpSpPr/>
              <p:nvPr/>
            </p:nvGrpSpPr>
            <p:grpSpPr>
              <a:xfrm rot="10800000" flipH="1">
                <a:off x="3689" y="243"/>
                <a:ext cx="124" cy="66"/>
                <a:chOff x="2848" y="848"/>
                <a:chExt cx="98" cy="98"/>
              </a:xfrm>
            </p:grpSpPr>
            <p:cxnSp>
              <p:nvCxnSpPr>
                <p:cNvPr id="8936" name="Google Shape;8936;p57"/>
                <p:cNvCxnSpPr/>
                <p:nvPr/>
              </p:nvCxnSpPr>
              <p:spPr>
                <a:xfrm rot="10800000" flipH="1">
                  <a:off x="2848" y="848"/>
                  <a:ext cx="50" cy="2"/>
                </a:xfrm>
                <a:prstGeom prst="straightConnector1">
                  <a:avLst/>
                </a:prstGeom>
                <a:noFill/>
                <a:ln w="28575" cap="flat" cmpd="sng">
                  <a:solidFill>
                    <a:srgbClr val="000000"/>
                  </a:solidFill>
                  <a:prstDash val="solid"/>
                  <a:round/>
                  <a:headEnd type="none" w="med" len="med"/>
                  <a:tailEnd type="none" w="med" len="med"/>
                </a:ln>
              </p:spPr>
            </p:cxnSp>
            <p:cxnSp>
              <p:nvCxnSpPr>
                <p:cNvPr id="8937" name="Google Shape;8937;p57"/>
                <p:cNvCxnSpPr/>
                <p:nvPr/>
              </p:nvCxnSpPr>
              <p:spPr>
                <a:xfrm>
                  <a:off x="2894" y="850"/>
                  <a:ext cx="52" cy="96"/>
                </a:xfrm>
                <a:prstGeom prst="straightConnector1">
                  <a:avLst/>
                </a:prstGeom>
                <a:noFill/>
                <a:ln w="28575" cap="flat" cmpd="sng">
                  <a:solidFill>
                    <a:srgbClr val="000000"/>
                  </a:solidFill>
                  <a:prstDash val="solid"/>
                  <a:round/>
                  <a:headEnd type="none" w="med" len="med"/>
                  <a:tailEnd type="none" w="med" len="med"/>
                </a:ln>
              </p:spPr>
            </p:cxnSp>
          </p:grpSp>
        </p:grpSp>
        <p:sp>
          <p:nvSpPr>
            <p:cNvPr id="8938" name="Google Shape;8938;p57"/>
            <p:cNvSpPr/>
            <p:nvPr/>
          </p:nvSpPr>
          <p:spPr>
            <a:xfrm>
              <a:off x="4741" y="2812"/>
              <a:ext cx="609" cy="239"/>
            </a:xfrm>
            <a:prstGeom prst="rightArrow">
              <a:avLst>
                <a:gd name="adj1" fmla="val 50000"/>
                <a:gd name="adj2" fmla="val 53870"/>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939" name="Google Shape;8939;p57"/>
            <p:cNvGrpSpPr/>
            <p:nvPr/>
          </p:nvGrpSpPr>
          <p:grpSpPr>
            <a:xfrm>
              <a:off x="1328" y="2739"/>
              <a:ext cx="1347" cy="360"/>
              <a:chOff x="2249" y="3459"/>
              <a:chExt cx="1389" cy="257"/>
            </a:xfrm>
          </p:grpSpPr>
          <p:sp>
            <p:nvSpPr>
              <p:cNvPr id="8940" name="Google Shape;8940;p57"/>
              <p:cNvSpPr/>
              <p:nvPr/>
            </p:nvSpPr>
            <p:spPr>
              <a:xfrm>
                <a:off x="3569" y="3463"/>
                <a:ext cx="69" cy="253"/>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941" name="Google Shape;8941;p57"/>
              <p:cNvSpPr/>
              <p:nvPr/>
            </p:nvSpPr>
            <p:spPr>
              <a:xfrm>
                <a:off x="2275" y="3459"/>
                <a:ext cx="1326" cy="253"/>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942" name="Google Shape;8942;p57"/>
              <p:cNvSpPr/>
              <p:nvPr/>
            </p:nvSpPr>
            <p:spPr>
              <a:xfrm>
                <a:off x="2249" y="3460"/>
                <a:ext cx="69" cy="253"/>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43" name="Google Shape;8943;p57"/>
              <p:cNvSpPr/>
              <p:nvPr/>
            </p:nvSpPr>
            <p:spPr>
              <a:xfrm>
                <a:off x="3562" y="3462"/>
                <a:ext cx="44" cy="246"/>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sp>
          <p:nvSpPr>
            <p:cNvPr id="8944" name="Google Shape;8944;p57"/>
            <p:cNvSpPr txBox="1"/>
            <p:nvPr/>
          </p:nvSpPr>
          <p:spPr>
            <a:xfrm>
              <a:off x="1313" y="2811"/>
              <a:ext cx="1419"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R</a:t>
              </a:r>
              <a:r>
                <a:rPr lang="en-US" sz="2800" b="0" i="0" u="none" strike="noStrike" cap="none" baseline="-25000">
                  <a:solidFill>
                    <a:srgbClr val="000000"/>
                  </a:solidFill>
                  <a:latin typeface="Calibri"/>
                  <a:ea typeface="Calibri"/>
                  <a:cs typeface="Calibri"/>
                  <a:sym typeface="Calibri"/>
                </a:rPr>
                <a:t>s</a:t>
              </a:r>
              <a:r>
                <a:rPr lang="en-US" sz="2000" b="0" i="0" u="none" strike="noStrike" cap="none" baseline="-25000">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bits/sec</a:t>
              </a:r>
              <a:endParaRPr/>
            </a:p>
          </p:txBody>
        </p:sp>
        <p:grpSp>
          <p:nvGrpSpPr>
            <p:cNvPr id="8945" name="Google Shape;8945;p57"/>
            <p:cNvGrpSpPr/>
            <p:nvPr/>
          </p:nvGrpSpPr>
          <p:grpSpPr>
            <a:xfrm>
              <a:off x="3419" y="2828"/>
              <a:ext cx="1621" cy="194"/>
              <a:chOff x="2249" y="3430"/>
              <a:chExt cx="1389" cy="256"/>
            </a:xfrm>
          </p:grpSpPr>
          <p:sp>
            <p:nvSpPr>
              <p:cNvPr id="8946" name="Google Shape;8946;p57"/>
              <p:cNvSpPr/>
              <p:nvPr/>
            </p:nvSpPr>
            <p:spPr>
              <a:xfrm>
                <a:off x="3569" y="3433"/>
                <a:ext cx="69" cy="253"/>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947" name="Google Shape;8947;p57"/>
              <p:cNvSpPr/>
              <p:nvPr/>
            </p:nvSpPr>
            <p:spPr>
              <a:xfrm>
                <a:off x="2275" y="3433"/>
                <a:ext cx="1326" cy="253"/>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948" name="Google Shape;8948;p57"/>
              <p:cNvSpPr/>
              <p:nvPr/>
            </p:nvSpPr>
            <p:spPr>
              <a:xfrm>
                <a:off x="2249" y="3430"/>
                <a:ext cx="69" cy="253"/>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49" name="Google Shape;8949;p57"/>
              <p:cNvSpPr/>
              <p:nvPr/>
            </p:nvSpPr>
            <p:spPr>
              <a:xfrm>
                <a:off x="3562" y="3438"/>
                <a:ext cx="45" cy="245"/>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sp>
          <p:nvSpPr>
            <p:cNvPr id="8950" name="Google Shape;8950;p57"/>
            <p:cNvSpPr txBox="1"/>
            <p:nvPr/>
          </p:nvSpPr>
          <p:spPr>
            <a:xfrm>
              <a:off x="3475" y="2780"/>
              <a:ext cx="1629"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  R</a:t>
              </a:r>
              <a:r>
                <a:rPr lang="en-US" sz="2800" b="0" i="0" u="none" strike="noStrike" cap="none" baseline="-25000">
                  <a:solidFill>
                    <a:srgbClr val="000000"/>
                  </a:solidFill>
                  <a:latin typeface="Calibri"/>
                  <a:ea typeface="Calibri"/>
                  <a:cs typeface="Calibri"/>
                  <a:sym typeface="Calibri"/>
                </a:rPr>
                <a:t>c</a:t>
              </a:r>
              <a:r>
                <a:rPr lang="en-US" sz="2000" b="0" i="0" u="none" strike="noStrike" cap="none" baseline="-25000">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bits/sec</a:t>
              </a:r>
              <a:endParaRPr/>
            </a:p>
          </p:txBody>
        </p:sp>
        <p:sp>
          <p:nvSpPr>
            <p:cNvPr id="8951" name="Google Shape;8951;p57"/>
            <p:cNvSpPr/>
            <p:nvPr/>
          </p:nvSpPr>
          <p:spPr>
            <a:xfrm>
              <a:off x="2668" y="2808"/>
              <a:ext cx="860" cy="240"/>
            </a:xfrm>
            <a:prstGeom prst="rightArrow">
              <a:avLst>
                <a:gd name="adj1" fmla="val 50000"/>
                <a:gd name="adj2" fmla="val 89583"/>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52" name="Google Shape;8952;p57"/>
            <p:cNvSpPr/>
            <p:nvPr/>
          </p:nvSpPr>
          <p:spPr>
            <a:xfrm rot="10800000" flipH="1">
              <a:off x="814" y="2682"/>
              <a:ext cx="564" cy="356"/>
            </a:xfrm>
            <a:custGeom>
              <a:avLst/>
              <a:gdLst/>
              <a:ahLst/>
              <a:cxnLst/>
              <a:rect l="l" t="t" r="r" b="b"/>
              <a:pathLst>
                <a:path w="21600" h="21600" extrusionOk="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57"/>
            <p:cNvSpPr txBox="1"/>
            <p:nvPr/>
          </p:nvSpPr>
          <p:spPr>
            <a:xfrm flipH="1">
              <a:off x="800" y="2675"/>
              <a:ext cx="564" cy="35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nvGrpSpPr>
            <p:cNvPr id="8954" name="Google Shape;8954;p57"/>
            <p:cNvGrpSpPr/>
            <p:nvPr/>
          </p:nvGrpSpPr>
          <p:grpSpPr>
            <a:xfrm flipH="1">
              <a:off x="5345" y="2651"/>
              <a:ext cx="549" cy="558"/>
              <a:chOff x="-248" y="1473"/>
              <a:chExt cx="981" cy="1105"/>
            </a:xfrm>
          </p:grpSpPr>
          <p:pic>
            <p:nvPicPr>
              <p:cNvPr id="8955" name="Google Shape;8955;p57" descr="desktop_computer_stylized_medium"/>
              <p:cNvPicPr preferRelativeResize="0"/>
              <p:nvPr/>
            </p:nvPicPr>
            <p:blipFill rotWithShape="1">
              <a:blip r:embed="rId3">
                <a:alphaModFix/>
              </a:blip>
              <a:srcRect/>
              <a:stretch/>
            </p:blipFill>
            <p:spPr>
              <a:xfrm flipH="1">
                <a:off x="-248" y="1473"/>
                <a:ext cx="981" cy="1105"/>
              </a:xfrm>
              <a:prstGeom prst="rect">
                <a:avLst/>
              </a:prstGeom>
              <a:noFill/>
              <a:ln>
                <a:noFill/>
              </a:ln>
            </p:spPr>
          </p:pic>
          <p:sp>
            <p:nvSpPr>
              <p:cNvPr id="8956" name="Google Shape;8956;p57"/>
              <p:cNvSpPr/>
              <p:nvPr/>
            </p:nvSpPr>
            <p:spPr>
              <a:xfrm flipH="1">
                <a:off x="20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sp>
          <p:nvSpPr>
            <p:cNvPr id="8957" name="Google Shape;8957;p57"/>
            <p:cNvSpPr/>
            <p:nvPr/>
          </p:nvSpPr>
          <p:spPr>
            <a:xfrm>
              <a:off x="775" y="2474"/>
              <a:ext cx="257" cy="272"/>
            </a:xfrm>
            <a:prstGeom prst="can">
              <a:avLst>
                <a:gd name="adj" fmla="val 21398"/>
              </a:avLst>
            </a:prstGeom>
            <a:gradFill>
              <a:gsLst>
                <a:gs pos="0">
                  <a:srgbClr val="000099"/>
                </a:gs>
                <a:gs pos="100000">
                  <a:srgbClr val="FFFFFF"/>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958" name="Google Shape;8958;p5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963"/>
        <p:cNvGrpSpPr/>
        <p:nvPr/>
      </p:nvGrpSpPr>
      <p:grpSpPr>
        <a:xfrm>
          <a:off x="0" y="0"/>
          <a:ext cx="0" cy="0"/>
          <a:chOff x="0" y="0"/>
          <a:chExt cx="0" cy="0"/>
        </a:xfrm>
      </p:grpSpPr>
      <p:sp>
        <p:nvSpPr>
          <p:cNvPr id="8964" name="Google Shape;8964;p58"/>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Throughput: network scenario</a:t>
            </a:r>
            <a:endParaRPr sz="4400"/>
          </a:p>
        </p:txBody>
      </p:sp>
      <p:grpSp>
        <p:nvGrpSpPr>
          <p:cNvPr id="8965" name="Google Shape;8965;p58"/>
          <p:cNvGrpSpPr/>
          <p:nvPr/>
        </p:nvGrpSpPr>
        <p:grpSpPr>
          <a:xfrm>
            <a:off x="1066778" y="1303830"/>
            <a:ext cx="4754562" cy="5021997"/>
            <a:chOff x="6096000" y="1390614"/>
            <a:chExt cx="4754562" cy="5021997"/>
          </a:xfrm>
        </p:grpSpPr>
        <p:sp>
          <p:nvSpPr>
            <p:cNvPr id="8966" name="Google Shape;8966;p58"/>
            <p:cNvSpPr txBox="1"/>
            <p:nvPr/>
          </p:nvSpPr>
          <p:spPr>
            <a:xfrm>
              <a:off x="6096000" y="5581614"/>
              <a:ext cx="4754562"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10 connections (fairly) share backbone bottleneck link </a:t>
              </a:r>
              <a:r>
                <a:rPr lang="en-US" sz="2400" b="0" i="1" u="none" strike="noStrike" cap="none">
                  <a:solidFill>
                    <a:srgbClr val="000000"/>
                  </a:solidFill>
                  <a:latin typeface="Calibri"/>
                  <a:ea typeface="Calibri"/>
                  <a:cs typeface="Calibri"/>
                  <a:sym typeface="Calibri"/>
                </a:rPr>
                <a:t>R</a:t>
              </a:r>
              <a:r>
                <a:rPr lang="en-US" sz="2400" b="0" i="0" u="none" strike="noStrike" cap="none" baseline="-25000">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bits/sec</a:t>
              </a:r>
              <a:endParaRPr/>
            </a:p>
          </p:txBody>
        </p:sp>
        <p:sp>
          <p:nvSpPr>
            <p:cNvPr id="8967" name="Google Shape;8967;p58"/>
            <p:cNvSpPr/>
            <p:nvPr/>
          </p:nvSpPr>
          <p:spPr>
            <a:xfrm>
              <a:off x="6742112" y="2666964"/>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68" name="Google Shape;8968;p58"/>
            <p:cNvSpPr txBox="1"/>
            <p:nvPr/>
          </p:nvSpPr>
          <p:spPr>
            <a:xfrm>
              <a:off x="6605587" y="2290727"/>
              <a:ext cx="676275"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r>
                <a:rPr lang="en-US" sz="3200" b="0" i="0" u="none" strike="noStrike" cap="none" baseline="-25000">
                  <a:solidFill>
                    <a:srgbClr val="000000"/>
                  </a:solidFill>
                  <a:latin typeface="Calibri"/>
                  <a:ea typeface="Calibri"/>
                  <a:cs typeface="Calibri"/>
                  <a:sym typeface="Calibri"/>
                </a:rPr>
                <a:t>s</a:t>
              </a:r>
              <a:endParaRPr sz="2400" b="0" i="0" u="none" strike="noStrike" cap="none">
                <a:solidFill>
                  <a:srgbClr val="000000"/>
                </a:solidFill>
                <a:latin typeface="Calibri"/>
                <a:ea typeface="Calibri"/>
                <a:cs typeface="Calibri"/>
                <a:sym typeface="Calibri"/>
              </a:endParaRPr>
            </a:p>
          </p:txBody>
        </p:sp>
        <p:sp>
          <p:nvSpPr>
            <p:cNvPr id="8969" name="Google Shape;8969;p58"/>
            <p:cNvSpPr/>
            <p:nvPr/>
          </p:nvSpPr>
          <p:spPr>
            <a:xfrm rot="5400000">
              <a:off x="8470106" y="3718683"/>
              <a:ext cx="50800" cy="525462"/>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70" name="Google Shape;8970;p58"/>
            <p:cNvSpPr/>
            <p:nvPr/>
          </p:nvSpPr>
          <p:spPr>
            <a:xfrm rot="5400000">
              <a:off x="8003381" y="3224971"/>
              <a:ext cx="984250" cy="525462"/>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71" name="Google Shape;8971;p58"/>
            <p:cNvSpPr/>
            <p:nvPr/>
          </p:nvSpPr>
          <p:spPr>
            <a:xfrm rot="5400000">
              <a:off x="8474075" y="2739989"/>
              <a:ext cx="52387" cy="525463"/>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972" name="Google Shape;8972;p58"/>
            <p:cNvSpPr/>
            <p:nvPr/>
          </p:nvSpPr>
          <p:spPr>
            <a:xfrm rot="5400000">
              <a:off x="8474075" y="3711539"/>
              <a:ext cx="31750" cy="511175"/>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73" name="Google Shape;8973;p58"/>
            <p:cNvSpPr/>
            <p:nvPr/>
          </p:nvSpPr>
          <p:spPr>
            <a:xfrm rot="1792560">
              <a:off x="7480300" y="2614577"/>
              <a:ext cx="38100" cy="158750"/>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74" name="Google Shape;8974;p58"/>
            <p:cNvSpPr/>
            <p:nvPr/>
          </p:nvSpPr>
          <p:spPr>
            <a:xfrm rot="1792560">
              <a:off x="6815137" y="2411377"/>
              <a:ext cx="730250" cy="158750"/>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75" name="Google Shape;8975;p58"/>
            <p:cNvSpPr/>
            <p:nvPr/>
          </p:nvSpPr>
          <p:spPr>
            <a:xfrm rot="1792560">
              <a:off x="6850062" y="2211352"/>
              <a:ext cx="38100" cy="158750"/>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976" name="Google Shape;8976;p58"/>
            <p:cNvSpPr/>
            <p:nvPr/>
          </p:nvSpPr>
          <p:spPr>
            <a:xfrm rot="1792560">
              <a:off x="7477125" y="2611402"/>
              <a:ext cx="23812" cy="153987"/>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cxnSp>
          <p:nvCxnSpPr>
            <p:cNvPr id="8977" name="Google Shape;8977;p58"/>
            <p:cNvCxnSpPr/>
            <p:nvPr/>
          </p:nvCxnSpPr>
          <p:spPr>
            <a:xfrm rot="1792560">
              <a:off x="6686550" y="2482814"/>
              <a:ext cx="955675" cy="0"/>
            </a:xfrm>
            <a:prstGeom prst="straightConnector1">
              <a:avLst/>
            </a:prstGeom>
            <a:noFill/>
            <a:ln w="38100" cap="flat" cmpd="sng">
              <a:solidFill>
                <a:srgbClr val="FF3300"/>
              </a:solidFill>
              <a:prstDash val="solid"/>
              <a:round/>
              <a:headEnd type="none" w="med" len="med"/>
              <a:tailEnd type="none" w="med" len="med"/>
            </a:ln>
          </p:spPr>
        </p:cxnSp>
        <p:sp>
          <p:nvSpPr>
            <p:cNvPr id="8978" name="Google Shape;8978;p58"/>
            <p:cNvSpPr/>
            <p:nvPr/>
          </p:nvSpPr>
          <p:spPr>
            <a:xfrm rot="2768172">
              <a:off x="7989887" y="2617752"/>
              <a:ext cx="47625" cy="142875"/>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79" name="Google Shape;8979;p58"/>
            <p:cNvSpPr/>
            <p:nvPr/>
          </p:nvSpPr>
          <p:spPr>
            <a:xfrm rot="2768172">
              <a:off x="7268369" y="2285170"/>
              <a:ext cx="915988" cy="142875"/>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80" name="Google Shape;8980;p58"/>
            <p:cNvSpPr/>
            <p:nvPr/>
          </p:nvSpPr>
          <p:spPr>
            <a:xfrm rot="2768172">
              <a:off x="7419975" y="1958939"/>
              <a:ext cx="47625" cy="142875"/>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981" name="Google Shape;8981;p58"/>
            <p:cNvSpPr/>
            <p:nvPr/>
          </p:nvSpPr>
          <p:spPr>
            <a:xfrm rot="2768172">
              <a:off x="7989887" y="2609814"/>
              <a:ext cx="30163" cy="138113"/>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cxnSp>
          <p:nvCxnSpPr>
            <p:cNvPr id="8982" name="Google Shape;8982;p58"/>
            <p:cNvCxnSpPr/>
            <p:nvPr/>
          </p:nvCxnSpPr>
          <p:spPr>
            <a:xfrm rot="2768172">
              <a:off x="7111999" y="2341527"/>
              <a:ext cx="1196975" cy="0"/>
            </a:xfrm>
            <a:prstGeom prst="straightConnector1">
              <a:avLst/>
            </a:prstGeom>
            <a:noFill/>
            <a:ln w="38100" cap="flat" cmpd="sng">
              <a:solidFill>
                <a:srgbClr val="FF3300"/>
              </a:solidFill>
              <a:prstDash val="solid"/>
              <a:round/>
              <a:headEnd type="none" w="med" len="med"/>
              <a:tailEnd type="none" w="med" len="med"/>
            </a:ln>
          </p:spPr>
        </p:cxnSp>
        <p:sp>
          <p:nvSpPr>
            <p:cNvPr id="8983" name="Google Shape;8983;p58"/>
            <p:cNvSpPr/>
            <p:nvPr/>
          </p:nvSpPr>
          <p:spPr>
            <a:xfrm rot="-1792560" flipH="1">
              <a:off x="6943725" y="4467189"/>
              <a:ext cx="38100" cy="158750"/>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84" name="Google Shape;8984;p58"/>
            <p:cNvSpPr/>
            <p:nvPr/>
          </p:nvSpPr>
          <p:spPr>
            <a:xfrm rot="-1792560" flipH="1">
              <a:off x="6916737" y="4263989"/>
              <a:ext cx="730250" cy="158750"/>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85" name="Google Shape;8985;p58"/>
            <p:cNvSpPr/>
            <p:nvPr/>
          </p:nvSpPr>
          <p:spPr>
            <a:xfrm rot="-1792560" flipH="1">
              <a:off x="7575550" y="4063964"/>
              <a:ext cx="36512" cy="158750"/>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986" name="Google Shape;8986;p58"/>
            <p:cNvSpPr/>
            <p:nvPr/>
          </p:nvSpPr>
          <p:spPr>
            <a:xfrm rot="-1792560" flipH="1">
              <a:off x="6959600" y="4464014"/>
              <a:ext cx="23812" cy="153988"/>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cxnSp>
          <p:nvCxnSpPr>
            <p:cNvPr id="8987" name="Google Shape;8987;p58"/>
            <p:cNvCxnSpPr/>
            <p:nvPr/>
          </p:nvCxnSpPr>
          <p:spPr>
            <a:xfrm rot="9007440">
              <a:off x="6821487" y="4335427"/>
              <a:ext cx="955675" cy="0"/>
            </a:xfrm>
            <a:prstGeom prst="straightConnector1">
              <a:avLst/>
            </a:prstGeom>
            <a:noFill/>
            <a:ln w="38100" cap="flat" cmpd="sng">
              <a:solidFill>
                <a:srgbClr val="FF3300"/>
              </a:solidFill>
              <a:prstDash val="solid"/>
              <a:round/>
              <a:headEnd type="none" w="med" len="med"/>
              <a:tailEnd type="triangle" w="med" len="med"/>
            </a:ln>
          </p:spPr>
        </p:cxnSp>
        <p:sp>
          <p:nvSpPr>
            <p:cNvPr id="8988" name="Google Shape;8988;p58"/>
            <p:cNvSpPr/>
            <p:nvPr/>
          </p:nvSpPr>
          <p:spPr>
            <a:xfrm rot="8031828" flipH="1">
              <a:off x="8197850" y="4240177"/>
              <a:ext cx="47625" cy="142875"/>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89" name="Google Shape;8989;p58"/>
            <p:cNvSpPr/>
            <p:nvPr/>
          </p:nvSpPr>
          <p:spPr>
            <a:xfrm rot="8031828" flipH="1">
              <a:off x="7475537" y="4571964"/>
              <a:ext cx="917575" cy="142875"/>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90" name="Google Shape;8990;p58"/>
            <p:cNvSpPr/>
            <p:nvPr/>
          </p:nvSpPr>
          <p:spPr>
            <a:xfrm rot="8031828" flipH="1">
              <a:off x="7629525" y="4898989"/>
              <a:ext cx="47625" cy="142875"/>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991" name="Google Shape;8991;p58"/>
            <p:cNvSpPr/>
            <p:nvPr/>
          </p:nvSpPr>
          <p:spPr>
            <a:xfrm rot="8031828" flipH="1">
              <a:off x="8197850" y="4249702"/>
              <a:ext cx="30162" cy="138112"/>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cxnSp>
          <p:nvCxnSpPr>
            <p:cNvPr id="8992" name="Google Shape;8992;p58"/>
            <p:cNvCxnSpPr/>
            <p:nvPr/>
          </p:nvCxnSpPr>
          <p:spPr>
            <a:xfrm rot="-2768172">
              <a:off x="7319962" y="4657690"/>
              <a:ext cx="1196975" cy="0"/>
            </a:xfrm>
            <a:prstGeom prst="straightConnector1">
              <a:avLst/>
            </a:prstGeom>
            <a:noFill/>
            <a:ln w="38100" cap="flat" cmpd="sng">
              <a:solidFill>
                <a:srgbClr val="FF3300"/>
              </a:solidFill>
              <a:prstDash val="solid"/>
              <a:round/>
              <a:headEnd type="triangle" w="med" len="med"/>
              <a:tailEnd type="none" w="med" len="med"/>
            </a:ln>
          </p:spPr>
        </p:cxnSp>
        <p:sp>
          <p:nvSpPr>
            <p:cNvPr id="8993" name="Google Shape;8993;p58"/>
            <p:cNvSpPr/>
            <p:nvPr/>
          </p:nvSpPr>
          <p:spPr>
            <a:xfrm rot="-1792560" flipH="1">
              <a:off x="9150350" y="2586002"/>
              <a:ext cx="38100" cy="158750"/>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94" name="Google Shape;8994;p58"/>
            <p:cNvSpPr/>
            <p:nvPr/>
          </p:nvSpPr>
          <p:spPr>
            <a:xfrm rot="-1792560" flipH="1">
              <a:off x="9123362" y="2382802"/>
              <a:ext cx="730250" cy="158750"/>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95" name="Google Shape;8995;p58"/>
            <p:cNvSpPr/>
            <p:nvPr/>
          </p:nvSpPr>
          <p:spPr>
            <a:xfrm rot="-1792560" flipH="1">
              <a:off x="9782175" y="2182777"/>
              <a:ext cx="36512" cy="158750"/>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996" name="Google Shape;8996;p58"/>
            <p:cNvSpPr/>
            <p:nvPr/>
          </p:nvSpPr>
          <p:spPr>
            <a:xfrm rot="-1792560" flipH="1">
              <a:off x="9166225" y="2582827"/>
              <a:ext cx="25400" cy="153987"/>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cxnSp>
          <p:nvCxnSpPr>
            <p:cNvPr id="8997" name="Google Shape;8997;p58"/>
            <p:cNvCxnSpPr/>
            <p:nvPr/>
          </p:nvCxnSpPr>
          <p:spPr>
            <a:xfrm rot="9007440">
              <a:off x="9028112" y="2454239"/>
              <a:ext cx="955675" cy="0"/>
            </a:xfrm>
            <a:prstGeom prst="straightConnector1">
              <a:avLst/>
            </a:prstGeom>
            <a:noFill/>
            <a:ln w="38100" cap="flat" cmpd="sng">
              <a:solidFill>
                <a:srgbClr val="FF3300"/>
              </a:solidFill>
              <a:prstDash val="solid"/>
              <a:round/>
              <a:headEnd type="none" w="med" len="med"/>
              <a:tailEnd type="none" w="med" len="med"/>
            </a:ln>
          </p:spPr>
        </p:cxnSp>
        <p:sp>
          <p:nvSpPr>
            <p:cNvPr id="8998" name="Google Shape;8998;p58"/>
            <p:cNvSpPr/>
            <p:nvPr/>
          </p:nvSpPr>
          <p:spPr>
            <a:xfrm rot="1792560">
              <a:off x="9907587" y="4546564"/>
              <a:ext cx="38100" cy="158750"/>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99" name="Google Shape;8999;p58"/>
            <p:cNvSpPr/>
            <p:nvPr/>
          </p:nvSpPr>
          <p:spPr>
            <a:xfrm rot="1792560">
              <a:off x="9240837" y="4341777"/>
              <a:ext cx="731838" cy="158750"/>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00" name="Google Shape;9000;p58"/>
            <p:cNvSpPr/>
            <p:nvPr/>
          </p:nvSpPr>
          <p:spPr>
            <a:xfrm rot="1792560">
              <a:off x="9275762" y="4141752"/>
              <a:ext cx="38100" cy="158750"/>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01" name="Google Shape;9001;p58"/>
            <p:cNvSpPr/>
            <p:nvPr/>
          </p:nvSpPr>
          <p:spPr>
            <a:xfrm rot="1792560">
              <a:off x="9902825" y="4543389"/>
              <a:ext cx="25400" cy="152400"/>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cxnSp>
          <p:nvCxnSpPr>
            <p:cNvPr id="9002" name="Google Shape;9002;p58"/>
            <p:cNvCxnSpPr/>
            <p:nvPr/>
          </p:nvCxnSpPr>
          <p:spPr>
            <a:xfrm rot="1792560">
              <a:off x="9102725" y="4441789"/>
              <a:ext cx="1062037" cy="12700"/>
            </a:xfrm>
            <a:prstGeom prst="straightConnector1">
              <a:avLst/>
            </a:prstGeom>
            <a:noFill/>
            <a:ln w="38100" cap="flat" cmpd="sng">
              <a:solidFill>
                <a:srgbClr val="FF3300"/>
              </a:solidFill>
              <a:prstDash val="solid"/>
              <a:round/>
              <a:headEnd type="none" w="med" len="med"/>
              <a:tailEnd type="triangle" w="med" len="med"/>
            </a:ln>
          </p:spPr>
        </p:cxnSp>
        <p:sp>
          <p:nvSpPr>
            <p:cNvPr id="9003" name="Google Shape;9003;p58"/>
            <p:cNvSpPr txBox="1"/>
            <p:nvPr/>
          </p:nvSpPr>
          <p:spPr>
            <a:xfrm>
              <a:off x="7575550" y="1849402"/>
              <a:ext cx="676275"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r>
                <a:rPr lang="en-US" sz="3200" b="0" i="0" u="none" strike="noStrike" cap="none" baseline="-25000">
                  <a:solidFill>
                    <a:srgbClr val="000000"/>
                  </a:solidFill>
                  <a:latin typeface="Calibri"/>
                  <a:ea typeface="Calibri"/>
                  <a:cs typeface="Calibri"/>
                  <a:sym typeface="Calibri"/>
                </a:rPr>
                <a:t>s</a:t>
              </a:r>
              <a:endParaRPr sz="2400" b="0" i="0" u="none" strike="noStrike" cap="none">
                <a:solidFill>
                  <a:srgbClr val="000000"/>
                </a:solidFill>
                <a:latin typeface="Calibri"/>
                <a:ea typeface="Calibri"/>
                <a:cs typeface="Calibri"/>
                <a:sym typeface="Calibri"/>
              </a:endParaRPr>
            </a:p>
          </p:txBody>
        </p:sp>
        <p:sp>
          <p:nvSpPr>
            <p:cNvPr id="9004" name="Google Shape;9004;p58"/>
            <p:cNvSpPr txBox="1"/>
            <p:nvPr/>
          </p:nvSpPr>
          <p:spPr>
            <a:xfrm>
              <a:off x="9402762" y="2357402"/>
              <a:ext cx="676275"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r>
                <a:rPr lang="en-US" sz="3200" b="0" i="0" u="none" strike="noStrike" cap="none" baseline="-25000">
                  <a:solidFill>
                    <a:srgbClr val="000000"/>
                  </a:solidFill>
                  <a:latin typeface="Calibri"/>
                  <a:ea typeface="Calibri"/>
                  <a:cs typeface="Calibri"/>
                  <a:sym typeface="Calibri"/>
                </a:rPr>
                <a:t>s</a:t>
              </a:r>
              <a:endParaRPr sz="2400" b="0" i="0" u="none" strike="noStrike" cap="none">
                <a:solidFill>
                  <a:srgbClr val="000000"/>
                </a:solidFill>
                <a:latin typeface="Calibri"/>
                <a:ea typeface="Calibri"/>
                <a:cs typeface="Calibri"/>
                <a:sym typeface="Calibri"/>
              </a:endParaRPr>
            </a:p>
          </p:txBody>
        </p:sp>
        <p:sp>
          <p:nvSpPr>
            <p:cNvPr id="9005" name="Google Shape;9005;p58"/>
            <p:cNvSpPr/>
            <p:nvPr/>
          </p:nvSpPr>
          <p:spPr>
            <a:xfrm>
              <a:off x="7569200" y="2717764"/>
              <a:ext cx="800100" cy="1381125"/>
            </a:xfrm>
            <a:custGeom>
              <a:avLst/>
              <a:gdLst/>
              <a:ahLst/>
              <a:cxnLst/>
              <a:rect l="l" t="t" r="r" b="b"/>
              <a:pathLst>
                <a:path w="504" h="870" extrusionOk="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cap="flat" cmpd="sng">
              <a:solidFill>
                <a:srgbClr val="FF33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06" name="Google Shape;9006;p58"/>
            <p:cNvSpPr txBox="1"/>
            <p:nvPr/>
          </p:nvSpPr>
          <p:spPr>
            <a:xfrm>
              <a:off x="6583362" y="3833062"/>
              <a:ext cx="67468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r>
                <a:rPr lang="en-US" sz="3200" b="0" i="0" u="none" strike="noStrike" cap="none" baseline="-25000">
                  <a:solidFill>
                    <a:srgbClr val="000000"/>
                  </a:solidFill>
                  <a:latin typeface="Calibri"/>
                  <a:ea typeface="Calibri"/>
                  <a:cs typeface="Calibri"/>
                  <a:sym typeface="Calibri"/>
                </a:rPr>
                <a:t>c</a:t>
              </a:r>
              <a:endParaRPr sz="2400" b="0" i="0" u="none" strike="noStrike" cap="none">
                <a:solidFill>
                  <a:srgbClr val="000000"/>
                </a:solidFill>
                <a:latin typeface="Calibri"/>
                <a:ea typeface="Calibri"/>
                <a:cs typeface="Calibri"/>
                <a:sym typeface="Calibri"/>
              </a:endParaRPr>
            </a:p>
          </p:txBody>
        </p:sp>
        <p:sp>
          <p:nvSpPr>
            <p:cNvPr id="9007" name="Google Shape;9007;p58"/>
            <p:cNvSpPr/>
            <p:nvPr/>
          </p:nvSpPr>
          <p:spPr>
            <a:xfrm>
              <a:off x="8032750" y="2695539"/>
              <a:ext cx="431800" cy="1570038"/>
            </a:xfrm>
            <a:custGeom>
              <a:avLst/>
              <a:gdLst/>
              <a:ahLst/>
              <a:cxnLst/>
              <a:rect l="l" t="t" r="r" b="b"/>
              <a:pathLst>
                <a:path w="272" h="989" extrusionOk="0">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cap="flat" cmpd="sng">
              <a:solidFill>
                <a:srgbClr val="FF33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08" name="Google Shape;9008;p58"/>
            <p:cNvSpPr/>
            <p:nvPr/>
          </p:nvSpPr>
          <p:spPr>
            <a:xfrm>
              <a:off x="8616950" y="2679664"/>
              <a:ext cx="638175" cy="1538288"/>
            </a:xfrm>
            <a:custGeom>
              <a:avLst/>
              <a:gdLst/>
              <a:ahLst/>
              <a:cxnLst/>
              <a:rect l="l" t="t" r="r" b="b"/>
              <a:pathLst>
                <a:path w="402" h="969" extrusionOk="0">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cap="flat" cmpd="sng">
              <a:solidFill>
                <a:srgbClr val="FF33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09" name="Google Shape;9009;p58"/>
            <p:cNvSpPr txBox="1"/>
            <p:nvPr/>
          </p:nvSpPr>
          <p:spPr>
            <a:xfrm>
              <a:off x="7842250" y="4444964"/>
              <a:ext cx="676275"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r>
                <a:rPr lang="en-US" sz="3200" b="0" i="0" u="none" strike="noStrike" cap="none" baseline="-25000">
                  <a:solidFill>
                    <a:srgbClr val="000000"/>
                  </a:solidFill>
                  <a:latin typeface="Calibri"/>
                  <a:ea typeface="Calibri"/>
                  <a:cs typeface="Calibri"/>
                  <a:sym typeface="Calibri"/>
                </a:rPr>
                <a:t>c</a:t>
              </a:r>
              <a:endParaRPr sz="2400" b="0" i="0" u="none" strike="noStrike" cap="none">
                <a:solidFill>
                  <a:srgbClr val="000000"/>
                </a:solidFill>
                <a:latin typeface="Calibri"/>
                <a:ea typeface="Calibri"/>
                <a:cs typeface="Calibri"/>
                <a:sym typeface="Calibri"/>
              </a:endParaRPr>
            </a:p>
          </p:txBody>
        </p:sp>
        <p:sp>
          <p:nvSpPr>
            <p:cNvPr id="9010" name="Google Shape;9010;p58"/>
            <p:cNvSpPr txBox="1"/>
            <p:nvPr/>
          </p:nvSpPr>
          <p:spPr>
            <a:xfrm>
              <a:off x="9529762" y="3932202"/>
              <a:ext cx="67468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r>
                <a:rPr lang="en-US" sz="3200" b="0" i="0" u="none" strike="noStrike" cap="none" baseline="-25000">
                  <a:solidFill>
                    <a:srgbClr val="000000"/>
                  </a:solidFill>
                  <a:latin typeface="Calibri"/>
                  <a:ea typeface="Calibri"/>
                  <a:cs typeface="Calibri"/>
                  <a:sym typeface="Calibri"/>
                </a:rPr>
                <a:t>c</a:t>
              </a:r>
              <a:endParaRPr sz="2400" b="0" i="0" u="none" strike="noStrike" cap="none">
                <a:solidFill>
                  <a:srgbClr val="000000"/>
                </a:solidFill>
                <a:latin typeface="Calibri"/>
                <a:ea typeface="Calibri"/>
                <a:cs typeface="Calibri"/>
                <a:sym typeface="Calibri"/>
              </a:endParaRPr>
            </a:p>
          </p:txBody>
        </p:sp>
        <p:sp>
          <p:nvSpPr>
            <p:cNvPr id="9011" name="Google Shape;9011;p58"/>
            <p:cNvSpPr txBox="1"/>
            <p:nvPr/>
          </p:nvSpPr>
          <p:spPr>
            <a:xfrm>
              <a:off x="8558212" y="3303552"/>
              <a:ext cx="676275"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endParaRPr/>
            </a:p>
          </p:txBody>
        </p:sp>
        <p:grpSp>
          <p:nvGrpSpPr>
            <p:cNvPr id="9012" name="Google Shape;9012;p58"/>
            <p:cNvGrpSpPr/>
            <p:nvPr/>
          </p:nvGrpSpPr>
          <p:grpSpPr>
            <a:xfrm>
              <a:off x="6435725" y="1730339"/>
              <a:ext cx="352425" cy="660400"/>
              <a:chOff x="4140" y="429"/>
              <a:chExt cx="1425" cy="2396"/>
            </a:xfrm>
          </p:grpSpPr>
          <p:sp>
            <p:nvSpPr>
              <p:cNvPr id="9013" name="Google Shape;9013;p5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14" name="Google Shape;9014;p58"/>
              <p:cNvSpPr/>
              <p:nvPr/>
            </p:nvSpPr>
            <p:spPr>
              <a:xfrm>
                <a:off x="4204" y="429"/>
                <a:ext cx="1046" cy="2287"/>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15" name="Google Shape;9015;p5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16" name="Google Shape;9016;p5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17" name="Google Shape;9017;p58"/>
              <p:cNvSpPr/>
              <p:nvPr/>
            </p:nvSpPr>
            <p:spPr>
              <a:xfrm>
                <a:off x="4211" y="694"/>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18" name="Google Shape;9018;p58"/>
              <p:cNvGrpSpPr/>
              <p:nvPr/>
            </p:nvGrpSpPr>
            <p:grpSpPr>
              <a:xfrm>
                <a:off x="4750" y="660"/>
                <a:ext cx="578" cy="155"/>
                <a:chOff x="615" y="2560"/>
                <a:chExt cx="721" cy="149"/>
              </a:xfrm>
            </p:grpSpPr>
            <p:sp>
              <p:nvSpPr>
                <p:cNvPr id="9019" name="Google Shape;9019;p58"/>
                <p:cNvSpPr/>
                <p:nvPr/>
              </p:nvSpPr>
              <p:spPr>
                <a:xfrm>
                  <a:off x="615" y="2560"/>
                  <a:ext cx="721" cy="14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20" name="Google Shape;9020;p58"/>
                <p:cNvSpPr/>
                <p:nvPr/>
              </p:nvSpPr>
              <p:spPr>
                <a:xfrm>
                  <a:off x="631" y="2582"/>
                  <a:ext cx="689" cy="11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21" name="Google Shape;9021;p58"/>
              <p:cNvSpPr/>
              <p:nvPr/>
            </p:nvSpPr>
            <p:spPr>
              <a:xfrm>
                <a:off x="4223" y="1016"/>
                <a:ext cx="597"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22" name="Google Shape;9022;p58"/>
              <p:cNvGrpSpPr/>
              <p:nvPr/>
            </p:nvGrpSpPr>
            <p:grpSpPr>
              <a:xfrm>
                <a:off x="4749" y="993"/>
                <a:ext cx="578" cy="132"/>
                <a:chOff x="617" y="2567"/>
                <a:chExt cx="721" cy="137"/>
              </a:xfrm>
            </p:grpSpPr>
            <p:sp>
              <p:nvSpPr>
                <p:cNvPr id="9023" name="Google Shape;9023;p58"/>
                <p:cNvSpPr/>
                <p:nvPr/>
              </p:nvSpPr>
              <p:spPr>
                <a:xfrm>
                  <a:off x="617" y="2567"/>
                  <a:ext cx="721"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24" name="Google Shape;9024;p58"/>
                <p:cNvSpPr/>
                <p:nvPr/>
              </p:nvSpPr>
              <p:spPr>
                <a:xfrm>
                  <a:off x="634" y="2585"/>
                  <a:ext cx="689" cy="10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25" name="Google Shape;9025;p58"/>
              <p:cNvSpPr/>
              <p:nvPr/>
            </p:nvSpPr>
            <p:spPr>
              <a:xfrm>
                <a:off x="4217" y="1356"/>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26" name="Google Shape;9026;p58"/>
              <p:cNvSpPr/>
              <p:nvPr/>
            </p:nvSpPr>
            <p:spPr>
              <a:xfrm>
                <a:off x="4230" y="1656"/>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27" name="Google Shape;9027;p58"/>
              <p:cNvGrpSpPr/>
              <p:nvPr/>
            </p:nvGrpSpPr>
            <p:grpSpPr>
              <a:xfrm>
                <a:off x="4737" y="1627"/>
                <a:ext cx="578" cy="150"/>
                <a:chOff x="616" y="2568"/>
                <a:chExt cx="720" cy="138"/>
              </a:xfrm>
            </p:grpSpPr>
            <p:sp>
              <p:nvSpPr>
                <p:cNvPr id="9028" name="Google Shape;9028;p58"/>
                <p:cNvSpPr/>
                <p:nvPr/>
              </p:nvSpPr>
              <p:spPr>
                <a:xfrm>
                  <a:off x="616" y="2568"/>
                  <a:ext cx="72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29" name="Google Shape;9029;p58"/>
                <p:cNvSpPr/>
                <p:nvPr/>
              </p:nvSpPr>
              <p:spPr>
                <a:xfrm>
                  <a:off x="632" y="2584"/>
                  <a:ext cx="688"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30" name="Google Shape;9030;p5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grpSp>
            <p:nvGrpSpPr>
              <p:cNvPr id="9031" name="Google Shape;9031;p58"/>
              <p:cNvGrpSpPr/>
              <p:nvPr/>
            </p:nvGrpSpPr>
            <p:grpSpPr>
              <a:xfrm>
                <a:off x="4737" y="1328"/>
                <a:ext cx="584" cy="138"/>
                <a:chOff x="611" y="2569"/>
                <a:chExt cx="728" cy="138"/>
              </a:xfrm>
            </p:grpSpPr>
            <p:sp>
              <p:nvSpPr>
                <p:cNvPr id="9032" name="Google Shape;9032;p58"/>
                <p:cNvSpPr/>
                <p:nvPr/>
              </p:nvSpPr>
              <p:spPr>
                <a:xfrm>
                  <a:off x="611" y="2569"/>
                  <a:ext cx="728"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33" name="Google Shape;9033;p58"/>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34" name="Google Shape;9034;p58"/>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35" name="Google Shape;9035;p5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36" name="Google Shape;9036;p5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37" name="Google Shape;9037;p58"/>
              <p:cNvSpPr/>
              <p:nvPr/>
            </p:nvSpPr>
            <p:spPr>
              <a:xfrm>
                <a:off x="5520" y="2612"/>
                <a:ext cx="45" cy="98"/>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38" name="Google Shape;9038;p5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39" name="Google Shape;9039;p58"/>
              <p:cNvSpPr/>
              <p:nvPr/>
            </p:nvSpPr>
            <p:spPr>
              <a:xfrm>
                <a:off x="4140" y="2675"/>
                <a:ext cx="1200" cy="150"/>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40" name="Google Shape;9040;p58"/>
              <p:cNvSpPr/>
              <p:nvPr/>
            </p:nvSpPr>
            <p:spPr>
              <a:xfrm>
                <a:off x="4204" y="2710"/>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41" name="Google Shape;9041;p58"/>
              <p:cNvSpPr/>
              <p:nvPr/>
            </p:nvSpPr>
            <p:spPr>
              <a:xfrm>
                <a:off x="4307" y="2382"/>
                <a:ext cx="160"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42" name="Google Shape;9042;p58"/>
              <p:cNvSpPr/>
              <p:nvPr/>
            </p:nvSpPr>
            <p:spPr>
              <a:xfrm>
                <a:off x="4487" y="2382"/>
                <a:ext cx="160"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endParaRPr sz="2000" b="0" i="0" u="none" strike="noStrike" cap="none">
                  <a:solidFill>
                    <a:srgbClr val="FF0000"/>
                  </a:solidFill>
                  <a:latin typeface="Calibri"/>
                  <a:ea typeface="Calibri"/>
                  <a:cs typeface="Calibri"/>
                  <a:sym typeface="Calibri"/>
                </a:endParaRPr>
              </a:p>
            </p:txBody>
          </p:sp>
          <p:sp>
            <p:nvSpPr>
              <p:cNvPr id="9043" name="Google Shape;9043;p58"/>
              <p:cNvSpPr/>
              <p:nvPr/>
            </p:nvSpPr>
            <p:spPr>
              <a:xfrm>
                <a:off x="4660" y="2382"/>
                <a:ext cx="160"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44" name="Google Shape;9044;p58"/>
              <p:cNvSpPr/>
              <p:nvPr/>
            </p:nvSpPr>
            <p:spPr>
              <a:xfrm>
                <a:off x="5064" y="1834"/>
                <a:ext cx="83" cy="760"/>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grpSp>
          <p:nvGrpSpPr>
            <p:cNvPr id="9045" name="Google Shape;9045;p58"/>
            <p:cNvGrpSpPr/>
            <p:nvPr/>
          </p:nvGrpSpPr>
          <p:grpSpPr>
            <a:xfrm>
              <a:off x="7010400" y="1390614"/>
              <a:ext cx="352425" cy="660400"/>
              <a:chOff x="4140" y="429"/>
              <a:chExt cx="1425" cy="2396"/>
            </a:xfrm>
          </p:grpSpPr>
          <p:sp>
            <p:nvSpPr>
              <p:cNvPr id="9046" name="Google Shape;9046;p5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47" name="Google Shape;9047;p58"/>
              <p:cNvSpPr/>
              <p:nvPr/>
            </p:nvSpPr>
            <p:spPr>
              <a:xfrm>
                <a:off x="4204" y="429"/>
                <a:ext cx="1046" cy="2287"/>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48" name="Google Shape;9048;p5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49" name="Google Shape;9049;p5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50" name="Google Shape;9050;p58"/>
              <p:cNvSpPr/>
              <p:nvPr/>
            </p:nvSpPr>
            <p:spPr>
              <a:xfrm>
                <a:off x="4211" y="694"/>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51" name="Google Shape;9051;p58"/>
              <p:cNvGrpSpPr/>
              <p:nvPr/>
            </p:nvGrpSpPr>
            <p:grpSpPr>
              <a:xfrm>
                <a:off x="4750" y="660"/>
                <a:ext cx="578" cy="155"/>
                <a:chOff x="615" y="2560"/>
                <a:chExt cx="721" cy="149"/>
              </a:xfrm>
            </p:grpSpPr>
            <p:sp>
              <p:nvSpPr>
                <p:cNvPr id="9052" name="Google Shape;9052;p58"/>
                <p:cNvSpPr/>
                <p:nvPr/>
              </p:nvSpPr>
              <p:spPr>
                <a:xfrm>
                  <a:off x="615" y="2560"/>
                  <a:ext cx="721" cy="14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53" name="Google Shape;9053;p58"/>
                <p:cNvSpPr/>
                <p:nvPr/>
              </p:nvSpPr>
              <p:spPr>
                <a:xfrm>
                  <a:off x="631" y="2582"/>
                  <a:ext cx="689" cy="11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54" name="Google Shape;9054;p58"/>
              <p:cNvSpPr/>
              <p:nvPr/>
            </p:nvSpPr>
            <p:spPr>
              <a:xfrm>
                <a:off x="4223" y="1016"/>
                <a:ext cx="597"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55" name="Google Shape;9055;p58"/>
              <p:cNvGrpSpPr/>
              <p:nvPr/>
            </p:nvGrpSpPr>
            <p:grpSpPr>
              <a:xfrm>
                <a:off x="4749" y="993"/>
                <a:ext cx="578" cy="132"/>
                <a:chOff x="617" y="2567"/>
                <a:chExt cx="721" cy="137"/>
              </a:xfrm>
            </p:grpSpPr>
            <p:sp>
              <p:nvSpPr>
                <p:cNvPr id="9056" name="Google Shape;9056;p58"/>
                <p:cNvSpPr/>
                <p:nvPr/>
              </p:nvSpPr>
              <p:spPr>
                <a:xfrm>
                  <a:off x="617" y="2567"/>
                  <a:ext cx="721"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57" name="Google Shape;9057;p58"/>
                <p:cNvSpPr/>
                <p:nvPr/>
              </p:nvSpPr>
              <p:spPr>
                <a:xfrm>
                  <a:off x="634" y="2585"/>
                  <a:ext cx="689" cy="10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58" name="Google Shape;9058;p58"/>
              <p:cNvSpPr/>
              <p:nvPr/>
            </p:nvSpPr>
            <p:spPr>
              <a:xfrm>
                <a:off x="4217" y="1356"/>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59" name="Google Shape;9059;p58"/>
              <p:cNvSpPr/>
              <p:nvPr/>
            </p:nvSpPr>
            <p:spPr>
              <a:xfrm>
                <a:off x="4230" y="1656"/>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60" name="Google Shape;9060;p58"/>
              <p:cNvGrpSpPr/>
              <p:nvPr/>
            </p:nvGrpSpPr>
            <p:grpSpPr>
              <a:xfrm>
                <a:off x="4737" y="1627"/>
                <a:ext cx="578" cy="150"/>
                <a:chOff x="616" y="2568"/>
                <a:chExt cx="720" cy="138"/>
              </a:xfrm>
            </p:grpSpPr>
            <p:sp>
              <p:nvSpPr>
                <p:cNvPr id="9061" name="Google Shape;9061;p58"/>
                <p:cNvSpPr/>
                <p:nvPr/>
              </p:nvSpPr>
              <p:spPr>
                <a:xfrm>
                  <a:off x="616" y="2568"/>
                  <a:ext cx="72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62" name="Google Shape;9062;p58"/>
                <p:cNvSpPr/>
                <p:nvPr/>
              </p:nvSpPr>
              <p:spPr>
                <a:xfrm>
                  <a:off x="632" y="2584"/>
                  <a:ext cx="688"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63" name="Google Shape;9063;p5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grpSp>
            <p:nvGrpSpPr>
              <p:cNvPr id="9064" name="Google Shape;9064;p58"/>
              <p:cNvGrpSpPr/>
              <p:nvPr/>
            </p:nvGrpSpPr>
            <p:grpSpPr>
              <a:xfrm>
                <a:off x="4737" y="1328"/>
                <a:ext cx="584" cy="138"/>
                <a:chOff x="611" y="2569"/>
                <a:chExt cx="728" cy="138"/>
              </a:xfrm>
            </p:grpSpPr>
            <p:sp>
              <p:nvSpPr>
                <p:cNvPr id="9065" name="Google Shape;9065;p58"/>
                <p:cNvSpPr/>
                <p:nvPr/>
              </p:nvSpPr>
              <p:spPr>
                <a:xfrm>
                  <a:off x="611" y="2569"/>
                  <a:ext cx="728"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66" name="Google Shape;9066;p58"/>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67" name="Google Shape;9067;p58"/>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68" name="Google Shape;9068;p5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69" name="Google Shape;9069;p5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70" name="Google Shape;9070;p58"/>
              <p:cNvSpPr/>
              <p:nvPr/>
            </p:nvSpPr>
            <p:spPr>
              <a:xfrm>
                <a:off x="5520" y="2612"/>
                <a:ext cx="45" cy="98"/>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71" name="Google Shape;9071;p5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72" name="Google Shape;9072;p58"/>
              <p:cNvSpPr/>
              <p:nvPr/>
            </p:nvSpPr>
            <p:spPr>
              <a:xfrm>
                <a:off x="4140" y="2675"/>
                <a:ext cx="1200" cy="150"/>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73" name="Google Shape;9073;p58"/>
              <p:cNvSpPr/>
              <p:nvPr/>
            </p:nvSpPr>
            <p:spPr>
              <a:xfrm>
                <a:off x="4204" y="2710"/>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74" name="Google Shape;9074;p58"/>
              <p:cNvSpPr/>
              <p:nvPr/>
            </p:nvSpPr>
            <p:spPr>
              <a:xfrm>
                <a:off x="4307" y="2382"/>
                <a:ext cx="160"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75" name="Google Shape;9075;p58"/>
              <p:cNvSpPr/>
              <p:nvPr/>
            </p:nvSpPr>
            <p:spPr>
              <a:xfrm>
                <a:off x="4487" y="2382"/>
                <a:ext cx="160"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endParaRPr sz="2000" b="0" i="0" u="none" strike="noStrike" cap="none">
                  <a:solidFill>
                    <a:srgbClr val="FF0000"/>
                  </a:solidFill>
                  <a:latin typeface="Calibri"/>
                  <a:ea typeface="Calibri"/>
                  <a:cs typeface="Calibri"/>
                  <a:sym typeface="Calibri"/>
                </a:endParaRPr>
              </a:p>
            </p:txBody>
          </p:sp>
          <p:sp>
            <p:nvSpPr>
              <p:cNvPr id="9076" name="Google Shape;9076;p58"/>
              <p:cNvSpPr/>
              <p:nvPr/>
            </p:nvSpPr>
            <p:spPr>
              <a:xfrm>
                <a:off x="4660" y="2382"/>
                <a:ext cx="160"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77" name="Google Shape;9077;p58"/>
              <p:cNvSpPr/>
              <p:nvPr/>
            </p:nvSpPr>
            <p:spPr>
              <a:xfrm>
                <a:off x="5064" y="1834"/>
                <a:ext cx="83" cy="760"/>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grpSp>
          <p:nvGrpSpPr>
            <p:cNvPr id="9078" name="Google Shape;9078;p58"/>
            <p:cNvGrpSpPr/>
            <p:nvPr/>
          </p:nvGrpSpPr>
          <p:grpSpPr>
            <a:xfrm>
              <a:off x="9861550" y="1646202"/>
              <a:ext cx="352425" cy="660400"/>
              <a:chOff x="4140" y="429"/>
              <a:chExt cx="1425" cy="2396"/>
            </a:xfrm>
          </p:grpSpPr>
          <p:sp>
            <p:nvSpPr>
              <p:cNvPr id="9079" name="Google Shape;9079;p5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80" name="Google Shape;9080;p58"/>
              <p:cNvSpPr/>
              <p:nvPr/>
            </p:nvSpPr>
            <p:spPr>
              <a:xfrm>
                <a:off x="4204" y="429"/>
                <a:ext cx="1046" cy="2287"/>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81" name="Google Shape;9081;p5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82" name="Google Shape;9082;p5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83" name="Google Shape;9083;p58"/>
              <p:cNvSpPr/>
              <p:nvPr/>
            </p:nvSpPr>
            <p:spPr>
              <a:xfrm>
                <a:off x="4211" y="694"/>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84" name="Google Shape;9084;p58"/>
              <p:cNvGrpSpPr/>
              <p:nvPr/>
            </p:nvGrpSpPr>
            <p:grpSpPr>
              <a:xfrm>
                <a:off x="4750" y="660"/>
                <a:ext cx="578" cy="155"/>
                <a:chOff x="615" y="2560"/>
                <a:chExt cx="721" cy="149"/>
              </a:xfrm>
            </p:grpSpPr>
            <p:sp>
              <p:nvSpPr>
                <p:cNvPr id="9085" name="Google Shape;9085;p58"/>
                <p:cNvSpPr/>
                <p:nvPr/>
              </p:nvSpPr>
              <p:spPr>
                <a:xfrm>
                  <a:off x="615" y="2560"/>
                  <a:ext cx="721" cy="14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86" name="Google Shape;9086;p58"/>
                <p:cNvSpPr/>
                <p:nvPr/>
              </p:nvSpPr>
              <p:spPr>
                <a:xfrm>
                  <a:off x="631" y="2582"/>
                  <a:ext cx="689" cy="11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87" name="Google Shape;9087;p58"/>
              <p:cNvSpPr/>
              <p:nvPr/>
            </p:nvSpPr>
            <p:spPr>
              <a:xfrm>
                <a:off x="4223" y="1016"/>
                <a:ext cx="597"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88" name="Google Shape;9088;p58"/>
              <p:cNvGrpSpPr/>
              <p:nvPr/>
            </p:nvGrpSpPr>
            <p:grpSpPr>
              <a:xfrm>
                <a:off x="4749" y="993"/>
                <a:ext cx="578" cy="132"/>
                <a:chOff x="617" y="2567"/>
                <a:chExt cx="721" cy="137"/>
              </a:xfrm>
            </p:grpSpPr>
            <p:sp>
              <p:nvSpPr>
                <p:cNvPr id="9089" name="Google Shape;9089;p58"/>
                <p:cNvSpPr/>
                <p:nvPr/>
              </p:nvSpPr>
              <p:spPr>
                <a:xfrm>
                  <a:off x="617" y="2567"/>
                  <a:ext cx="721"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90" name="Google Shape;9090;p58"/>
                <p:cNvSpPr/>
                <p:nvPr/>
              </p:nvSpPr>
              <p:spPr>
                <a:xfrm>
                  <a:off x="634" y="2585"/>
                  <a:ext cx="689" cy="10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91" name="Google Shape;9091;p58"/>
              <p:cNvSpPr/>
              <p:nvPr/>
            </p:nvSpPr>
            <p:spPr>
              <a:xfrm>
                <a:off x="4217" y="1356"/>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92" name="Google Shape;9092;p58"/>
              <p:cNvSpPr/>
              <p:nvPr/>
            </p:nvSpPr>
            <p:spPr>
              <a:xfrm>
                <a:off x="4230" y="1656"/>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93" name="Google Shape;9093;p58"/>
              <p:cNvGrpSpPr/>
              <p:nvPr/>
            </p:nvGrpSpPr>
            <p:grpSpPr>
              <a:xfrm>
                <a:off x="4737" y="1627"/>
                <a:ext cx="578" cy="150"/>
                <a:chOff x="616" y="2568"/>
                <a:chExt cx="720" cy="138"/>
              </a:xfrm>
            </p:grpSpPr>
            <p:sp>
              <p:nvSpPr>
                <p:cNvPr id="9094" name="Google Shape;9094;p58"/>
                <p:cNvSpPr/>
                <p:nvPr/>
              </p:nvSpPr>
              <p:spPr>
                <a:xfrm>
                  <a:off x="616" y="2568"/>
                  <a:ext cx="72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95" name="Google Shape;9095;p58"/>
                <p:cNvSpPr/>
                <p:nvPr/>
              </p:nvSpPr>
              <p:spPr>
                <a:xfrm>
                  <a:off x="632" y="2584"/>
                  <a:ext cx="688"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96" name="Google Shape;9096;p5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grpSp>
            <p:nvGrpSpPr>
              <p:cNvPr id="9097" name="Google Shape;9097;p58"/>
              <p:cNvGrpSpPr/>
              <p:nvPr/>
            </p:nvGrpSpPr>
            <p:grpSpPr>
              <a:xfrm>
                <a:off x="4737" y="1328"/>
                <a:ext cx="584" cy="138"/>
                <a:chOff x="611" y="2569"/>
                <a:chExt cx="728" cy="138"/>
              </a:xfrm>
            </p:grpSpPr>
            <p:sp>
              <p:nvSpPr>
                <p:cNvPr id="9098" name="Google Shape;9098;p58"/>
                <p:cNvSpPr/>
                <p:nvPr/>
              </p:nvSpPr>
              <p:spPr>
                <a:xfrm>
                  <a:off x="611" y="2569"/>
                  <a:ext cx="728"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99" name="Google Shape;9099;p58"/>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100" name="Google Shape;9100;p58"/>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101" name="Google Shape;9101;p5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102" name="Google Shape;9102;p5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103" name="Google Shape;9103;p58"/>
              <p:cNvSpPr/>
              <p:nvPr/>
            </p:nvSpPr>
            <p:spPr>
              <a:xfrm>
                <a:off x="5520" y="2612"/>
                <a:ext cx="45" cy="98"/>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104" name="Google Shape;9104;p5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105" name="Google Shape;9105;p58"/>
              <p:cNvSpPr/>
              <p:nvPr/>
            </p:nvSpPr>
            <p:spPr>
              <a:xfrm>
                <a:off x="4140" y="2675"/>
                <a:ext cx="1200" cy="150"/>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106" name="Google Shape;9106;p58"/>
              <p:cNvSpPr/>
              <p:nvPr/>
            </p:nvSpPr>
            <p:spPr>
              <a:xfrm>
                <a:off x="4204" y="2710"/>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107" name="Google Shape;9107;p58"/>
              <p:cNvSpPr/>
              <p:nvPr/>
            </p:nvSpPr>
            <p:spPr>
              <a:xfrm>
                <a:off x="4307" y="2382"/>
                <a:ext cx="160"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108" name="Google Shape;9108;p58"/>
              <p:cNvSpPr/>
              <p:nvPr/>
            </p:nvSpPr>
            <p:spPr>
              <a:xfrm>
                <a:off x="4487" y="2382"/>
                <a:ext cx="160"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endParaRPr sz="2000" b="0" i="0" u="none" strike="noStrike" cap="none">
                  <a:solidFill>
                    <a:srgbClr val="FF0000"/>
                  </a:solidFill>
                  <a:latin typeface="Calibri"/>
                  <a:ea typeface="Calibri"/>
                  <a:cs typeface="Calibri"/>
                  <a:sym typeface="Calibri"/>
                </a:endParaRPr>
              </a:p>
            </p:txBody>
          </p:sp>
          <p:sp>
            <p:nvSpPr>
              <p:cNvPr id="9109" name="Google Shape;9109;p58"/>
              <p:cNvSpPr/>
              <p:nvPr/>
            </p:nvSpPr>
            <p:spPr>
              <a:xfrm>
                <a:off x="4660" y="2382"/>
                <a:ext cx="160"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110" name="Google Shape;9110;p58"/>
              <p:cNvSpPr/>
              <p:nvPr/>
            </p:nvSpPr>
            <p:spPr>
              <a:xfrm>
                <a:off x="5064" y="1834"/>
                <a:ext cx="83" cy="760"/>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grpSp>
          <p:nvGrpSpPr>
            <p:cNvPr id="9111" name="Google Shape;9111;p58"/>
            <p:cNvGrpSpPr/>
            <p:nvPr/>
          </p:nvGrpSpPr>
          <p:grpSpPr>
            <a:xfrm flipH="1">
              <a:off x="10010775" y="4435439"/>
              <a:ext cx="803275" cy="771525"/>
              <a:chOff x="-44" y="1473"/>
              <a:chExt cx="981" cy="1105"/>
            </a:xfrm>
          </p:grpSpPr>
          <p:pic>
            <p:nvPicPr>
              <p:cNvPr id="9112" name="Google Shape;9112;p5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113" name="Google Shape;9113;p5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grpSp>
        <p:grpSp>
          <p:nvGrpSpPr>
            <p:cNvPr id="9114" name="Google Shape;9114;p58"/>
            <p:cNvGrpSpPr/>
            <p:nvPr/>
          </p:nvGrpSpPr>
          <p:grpSpPr>
            <a:xfrm>
              <a:off x="6096000" y="4416389"/>
              <a:ext cx="803275" cy="771525"/>
              <a:chOff x="-44" y="1473"/>
              <a:chExt cx="981" cy="1105"/>
            </a:xfrm>
          </p:grpSpPr>
          <p:pic>
            <p:nvPicPr>
              <p:cNvPr id="9115" name="Google Shape;9115;p5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116" name="Google Shape;9116;p5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grpSp>
        <p:grpSp>
          <p:nvGrpSpPr>
            <p:cNvPr id="9117" name="Google Shape;9117;p58"/>
            <p:cNvGrpSpPr/>
            <p:nvPr/>
          </p:nvGrpSpPr>
          <p:grpSpPr>
            <a:xfrm>
              <a:off x="6718300" y="4865652"/>
              <a:ext cx="803275" cy="771525"/>
              <a:chOff x="-44" y="1473"/>
              <a:chExt cx="981" cy="1105"/>
            </a:xfrm>
          </p:grpSpPr>
          <p:pic>
            <p:nvPicPr>
              <p:cNvPr id="9118" name="Google Shape;9118;p5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119" name="Google Shape;9119;p5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grpSp>
      </p:grpSp>
      <p:grpSp>
        <p:nvGrpSpPr>
          <p:cNvPr id="9120" name="Google Shape;9120;p58"/>
          <p:cNvGrpSpPr/>
          <p:nvPr/>
        </p:nvGrpSpPr>
        <p:grpSpPr>
          <a:xfrm>
            <a:off x="6423336" y="1491893"/>
            <a:ext cx="4706682" cy="4114800"/>
            <a:chOff x="877941" y="1593850"/>
            <a:chExt cx="4706682" cy="4114800"/>
          </a:xfrm>
        </p:grpSpPr>
        <p:sp>
          <p:nvSpPr>
            <p:cNvPr id="9121" name="Google Shape;9121;p58"/>
            <p:cNvSpPr txBox="1"/>
            <p:nvPr/>
          </p:nvSpPr>
          <p:spPr>
            <a:xfrm>
              <a:off x="877941" y="1593850"/>
              <a:ext cx="4522733"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0"/>
                </a:buClr>
                <a:buSzPts val="3200"/>
                <a:buFont typeface="Noto Sans Symbols"/>
                <a:buChar char="▪"/>
              </a:pPr>
              <a:r>
                <a:rPr lang="en-US" sz="3200" b="0" i="0" u="none" strike="noStrike" cap="none">
                  <a:solidFill>
                    <a:srgbClr val="000000"/>
                  </a:solidFill>
                  <a:latin typeface="Calibri"/>
                  <a:ea typeface="Calibri"/>
                  <a:cs typeface="Calibri"/>
                  <a:sym typeface="Calibri"/>
                </a:rPr>
                <a:t>per-connection end-end throughput: </a:t>
              </a:r>
              <a:r>
                <a:rPr lang="en-US" sz="3200" b="0" i="1" u="none" strike="noStrike" cap="none">
                  <a:solidFill>
                    <a:srgbClr val="000000"/>
                  </a:solidFill>
                  <a:latin typeface="Calibri"/>
                  <a:ea typeface="Calibri"/>
                  <a:cs typeface="Calibri"/>
                  <a:sym typeface="Calibri"/>
                </a:rPr>
                <a:t>min(R</a:t>
              </a:r>
              <a:r>
                <a:rPr lang="en-US" sz="3200" b="0" i="1" u="none" strike="noStrike" cap="none" baseline="-25000">
                  <a:solidFill>
                    <a:srgbClr val="000000"/>
                  </a:solidFill>
                  <a:latin typeface="Calibri"/>
                  <a:ea typeface="Calibri"/>
                  <a:cs typeface="Calibri"/>
                  <a:sym typeface="Calibri"/>
                </a:rPr>
                <a:t>c</a:t>
              </a:r>
              <a:r>
                <a:rPr lang="en-US" sz="3200" b="0" i="1" u="none" strike="noStrike" cap="none">
                  <a:solidFill>
                    <a:srgbClr val="000000"/>
                  </a:solidFill>
                  <a:latin typeface="Calibri"/>
                  <a:ea typeface="Calibri"/>
                  <a:cs typeface="Calibri"/>
                  <a:sym typeface="Calibri"/>
                </a:rPr>
                <a:t>,R</a:t>
              </a:r>
              <a:r>
                <a:rPr lang="en-US" sz="3200" b="0" i="1" u="none" strike="noStrike" cap="none" baseline="-25000">
                  <a:solidFill>
                    <a:srgbClr val="000000"/>
                  </a:solidFill>
                  <a:latin typeface="Calibri"/>
                  <a:ea typeface="Calibri"/>
                  <a:cs typeface="Calibri"/>
                  <a:sym typeface="Calibri"/>
                </a:rPr>
                <a:t>s</a:t>
              </a:r>
              <a:r>
                <a:rPr lang="en-US" sz="3200" b="0" i="1" u="none" strike="noStrike" cap="none">
                  <a:solidFill>
                    <a:srgbClr val="000000"/>
                  </a:solidFill>
                  <a:latin typeface="Calibri"/>
                  <a:ea typeface="Calibri"/>
                  <a:cs typeface="Calibri"/>
                  <a:sym typeface="Calibri"/>
                </a:rPr>
                <a:t>,R/10)</a:t>
              </a:r>
              <a:endParaRPr/>
            </a:p>
            <a:p>
              <a:pPr marL="342900" marR="0" lvl="0" indent="-342900" algn="l" rtl="0">
                <a:lnSpc>
                  <a:spcPct val="85000"/>
                </a:lnSpc>
                <a:spcBef>
                  <a:spcPts val="640"/>
                </a:spcBef>
                <a:spcAft>
                  <a:spcPts val="0"/>
                </a:spcAft>
                <a:buClr>
                  <a:srgbClr val="000090"/>
                </a:buClr>
                <a:buSzPts val="3200"/>
                <a:buFont typeface="Noto Sans Symbols"/>
                <a:buChar char="▪"/>
              </a:pPr>
              <a:r>
                <a:rPr lang="en-US" sz="3200" b="0" i="0" u="none" strike="noStrike" cap="none">
                  <a:solidFill>
                    <a:srgbClr val="000000"/>
                  </a:solidFill>
                  <a:latin typeface="Calibri"/>
                  <a:ea typeface="Calibri"/>
                  <a:cs typeface="Calibri"/>
                  <a:sym typeface="Calibri"/>
                </a:rPr>
                <a:t>in practice: </a:t>
              </a:r>
              <a:r>
                <a:rPr lang="en-US" sz="3200" b="0" i="1" u="none" strike="noStrike" cap="none">
                  <a:solidFill>
                    <a:srgbClr val="000000"/>
                  </a:solidFill>
                  <a:latin typeface="Calibri"/>
                  <a:ea typeface="Calibri"/>
                  <a:cs typeface="Calibri"/>
                  <a:sym typeface="Calibri"/>
                </a:rPr>
                <a:t>R</a:t>
              </a:r>
              <a:r>
                <a:rPr lang="en-US" sz="3200" b="0" i="1" u="none" strike="noStrike" cap="none" baseline="-25000">
                  <a:solidFill>
                    <a:srgbClr val="000000"/>
                  </a:solidFill>
                  <a:latin typeface="Calibri"/>
                  <a:ea typeface="Calibri"/>
                  <a:cs typeface="Calibri"/>
                  <a:sym typeface="Calibri"/>
                </a:rPr>
                <a:t>c</a:t>
              </a:r>
              <a:r>
                <a:rPr lang="en-US" sz="3200" b="0" i="0" u="none" strike="noStrike" cap="none">
                  <a:solidFill>
                    <a:srgbClr val="000000"/>
                  </a:solidFill>
                  <a:latin typeface="Calibri"/>
                  <a:ea typeface="Calibri"/>
                  <a:cs typeface="Calibri"/>
                  <a:sym typeface="Calibri"/>
                </a:rPr>
                <a:t> or </a:t>
              </a:r>
              <a:r>
                <a:rPr lang="en-US" sz="3200" b="0" i="1" u="none" strike="noStrike" cap="none">
                  <a:solidFill>
                    <a:srgbClr val="000000"/>
                  </a:solidFill>
                  <a:latin typeface="Calibri"/>
                  <a:ea typeface="Calibri"/>
                  <a:cs typeface="Calibri"/>
                  <a:sym typeface="Calibri"/>
                </a:rPr>
                <a:t>R</a:t>
              </a:r>
              <a:r>
                <a:rPr lang="en-US" sz="3200" b="0" i="1" u="none" strike="noStrike" cap="none" baseline="-25000">
                  <a:solidFill>
                    <a:srgbClr val="000000"/>
                  </a:solidFill>
                  <a:latin typeface="Calibri"/>
                  <a:ea typeface="Calibri"/>
                  <a:cs typeface="Calibri"/>
                  <a:sym typeface="Calibri"/>
                </a:rPr>
                <a:t>s</a:t>
              </a:r>
              <a:r>
                <a:rPr lang="en-US" sz="3200" b="0" i="0" u="none" strike="noStrike" cap="none">
                  <a:solidFill>
                    <a:srgbClr val="000000"/>
                  </a:solidFill>
                  <a:latin typeface="Calibri"/>
                  <a:ea typeface="Calibri"/>
                  <a:cs typeface="Calibri"/>
                  <a:sym typeface="Calibri"/>
                </a:rPr>
                <a:t> is often bottleneck</a:t>
              </a:r>
              <a:endParaRPr/>
            </a:p>
          </p:txBody>
        </p:sp>
        <p:sp>
          <p:nvSpPr>
            <p:cNvPr id="9122" name="Google Shape;9122;p58"/>
            <p:cNvSpPr txBox="1"/>
            <p:nvPr/>
          </p:nvSpPr>
          <p:spPr>
            <a:xfrm>
              <a:off x="1077710" y="4985599"/>
              <a:ext cx="4506913" cy="522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Check out the online interactive exercises for more examples: h</a:t>
              </a:r>
              <a:r>
                <a:rPr lang="en-US" sz="1200" b="0" i="0" u="none" strike="noStrike" cap="none">
                  <a:solidFill>
                    <a:srgbClr val="000000"/>
                  </a:solidFill>
                  <a:latin typeface="Arial"/>
                  <a:ea typeface="Arial"/>
                  <a:cs typeface="Arial"/>
                  <a:sym typeface="Arial"/>
                </a:rPr>
                <a:t>ttp://gaia.cs.umass.edu/kurose_ross/</a:t>
              </a:r>
              <a:endParaRPr/>
            </a:p>
          </p:txBody>
        </p:sp>
      </p:grpSp>
      <p:sp>
        <p:nvSpPr>
          <p:cNvPr id="9123" name="Google Shape;9123;p5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20"/>
                                        </p:tgtEl>
                                        <p:attrNameLst>
                                          <p:attrName>style.visibility</p:attrName>
                                        </p:attrNameLst>
                                      </p:cBhvr>
                                      <p:to>
                                        <p:strVal val="visible"/>
                                      </p:to>
                                    </p:set>
                                    <p:animEffect transition="in" filter="fade">
                                      <p:cBhvr>
                                        <p:cTn id="7" dur="500"/>
                                        <p:tgtEl>
                                          <p:spTgt spid="9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6"/>
          <p:cNvSpPr txBox="1">
            <a:spLocks noGrp="1"/>
          </p:cNvSpPr>
          <p:nvPr>
            <p:ph type="body" idx="1"/>
          </p:nvPr>
        </p:nvSpPr>
        <p:spPr>
          <a:xfrm>
            <a:off x="868663" y="1426343"/>
            <a:ext cx="5394571" cy="2251565"/>
          </a:xfrm>
          <a:prstGeom prst="rect">
            <a:avLst/>
          </a:prstGeom>
          <a:noFill/>
          <a:ln>
            <a:noFill/>
          </a:ln>
        </p:spPr>
        <p:txBody>
          <a:bodyPr spcFirstLastPara="1" wrap="square" lIns="91425" tIns="45700" rIns="91425" bIns="45700" anchor="t" anchorCtr="0">
            <a:noAutofit/>
          </a:bodyPr>
          <a:lstStyle/>
          <a:p>
            <a:pPr marL="352425" lvl="0" indent="-222250" algn="l" rtl="0">
              <a:lnSpc>
                <a:spcPct val="90000"/>
              </a:lnSpc>
              <a:spcBef>
                <a:spcPts val="0"/>
              </a:spcBef>
              <a:spcAft>
                <a:spcPts val="0"/>
              </a:spcAft>
              <a:buSzPts val="2100"/>
              <a:buChar char="▪"/>
            </a:pPr>
            <a:r>
              <a:rPr lang="en-US" i="1">
                <a:solidFill>
                  <a:srgbClr val="CC0000"/>
                </a:solidFill>
              </a:rPr>
              <a:t>Infrastructure </a:t>
            </a:r>
            <a:r>
              <a:rPr lang="en-US"/>
              <a:t>that provides services to applications:</a:t>
            </a:r>
            <a:endParaRPr sz="2400"/>
          </a:p>
          <a:p>
            <a:pPr marL="695325" lvl="1" indent="-231775" algn="l" rtl="0">
              <a:lnSpc>
                <a:spcPct val="90000"/>
              </a:lnSpc>
              <a:spcBef>
                <a:spcPts val="500"/>
              </a:spcBef>
              <a:spcAft>
                <a:spcPts val="0"/>
              </a:spcAft>
              <a:buSzPts val="2400"/>
              <a:buChar char="•"/>
            </a:pPr>
            <a:r>
              <a:rPr lang="en-US"/>
              <a:t>Web, streaming video, multimedia teleconferencing, email, games, e-commerce, social media, inter-connected appliances, …</a:t>
            </a:r>
            <a:endParaRPr/>
          </a:p>
          <a:p>
            <a:pPr marL="130175" lvl="0" indent="0" algn="l" rtl="0">
              <a:lnSpc>
                <a:spcPct val="90000"/>
              </a:lnSpc>
              <a:spcBef>
                <a:spcPts val="1000"/>
              </a:spcBef>
              <a:spcAft>
                <a:spcPts val="0"/>
              </a:spcAft>
              <a:buSzPts val="2800"/>
              <a:buNone/>
            </a:pPr>
            <a:endParaRPr/>
          </a:p>
          <a:p>
            <a:pPr marL="0" lvl="0" indent="0" algn="l" rtl="0">
              <a:lnSpc>
                <a:spcPct val="90000"/>
              </a:lnSpc>
              <a:spcBef>
                <a:spcPts val="1000"/>
              </a:spcBef>
              <a:spcAft>
                <a:spcPts val="0"/>
              </a:spcAft>
              <a:buSzPts val="2800"/>
              <a:buNone/>
            </a:pPr>
            <a:endParaRPr/>
          </a:p>
        </p:txBody>
      </p:sp>
      <p:sp>
        <p:nvSpPr>
          <p:cNvPr id="1189" name="Google Shape;1189;p6"/>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The Internet: a “services” view</a:t>
            </a:r>
            <a:endParaRPr/>
          </a:p>
        </p:txBody>
      </p:sp>
      <p:sp>
        <p:nvSpPr>
          <p:cNvPr id="1190" name="Google Shape;1190;p6"/>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1" name="Google Shape;1191;p6"/>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92" name="Google Shape;1192;p6"/>
          <p:cNvGrpSpPr/>
          <p:nvPr/>
        </p:nvGrpSpPr>
        <p:grpSpPr>
          <a:xfrm>
            <a:off x="7205350" y="3289251"/>
            <a:ext cx="1458912" cy="933450"/>
            <a:chOff x="2889" y="1631"/>
            <a:chExt cx="980" cy="743"/>
          </a:xfrm>
        </p:grpSpPr>
        <p:sp>
          <p:nvSpPr>
            <p:cNvPr id="1193" name="Google Shape;1193;p6"/>
            <p:cNvSpPr/>
            <p:nvPr/>
          </p:nvSpPr>
          <p:spPr>
            <a:xfrm>
              <a:off x="3046" y="1841"/>
              <a:ext cx="663" cy="533"/>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194" name="Google Shape;1194;p6"/>
            <p:cNvSpPr/>
            <p:nvPr/>
          </p:nvSpPr>
          <p:spPr>
            <a:xfrm>
              <a:off x="2889" y="1631"/>
              <a:ext cx="980" cy="253"/>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CCFF"/>
                </a:solidFill>
                <a:latin typeface="Arial"/>
                <a:ea typeface="Arial"/>
                <a:cs typeface="Arial"/>
                <a:sym typeface="Arial"/>
              </a:endParaRPr>
            </a:p>
          </p:txBody>
        </p:sp>
      </p:grpSp>
      <p:sp>
        <p:nvSpPr>
          <p:cNvPr id="1195" name="Google Shape;1195;p6"/>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6" name="Google Shape;1196;p6"/>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Noto Sans Symbols"/>
              <a:buNone/>
            </a:pPr>
            <a:r>
              <a:rPr lang="en-US" sz="1400">
                <a:solidFill>
                  <a:schemeClr val="dk1"/>
                </a:solidFill>
                <a:latin typeface="Calibri"/>
                <a:ea typeface="Calibri"/>
                <a:cs typeface="Calibri"/>
                <a:sym typeface="Calibri"/>
              </a:rPr>
              <a:t>mobile network</a:t>
            </a:r>
            <a:endParaRPr/>
          </a:p>
        </p:txBody>
      </p:sp>
      <p:sp>
        <p:nvSpPr>
          <p:cNvPr id="1197" name="Google Shape;1197;p6"/>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400"/>
              <a:buFont typeface="Noto Sans Symbols"/>
              <a:buNone/>
            </a:pPr>
            <a:r>
              <a:rPr lang="en-US" sz="1400">
                <a:solidFill>
                  <a:schemeClr val="dk1"/>
                </a:solidFill>
                <a:latin typeface="Calibri"/>
                <a:ea typeface="Calibri"/>
                <a:cs typeface="Calibri"/>
                <a:sym typeface="Calibri"/>
              </a:rPr>
              <a:t>home network</a:t>
            </a:r>
            <a:endParaRPr/>
          </a:p>
        </p:txBody>
      </p:sp>
      <p:sp>
        <p:nvSpPr>
          <p:cNvPr id="1198" name="Google Shape;1198;p6"/>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400"/>
              <a:buFont typeface="Noto Sans Symbols"/>
              <a:buNone/>
            </a:pPr>
            <a:r>
              <a:rPr lang="en-US" sz="1400">
                <a:solidFill>
                  <a:schemeClr val="dk1"/>
                </a:solidFill>
                <a:latin typeface="Calibri"/>
                <a:ea typeface="Calibri"/>
                <a:cs typeface="Calibri"/>
                <a:sym typeface="Calibri"/>
              </a:rPr>
              <a:t>enterprise</a:t>
            </a:r>
            <a:endParaRPr/>
          </a:p>
          <a:p>
            <a:pPr marL="0" marR="0" lvl="0" indent="0" algn="l" rtl="0">
              <a:lnSpc>
                <a:spcPct val="80000"/>
              </a:lnSpc>
              <a:spcBef>
                <a:spcPts val="0"/>
              </a:spcBef>
              <a:spcAft>
                <a:spcPts val="0"/>
              </a:spcAft>
              <a:buClr>
                <a:schemeClr val="dk1"/>
              </a:buClr>
              <a:buSzPts val="1400"/>
              <a:buFont typeface="Noto Sans Symbols"/>
              <a:buNone/>
            </a:pPr>
            <a:r>
              <a:rPr lang="en-US" sz="1400">
                <a:solidFill>
                  <a:schemeClr val="dk1"/>
                </a:solidFill>
                <a:latin typeface="Calibri"/>
                <a:ea typeface="Calibri"/>
                <a:cs typeface="Calibri"/>
                <a:sym typeface="Calibri"/>
              </a:rPr>
              <a:t>          network</a:t>
            </a:r>
            <a:endParaRPr/>
          </a:p>
        </p:txBody>
      </p:sp>
      <p:sp>
        <p:nvSpPr>
          <p:cNvPr id="1199" name="Google Shape;1199;p6"/>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200" name="Google Shape;1200;p6"/>
          <p:cNvGrpSpPr/>
          <p:nvPr/>
        </p:nvGrpSpPr>
        <p:grpSpPr>
          <a:xfrm>
            <a:off x="10837700" y="3928050"/>
            <a:ext cx="687393" cy="721548"/>
            <a:chOff x="5203089" y="1751190"/>
            <a:chExt cx="858331" cy="662414"/>
          </a:xfrm>
        </p:grpSpPr>
        <p:sp>
          <p:nvSpPr>
            <p:cNvPr id="1201" name="Google Shape;1201;p6"/>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2" name="Google Shape;1202;p6"/>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03" name="Google Shape;1203;p6"/>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1204" name="Google Shape;1204;p6"/>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1205" name="Google Shape;1205;p6"/>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1206" name="Google Shape;1206;p6"/>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1207" name="Google Shape;1207;p6"/>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1208" name="Google Shape;1208;p6"/>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1209" name="Google Shape;1209;p6"/>
          <p:cNvGrpSpPr/>
          <p:nvPr/>
        </p:nvGrpSpPr>
        <p:grpSpPr>
          <a:xfrm>
            <a:off x="10771171" y="3194171"/>
            <a:ext cx="594613" cy="648336"/>
            <a:chOff x="5203089" y="1751190"/>
            <a:chExt cx="858331" cy="662414"/>
          </a:xfrm>
        </p:grpSpPr>
        <p:sp>
          <p:nvSpPr>
            <p:cNvPr id="1210" name="Google Shape;1210;p6"/>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1" name="Google Shape;1211;p6"/>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12" name="Google Shape;1212;p6"/>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1213" name="Google Shape;1213;p6"/>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1214" name="Google Shape;1214;p6"/>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1215" name="Google Shape;1215;p6"/>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1216" name="Google Shape;1216;p6"/>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1217" name="Google Shape;1217;p6"/>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1218" name="Google Shape;1218;p6"/>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9" name="Google Shape;1219;p6"/>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national or global ISP</a:t>
            </a:r>
            <a:endParaRPr/>
          </a:p>
        </p:txBody>
      </p:sp>
      <p:sp>
        <p:nvSpPr>
          <p:cNvPr id="1220" name="Google Shape;1220;p6"/>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1" name="Google Shape;1221;p6"/>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local or regional ISP</a:t>
            </a:r>
            <a:endParaRPr/>
          </a:p>
        </p:txBody>
      </p:sp>
      <p:sp>
        <p:nvSpPr>
          <p:cNvPr id="1222" name="Google Shape;1222;p6"/>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050">
                <a:solidFill>
                  <a:schemeClr val="dk1"/>
                </a:solidFill>
                <a:latin typeface="Calibri"/>
                <a:ea typeface="Calibri"/>
                <a:cs typeface="Calibri"/>
                <a:sym typeface="Calibri"/>
              </a:rPr>
              <a:t>datacenter </a:t>
            </a:r>
            <a:endParaRPr/>
          </a:p>
          <a:p>
            <a:pPr marL="0" marR="0" lvl="0" indent="0" algn="l" rtl="0">
              <a:lnSpc>
                <a:spcPct val="90000"/>
              </a:lnSpc>
              <a:spcBef>
                <a:spcPts val="0"/>
              </a:spcBef>
              <a:spcAft>
                <a:spcPts val="0"/>
              </a:spcAft>
              <a:buNone/>
            </a:pPr>
            <a:r>
              <a:rPr lang="en-US" sz="1050">
                <a:solidFill>
                  <a:schemeClr val="dk1"/>
                </a:solidFill>
                <a:latin typeface="Calibri"/>
                <a:ea typeface="Calibri"/>
                <a:cs typeface="Calibri"/>
                <a:sym typeface="Calibri"/>
              </a:rPr>
              <a:t>network</a:t>
            </a:r>
            <a:endParaRPr/>
          </a:p>
        </p:txBody>
      </p:sp>
      <p:sp>
        <p:nvSpPr>
          <p:cNvPr id="1223" name="Google Shape;1223;p6"/>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content </a:t>
            </a:r>
            <a:endParaRPr/>
          </a:p>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provider </a:t>
            </a:r>
            <a:endParaRPr/>
          </a:p>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network</a:t>
            </a:r>
            <a:endParaRPr sz="1000">
              <a:solidFill>
                <a:schemeClr val="dk1"/>
              </a:solidFill>
              <a:latin typeface="Calibri"/>
              <a:ea typeface="Calibri"/>
              <a:cs typeface="Calibri"/>
              <a:sym typeface="Calibri"/>
            </a:endParaRPr>
          </a:p>
        </p:txBody>
      </p:sp>
      <p:grpSp>
        <p:nvGrpSpPr>
          <p:cNvPr id="1224" name="Google Shape;1224;p6"/>
          <p:cNvGrpSpPr/>
          <p:nvPr/>
        </p:nvGrpSpPr>
        <p:grpSpPr>
          <a:xfrm>
            <a:off x="7562238" y="2127325"/>
            <a:ext cx="3578867" cy="3640284"/>
            <a:chOff x="7562238" y="2127325"/>
            <a:chExt cx="3578867" cy="3640284"/>
          </a:xfrm>
        </p:grpSpPr>
        <p:cxnSp>
          <p:nvCxnSpPr>
            <p:cNvPr id="1225" name="Google Shape;1225;p6"/>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1226" name="Google Shape;1226;p6"/>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1227" name="Google Shape;1227;p6"/>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1228" name="Google Shape;1228;p6"/>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1229" name="Google Shape;1229;p6"/>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1230" name="Google Shape;1230;p6"/>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1231" name="Google Shape;1231;p6"/>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1232" name="Google Shape;1232;p6"/>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1233" name="Google Shape;1233;p6"/>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1234" name="Google Shape;1234;p6"/>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1235" name="Google Shape;1235;p6"/>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grpSp>
          <p:nvGrpSpPr>
            <p:cNvPr id="1236" name="Google Shape;1236;p6"/>
            <p:cNvGrpSpPr/>
            <p:nvPr/>
          </p:nvGrpSpPr>
          <p:grpSpPr>
            <a:xfrm>
              <a:off x="7562238" y="2127325"/>
              <a:ext cx="3578867" cy="3640284"/>
              <a:chOff x="7562238" y="2127325"/>
              <a:chExt cx="3578867" cy="3640284"/>
            </a:xfrm>
          </p:grpSpPr>
          <p:grpSp>
            <p:nvGrpSpPr>
              <p:cNvPr id="1237" name="Google Shape;1237;p6"/>
              <p:cNvGrpSpPr/>
              <p:nvPr/>
            </p:nvGrpSpPr>
            <p:grpSpPr>
              <a:xfrm>
                <a:off x="7857253" y="2127325"/>
                <a:ext cx="3283852" cy="3640284"/>
                <a:chOff x="7881336" y="2104198"/>
                <a:chExt cx="3283852" cy="3640284"/>
              </a:xfrm>
            </p:grpSpPr>
            <p:cxnSp>
              <p:nvCxnSpPr>
                <p:cNvPr id="1238" name="Google Shape;1238;p6"/>
                <p:cNvCxnSpPr/>
                <p:nvPr/>
              </p:nvCxnSpPr>
              <p:spPr>
                <a:xfrm rot="5400000" flipH="1">
                  <a:off x="9813692" y="5228612"/>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1239" name="Google Shape;1239;p6"/>
                <p:cNvCxnSpPr/>
                <p:nvPr/>
              </p:nvCxnSpPr>
              <p:spPr>
                <a:xfrm rot="10800000">
                  <a:off x="10234009" y="5382159"/>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1240" name="Google Shape;1240;p6"/>
                <p:cNvCxnSpPr/>
                <p:nvPr/>
              </p:nvCxnSpPr>
              <p:spPr>
                <a:xfrm>
                  <a:off x="9457042" y="4815390"/>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1241" name="Google Shape;1241;p6"/>
                <p:cNvCxnSpPr/>
                <p:nvPr/>
              </p:nvCxnSpPr>
              <p:spPr>
                <a:xfrm rot="10800000" flipH="1">
                  <a:off x="8874149" y="4815390"/>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1242" name="Google Shape;1242;p6"/>
                <p:cNvCxnSpPr/>
                <p:nvPr/>
              </p:nvCxnSpPr>
              <p:spPr>
                <a:xfrm>
                  <a:off x="8845827" y="5085749"/>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1243" name="Google Shape;1243;p6"/>
                <p:cNvCxnSpPr/>
                <p:nvPr/>
              </p:nvCxnSpPr>
              <p:spPr>
                <a:xfrm>
                  <a:off x="8234290" y="5094207"/>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1244" name="Google Shape;1244;p6"/>
                <p:cNvCxnSpPr/>
                <p:nvPr/>
              </p:nvCxnSpPr>
              <p:spPr>
                <a:xfrm rot="10800000" flipH="1">
                  <a:off x="7972450" y="5267343"/>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1245" name="Google Shape;1245;p6"/>
                <p:cNvCxnSpPr/>
                <p:nvPr/>
              </p:nvCxnSpPr>
              <p:spPr>
                <a:xfrm flipH="1">
                  <a:off x="8397900" y="5259125"/>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1246" name="Google Shape;1246;p6"/>
                <p:cNvCxnSpPr/>
                <p:nvPr/>
              </p:nvCxnSpPr>
              <p:spPr>
                <a:xfrm rot="10800000">
                  <a:off x="8512814" y="5284804"/>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1247" name="Google Shape;1247;p6"/>
                <p:cNvCxnSpPr/>
                <p:nvPr/>
              </p:nvCxnSpPr>
              <p:spPr>
                <a:xfrm>
                  <a:off x="8512814" y="5234921"/>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1248" name="Google Shape;1248;p6"/>
                <p:cNvCxnSpPr/>
                <p:nvPr/>
              </p:nvCxnSpPr>
              <p:spPr>
                <a:xfrm>
                  <a:off x="8271861" y="3806843"/>
                  <a:ext cx="0" cy="131762"/>
                </a:xfrm>
                <a:prstGeom prst="straightConnector1">
                  <a:avLst/>
                </a:prstGeom>
                <a:noFill/>
                <a:ln w="9525" cap="flat" cmpd="sng">
                  <a:solidFill>
                    <a:schemeClr val="dk1"/>
                  </a:solidFill>
                  <a:prstDash val="solid"/>
                  <a:round/>
                  <a:headEnd type="none" w="med" len="med"/>
                  <a:tailEnd type="none" w="med" len="med"/>
                </a:ln>
              </p:spPr>
            </p:cxnSp>
            <p:cxnSp>
              <p:nvCxnSpPr>
                <p:cNvPr id="1249" name="Google Shape;1249;p6"/>
                <p:cNvCxnSpPr/>
                <p:nvPr/>
              </p:nvCxnSpPr>
              <p:spPr>
                <a:xfrm rot="10800000" flipH="1">
                  <a:off x="7881336" y="4017980"/>
                  <a:ext cx="168275" cy="3175"/>
                </a:xfrm>
                <a:prstGeom prst="straightConnector1">
                  <a:avLst/>
                </a:prstGeom>
                <a:noFill/>
                <a:ln w="9525" cap="flat" cmpd="sng">
                  <a:solidFill>
                    <a:schemeClr val="dk1"/>
                  </a:solidFill>
                  <a:prstDash val="solid"/>
                  <a:round/>
                  <a:headEnd type="none" w="med" len="med"/>
                  <a:tailEnd type="none" w="med" len="med"/>
                </a:ln>
              </p:spPr>
            </p:cxnSp>
            <p:cxnSp>
              <p:nvCxnSpPr>
                <p:cNvPr id="1250" name="Google Shape;1250;p6"/>
                <p:cNvCxnSpPr/>
                <p:nvPr/>
              </p:nvCxnSpPr>
              <p:spPr>
                <a:xfrm rot="5400000" flipH="1">
                  <a:off x="9909628" y="5560344"/>
                  <a:ext cx="366793" cy="1482"/>
                </a:xfrm>
                <a:prstGeom prst="straightConnector1">
                  <a:avLst/>
                </a:prstGeom>
                <a:noFill/>
                <a:ln w="12700" cap="flat" cmpd="sng">
                  <a:solidFill>
                    <a:schemeClr val="dk1"/>
                  </a:solidFill>
                  <a:prstDash val="solid"/>
                  <a:round/>
                  <a:headEnd type="none" w="med" len="med"/>
                  <a:tailEnd type="none" w="med" len="med"/>
                </a:ln>
              </p:spPr>
            </p:cxnSp>
            <p:cxnSp>
              <p:nvCxnSpPr>
                <p:cNvPr id="1251" name="Google Shape;1251;p6"/>
                <p:cNvCxnSpPr/>
                <p:nvPr/>
              </p:nvCxnSpPr>
              <p:spPr>
                <a:xfrm rot="10800000" flipH="1">
                  <a:off x="8483508" y="5013435"/>
                  <a:ext cx="404236" cy="207771"/>
                </a:xfrm>
                <a:prstGeom prst="straightConnector1">
                  <a:avLst/>
                </a:prstGeom>
                <a:noFill/>
                <a:ln w="9525" cap="flat" cmpd="sng">
                  <a:solidFill>
                    <a:schemeClr val="dk1"/>
                  </a:solidFill>
                  <a:prstDash val="solid"/>
                  <a:round/>
                  <a:headEnd type="none" w="med" len="med"/>
                  <a:tailEnd type="none" w="med" len="med"/>
                </a:ln>
              </p:spPr>
            </p:cxnSp>
            <p:cxnSp>
              <p:nvCxnSpPr>
                <p:cNvPr id="1252" name="Google Shape;1252;p6"/>
                <p:cNvCxnSpPr/>
                <p:nvPr/>
              </p:nvCxnSpPr>
              <p:spPr>
                <a:xfrm flipH="1">
                  <a:off x="10124718" y="2146305"/>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1253" name="Google Shape;1253;p6"/>
                <p:cNvCxnSpPr/>
                <p:nvPr/>
              </p:nvCxnSpPr>
              <p:spPr>
                <a:xfrm flipH="1">
                  <a:off x="10124718" y="2245186"/>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1254" name="Google Shape;1254;p6"/>
                <p:cNvCxnSpPr/>
                <p:nvPr/>
              </p:nvCxnSpPr>
              <p:spPr>
                <a:xfrm flipH="1">
                  <a:off x="10696218" y="2177379"/>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1255" name="Google Shape;1255;p6"/>
                <p:cNvCxnSpPr/>
                <p:nvPr/>
              </p:nvCxnSpPr>
              <p:spPr>
                <a:xfrm flipH="1">
                  <a:off x="10166249" y="2695840"/>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1256" name="Google Shape;1256;p6"/>
                <p:cNvCxnSpPr/>
                <p:nvPr/>
              </p:nvCxnSpPr>
              <p:spPr>
                <a:xfrm flipH="1">
                  <a:off x="10093625" y="2146305"/>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1257" name="Google Shape;1257;p6"/>
                <p:cNvCxnSpPr/>
                <p:nvPr/>
              </p:nvCxnSpPr>
              <p:spPr>
                <a:xfrm flipH="1">
                  <a:off x="10886186" y="2104198"/>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1258" name="Google Shape;1258;p6"/>
                <p:cNvCxnSpPr/>
                <p:nvPr/>
              </p:nvCxnSpPr>
              <p:spPr>
                <a:xfrm rot="10800000">
                  <a:off x="10706077" y="2695840"/>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1259" name="Google Shape;1259;p6"/>
                <p:cNvCxnSpPr/>
                <p:nvPr/>
              </p:nvCxnSpPr>
              <p:spPr>
                <a:xfrm flipH="1">
                  <a:off x="8793306" y="2245186"/>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1260" name="Google Shape;1260;p6"/>
                <p:cNvCxnSpPr/>
                <p:nvPr/>
              </p:nvCxnSpPr>
              <p:spPr>
                <a:xfrm rot="10800000" flipH="1">
                  <a:off x="9402788" y="4090252"/>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1261" name="Google Shape;1261;p6"/>
                <p:cNvCxnSpPr/>
                <p:nvPr/>
              </p:nvCxnSpPr>
              <p:spPr>
                <a:xfrm rot="10800000" flipH="1">
                  <a:off x="8268637" y="4024329"/>
                  <a:ext cx="969051" cy="3175"/>
                </a:xfrm>
                <a:prstGeom prst="straightConnector1">
                  <a:avLst/>
                </a:prstGeom>
                <a:noFill/>
                <a:ln w="9525" cap="flat" cmpd="sng">
                  <a:solidFill>
                    <a:schemeClr val="dk1"/>
                  </a:solidFill>
                  <a:prstDash val="solid"/>
                  <a:round/>
                  <a:headEnd type="none" w="med" len="med"/>
                  <a:tailEnd type="none" w="med" len="med"/>
                </a:ln>
              </p:spPr>
            </p:cxnSp>
          </p:grpSp>
          <p:pic>
            <p:nvPicPr>
              <p:cNvPr id="1262" name="Google Shape;1262;p6" descr="antenna_radiation_stylized"/>
              <p:cNvPicPr preferRelativeResize="0"/>
              <p:nvPr/>
            </p:nvPicPr>
            <p:blipFill rotWithShape="1">
              <a:blip r:embed="rId3">
                <a:alphaModFix/>
              </a:blip>
              <a:srcRect/>
              <a:stretch/>
            </p:blipFill>
            <p:spPr>
              <a:xfrm>
                <a:off x="7562238" y="3813930"/>
                <a:ext cx="506412" cy="106009"/>
              </a:xfrm>
              <a:prstGeom prst="rect">
                <a:avLst/>
              </a:prstGeom>
              <a:noFill/>
              <a:ln>
                <a:noFill/>
              </a:ln>
            </p:spPr>
          </p:pic>
          <p:pic>
            <p:nvPicPr>
              <p:cNvPr id="1263" name="Google Shape;1263;p6" descr="antenna_radiation_stylized"/>
              <p:cNvPicPr preferRelativeResize="0"/>
              <p:nvPr/>
            </p:nvPicPr>
            <p:blipFill rotWithShape="1">
              <a:blip r:embed="rId4">
                <a:alphaModFix/>
              </a:blip>
              <a:srcRect/>
              <a:stretch/>
            </p:blipFill>
            <p:spPr>
              <a:xfrm>
                <a:off x="9242073" y="5480938"/>
                <a:ext cx="452014" cy="95159"/>
              </a:xfrm>
              <a:prstGeom prst="rect">
                <a:avLst/>
              </a:prstGeom>
              <a:noFill/>
              <a:ln>
                <a:noFill/>
              </a:ln>
            </p:spPr>
          </p:pic>
          <p:pic>
            <p:nvPicPr>
              <p:cNvPr id="1264" name="Google Shape;1264;p6" descr="cell_tower_radiation copy"/>
              <p:cNvPicPr preferRelativeResize="0"/>
              <p:nvPr/>
            </p:nvPicPr>
            <p:blipFill rotWithShape="1">
              <a:blip r:embed="rId5">
                <a:alphaModFix/>
              </a:blip>
              <a:srcRect/>
              <a:stretch/>
            </p:blipFill>
            <p:spPr>
              <a:xfrm>
                <a:off x="7980866" y="2158167"/>
                <a:ext cx="457200" cy="332766"/>
              </a:xfrm>
              <a:prstGeom prst="rect">
                <a:avLst/>
              </a:prstGeom>
              <a:noFill/>
              <a:ln>
                <a:noFill/>
              </a:ln>
            </p:spPr>
          </p:pic>
          <p:sp>
            <p:nvSpPr>
              <p:cNvPr id="1265" name="Google Shape;1265;p6"/>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grpSp>
        <p:nvGrpSpPr>
          <p:cNvPr id="1266" name="Google Shape;1266;p6"/>
          <p:cNvGrpSpPr/>
          <p:nvPr/>
        </p:nvGrpSpPr>
        <p:grpSpPr>
          <a:xfrm>
            <a:off x="7414072" y="1891912"/>
            <a:ext cx="1909777" cy="938011"/>
            <a:chOff x="7432700" y="1830405"/>
            <a:chExt cx="1909777" cy="938011"/>
          </a:xfrm>
        </p:grpSpPr>
        <p:grpSp>
          <p:nvGrpSpPr>
            <p:cNvPr id="1267" name="Google Shape;1267;p6"/>
            <p:cNvGrpSpPr/>
            <p:nvPr/>
          </p:nvGrpSpPr>
          <p:grpSpPr>
            <a:xfrm>
              <a:off x="7743850" y="1830405"/>
              <a:ext cx="415925" cy="385763"/>
              <a:chOff x="2751" y="1851"/>
              <a:chExt cx="462" cy="478"/>
            </a:xfrm>
          </p:grpSpPr>
          <p:pic>
            <p:nvPicPr>
              <p:cNvPr id="1268" name="Google Shape;1268;p6" descr="iphone_stylized_small"/>
              <p:cNvPicPr preferRelativeResize="0"/>
              <p:nvPr/>
            </p:nvPicPr>
            <p:blipFill rotWithShape="1">
              <a:blip r:embed="rId6">
                <a:alphaModFix/>
              </a:blip>
              <a:srcRect/>
              <a:stretch/>
            </p:blipFill>
            <p:spPr>
              <a:xfrm>
                <a:off x="2928" y="1922"/>
                <a:ext cx="152" cy="407"/>
              </a:xfrm>
              <a:prstGeom prst="rect">
                <a:avLst/>
              </a:prstGeom>
              <a:noFill/>
              <a:ln>
                <a:noFill/>
              </a:ln>
            </p:spPr>
          </p:pic>
          <p:pic>
            <p:nvPicPr>
              <p:cNvPr id="1269" name="Google Shape;1269;p6" descr="antenna_radiation_stylized"/>
              <p:cNvPicPr preferRelativeResize="0"/>
              <p:nvPr/>
            </p:nvPicPr>
            <p:blipFill rotWithShape="1">
              <a:blip r:embed="rId7">
                <a:alphaModFix/>
              </a:blip>
              <a:srcRect/>
              <a:stretch/>
            </p:blipFill>
            <p:spPr>
              <a:xfrm>
                <a:off x="2751" y="1851"/>
                <a:ext cx="462" cy="110"/>
              </a:xfrm>
              <a:prstGeom prst="rect">
                <a:avLst/>
              </a:prstGeom>
              <a:noFill/>
              <a:ln>
                <a:noFill/>
              </a:ln>
            </p:spPr>
          </p:pic>
        </p:grpSp>
        <p:grpSp>
          <p:nvGrpSpPr>
            <p:cNvPr id="1270" name="Google Shape;1270;p6"/>
            <p:cNvGrpSpPr/>
            <p:nvPr/>
          </p:nvGrpSpPr>
          <p:grpSpPr>
            <a:xfrm>
              <a:off x="7432700" y="2327293"/>
              <a:ext cx="534987" cy="414882"/>
              <a:chOff x="7432700" y="2327293"/>
              <a:chExt cx="534987" cy="414882"/>
            </a:xfrm>
          </p:grpSpPr>
          <p:pic>
            <p:nvPicPr>
              <p:cNvPr id="1271" name="Google Shape;1271;p6" descr="antenna_stylized"/>
              <p:cNvPicPr preferRelativeResize="0"/>
              <p:nvPr/>
            </p:nvPicPr>
            <p:blipFill rotWithShape="1">
              <a:blip r:embed="rId8">
                <a:alphaModFix/>
              </a:blip>
              <a:srcRect/>
              <a:stretch/>
            </p:blipFill>
            <p:spPr>
              <a:xfrm>
                <a:off x="7432700" y="2327293"/>
                <a:ext cx="530702" cy="223756"/>
              </a:xfrm>
              <a:prstGeom prst="rect">
                <a:avLst/>
              </a:prstGeom>
              <a:noFill/>
              <a:ln>
                <a:noFill/>
              </a:ln>
            </p:spPr>
          </p:pic>
          <p:pic>
            <p:nvPicPr>
              <p:cNvPr id="1272" name="Google Shape;1272;p6" descr="laptop_keyboard"/>
              <p:cNvPicPr preferRelativeResize="0"/>
              <p:nvPr/>
            </p:nvPicPr>
            <p:blipFill rotWithShape="1">
              <a:blip r:embed="rId9">
                <a:alphaModFix/>
              </a:blip>
              <a:srcRect/>
              <a:stretch/>
            </p:blipFill>
            <p:spPr>
              <a:xfrm rot="109064" flipH="1">
                <a:off x="7458407" y="2575770"/>
                <a:ext cx="437221" cy="159511"/>
              </a:xfrm>
              <a:prstGeom prst="rect">
                <a:avLst/>
              </a:prstGeom>
              <a:noFill/>
              <a:ln>
                <a:noFill/>
              </a:ln>
            </p:spPr>
          </p:pic>
          <p:sp>
            <p:nvSpPr>
              <p:cNvPr id="1273" name="Google Shape;1273;p6"/>
              <p:cNvSpPr/>
              <p:nvPr/>
            </p:nvSpPr>
            <p:spPr>
              <a:xfrm>
                <a:off x="7603304" y="242098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74" name="Google Shape;1274;p6" descr="screen"/>
              <p:cNvPicPr preferRelativeResize="0"/>
              <p:nvPr/>
            </p:nvPicPr>
            <p:blipFill rotWithShape="1">
              <a:blip r:embed="rId10">
                <a:alphaModFix/>
              </a:blip>
              <a:srcRect/>
              <a:stretch/>
            </p:blipFill>
            <p:spPr>
              <a:xfrm>
                <a:off x="7620637" y="2426338"/>
                <a:ext cx="319785" cy="189429"/>
              </a:xfrm>
              <a:prstGeom prst="rect">
                <a:avLst/>
              </a:prstGeom>
              <a:noFill/>
              <a:ln>
                <a:noFill/>
              </a:ln>
            </p:spPr>
          </p:pic>
          <p:sp>
            <p:nvSpPr>
              <p:cNvPr id="1275" name="Google Shape;1275;p6"/>
              <p:cNvSpPr/>
              <p:nvPr/>
            </p:nvSpPr>
            <p:spPr>
              <a:xfrm>
                <a:off x="7667378" y="241484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6" name="Google Shape;1276;p6"/>
              <p:cNvSpPr/>
              <p:nvPr/>
            </p:nvSpPr>
            <p:spPr>
              <a:xfrm>
                <a:off x="7600188" y="241452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7" name="Google Shape;1277;p6"/>
              <p:cNvSpPr/>
              <p:nvPr/>
            </p:nvSpPr>
            <p:spPr>
              <a:xfrm>
                <a:off x="7874205" y="244334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8" name="Google Shape;1278;p6"/>
              <p:cNvSpPr/>
              <p:nvPr/>
            </p:nvSpPr>
            <p:spPr>
              <a:xfrm>
                <a:off x="7599214" y="256758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9" name="Google Shape;1279;p6"/>
              <p:cNvSpPr/>
              <p:nvPr/>
            </p:nvSpPr>
            <p:spPr>
              <a:xfrm>
                <a:off x="7884138" y="244491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0" name="Google Shape;1280;p6"/>
              <p:cNvSpPr/>
              <p:nvPr/>
            </p:nvSpPr>
            <p:spPr>
              <a:xfrm>
                <a:off x="7599603" y="257592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81" name="Google Shape;1281;p6"/>
              <p:cNvGrpSpPr/>
              <p:nvPr/>
            </p:nvGrpSpPr>
            <p:grpSpPr>
              <a:xfrm>
                <a:off x="7594735" y="2642220"/>
                <a:ext cx="98740" cy="36846"/>
                <a:chOff x="1740" y="2642"/>
                <a:chExt cx="752" cy="327"/>
              </a:xfrm>
            </p:grpSpPr>
            <p:sp>
              <p:nvSpPr>
                <p:cNvPr id="1282" name="Google Shape;1282;p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3" name="Google Shape;1283;p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4" name="Google Shape;1284;p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5" name="Google Shape;1285;p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6" name="Google Shape;1286;p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7" name="Google Shape;1287;p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8" name="Google Shape;1288;p6"/>
              <p:cNvSpPr/>
              <p:nvPr/>
            </p:nvSpPr>
            <p:spPr>
              <a:xfrm>
                <a:off x="7763780" y="264773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9" name="Google Shape;1289;p6"/>
              <p:cNvSpPr/>
              <p:nvPr/>
            </p:nvSpPr>
            <p:spPr>
              <a:xfrm>
                <a:off x="7458602" y="265418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0" name="Google Shape;1290;p6"/>
              <p:cNvSpPr/>
              <p:nvPr/>
            </p:nvSpPr>
            <p:spPr>
              <a:xfrm>
                <a:off x="7458797" y="264064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1" name="Google Shape;1291;p6"/>
              <p:cNvSpPr/>
              <p:nvPr/>
            </p:nvSpPr>
            <p:spPr>
              <a:xfrm>
                <a:off x="7458992" y="257970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2" name="Google Shape;1292;p6"/>
              <p:cNvSpPr/>
              <p:nvPr/>
            </p:nvSpPr>
            <p:spPr>
              <a:xfrm>
                <a:off x="7468535" y="264379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3" name="Google Shape;1293;p6"/>
              <p:cNvSpPr/>
              <p:nvPr/>
            </p:nvSpPr>
            <p:spPr>
              <a:xfrm rot="10800000" flipH="1">
                <a:off x="7758327" y="263875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94" name="Google Shape;1294;p6"/>
            <p:cNvGrpSpPr/>
            <p:nvPr/>
          </p:nvGrpSpPr>
          <p:grpSpPr>
            <a:xfrm>
              <a:off x="8631407" y="2290407"/>
              <a:ext cx="530702" cy="478009"/>
              <a:chOff x="8631407" y="2290407"/>
              <a:chExt cx="530702" cy="478009"/>
            </a:xfrm>
          </p:grpSpPr>
          <p:pic>
            <p:nvPicPr>
              <p:cNvPr id="1295" name="Google Shape;1295;p6" descr="light2.png"/>
              <p:cNvPicPr preferRelativeResize="0"/>
              <p:nvPr/>
            </p:nvPicPr>
            <p:blipFill rotWithShape="1">
              <a:blip r:embed="rId11">
                <a:alphaModFix/>
              </a:blip>
              <a:srcRect/>
              <a:stretch/>
            </p:blipFill>
            <p:spPr>
              <a:xfrm flipH="1">
                <a:off x="8825293" y="2362969"/>
                <a:ext cx="92772" cy="405447"/>
              </a:xfrm>
              <a:prstGeom prst="rect">
                <a:avLst/>
              </a:prstGeom>
              <a:noFill/>
              <a:ln>
                <a:noFill/>
              </a:ln>
            </p:spPr>
          </p:pic>
          <p:pic>
            <p:nvPicPr>
              <p:cNvPr id="1296" name="Google Shape;1296;p6" descr="antenna_stylized"/>
              <p:cNvPicPr preferRelativeResize="0"/>
              <p:nvPr/>
            </p:nvPicPr>
            <p:blipFill rotWithShape="1">
              <a:blip r:embed="rId8">
                <a:alphaModFix/>
              </a:blip>
              <a:srcRect/>
              <a:stretch/>
            </p:blipFill>
            <p:spPr>
              <a:xfrm>
                <a:off x="8631407" y="2290407"/>
                <a:ext cx="530702" cy="223756"/>
              </a:xfrm>
              <a:prstGeom prst="rect">
                <a:avLst/>
              </a:prstGeom>
              <a:noFill/>
              <a:ln>
                <a:noFill/>
              </a:ln>
            </p:spPr>
          </p:pic>
        </p:grpSp>
        <p:grpSp>
          <p:nvGrpSpPr>
            <p:cNvPr id="1297" name="Google Shape;1297;p6"/>
            <p:cNvGrpSpPr/>
            <p:nvPr/>
          </p:nvGrpSpPr>
          <p:grpSpPr>
            <a:xfrm>
              <a:off x="8493165" y="2029804"/>
              <a:ext cx="849312" cy="226109"/>
              <a:chOff x="8493165" y="2029804"/>
              <a:chExt cx="849312" cy="226109"/>
            </a:xfrm>
          </p:grpSpPr>
          <p:pic>
            <p:nvPicPr>
              <p:cNvPr id="1298" name="Google Shape;1298;p6" descr="car_icon_small"/>
              <p:cNvPicPr preferRelativeResize="0"/>
              <p:nvPr/>
            </p:nvPicPr>
            <p:blipFill rotWithShape="1">
              <a:blip r:embed="rId12">
                <a:alphaModFix/>
              </a:blip>
              <a:srcRect/>
              <a:stretch/>
            </p:blipFill>
            <p:spPr>
              <a:xfrm>
                <a:off x="8493165" y="2087638"/>
                <a:ext cx="849312" cy="168275"/>
              </a:xfrm>
              <a:prstGeom prst="rect">
                <a:avLst/>
              </a:prstGeom>
              <a:noFill/>
              <a:ln>
                <a:noFill/>
              </a:ln>
            </p:spPr>
          </p:pic>
          <p:pic>
            <p:nvPicPr>
              <p:cNvPr id="1299" name="Google Shape;1299;p6" descr="antenna_stylized"/>
              <p:cNvPicPr preferRelativeResize="0"/>
              <p:nvPr/>
            </p:nvPicPr>
            <p:blipFill rotWithShape="1">
              <a:blip r:embed="rId8">
                <a:alphaModFix/>
              </a:blip>
              <a:srcRect/>
              <a:stretch/>
            </p:blipFill>
            <p:spPr>
              <a:xfrm>
                <a:off x="8704645" y="2029804"/>
                <a:ext cx="530702" cy="223756"/>
              </a:xfrm>
              <a:prstGeom prst="rect">
                <a:avLst/>
              </a:prstGeom>
              <a:noFill/>
              <a:ln>
                <a:noFill/>
              </a:ln>
            </p:spPr>
          </p:pic>
        </p:grpSp>
      </p:grpSp>
      <p:grpSp>
        <p:nvGrpSpPr>
          <p:cNvPr id="1300" name="Google Shape;1300;p6"/>
          <p:cNvGrpSpPr/>
          <p:nvPr/>
        </p:nvGrpSpPr>
        <p:grpSpPr>
          <a:xfrm>
            <a:off x="7468516" y="3357611"/>
            <a:ext cx="857739" cy="583764"/>
            <a:chOff x="7487144" y="3296104"/>
            <a:chExt cx="857739" cy="583764"/>
          </a:xfrm>
        </p:grpSpPr>
        <p:grpSp>
          <p:nvGrpSpPr>
            <p:cNvPr id="1301" name="Google Shape;1301;p6"/>
            <p:cNvGrpSpPr/>
            <p:nvPr/>
          </p:nvGrpSpPr>
          <p:grpSpPr>
            <a:xfrm>
              <a:off x="7487144" y="3389820"/>
              <a:ext cx="350807" cy="310034"/>
              <a:chOff x="7487144" y="3389820"/>
              <a:chExt cx="350807" cy="310034"/>
            </a:xfrm>
          </p:grpSpPr>
          <p:pic>
            <p:nvPicPr>
              <p:cNvPr id="1302" name="Google Shape;1302;p6" descr="antenna_stylized"/>
              <p:cNvPicPr preferRelativeResize="0"/>
              <p:nvPr/>
            </p:nvPicPr>
            <p:blipFill rotWithShape="1">
              <a:blip r:embed="rId13">
                <a:alphaModFix/>
              </a:blip>
              <a:srcRect/>
              <a:stretch/>
            </p:blipFill>
            <p:spPr>
              <a:xfrm>
                <a:off x="7487144" y="3389820"/>
                <a:ext cx="347997" cy="167557"/>
              </a:xfrm>
              <a:prstGeom prst="rect">
                <a:avLst/>
              </a:prstGeom>
              <a:noFill/>
              <a:ln>
                <a:noFill/>
              </a:ln>
            </p:spPr>
          </p:pic>
          <p:pic>
            <p:nvPicPr>
              <p:cNvPr id="1303" name="Google Shape;1303;p6" descr="laptop_keyboard"/>
              <p:cNvPicPr preferRelativeResize="0"/>
              <p:nvPr/>
            </p:nvPicPr>
            <p:blipFill rotWithShape="1">
              <a:blip r:embed="rId14">
                <a:alphaModFix/>
              </a:blip>
              <a:srcRect/>
              <a:stretch/>
            </p:blipFill>
            <p:spPr>
              <a:xfrm rot="109064" flipH="1">
                <a:off x="7504001" y="3575889"/>
                <a:ext cx="286699" cy="119448"/>
              </a:xfrm>
              <a:prstGeom prst="rect">
                <a:avLst/>
              </a:prstGeom>
              <a:noFill/>
              <a:ln>
                <a:noFill/>
              </a:ln>
            </p:spPr>
          </p:pic>
          <p:sp>
            <p:nvSpPr>
              <p:cNvPr id="1304" name="Google Shape;1304;p6"/>
              <p:cNvSpPr/>
              <p:nvPr/>
            </p:nvSpPr>
            <p:spPr>
              <a:xfrm>
                <a:off x="7599014" y="345997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05" name="Google Shape;1305;p6" descr="screen"/>
              <p:cNvPicPr preferRelativeResize="0"/>
              <p:nvPr/>
            </p:nvPicPr>
            <p:blipFill rotWithShape="1">
              <a:blip r:embed="rId15">
                <a:alphaModFix/>
              </a:blip>
              <a:srcRect/>
              <a:stretch/>
            </p:blipFill>
            <p:spPr>
              <a:xfrm>
                <a:off x="7610380" y="3463988"/>
                <a:ext cx="209692" cy="141851"/>
              </a:xfrm>
              <a:prstGeom prst="rect">
                <a:avLst/>
              </a:prstGeom>
              <a:noFill/>
              <a:ln>
                <a:noFill/>
              </a:ln>
            </p:spPr>
          </p:pic>
          <p:sp>
            <p:nvSpPr>
              <p:cNvPr id="1306" name="Google Shape;1306;p6"/>
              <p:cNvSpPr/>
              <p:nvPr/>
            </p:nvSpPr>
            <p:spPr>
              <a:xfrm>
                <a:off x="7641029" y="345538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7" name="Google Shape;1307;p6"/>
              <p:cNvSpPr/>
              <p:nvPr/>
            </p:nvSpPr>
            <p:spPr>
              <a:xfrm>
                <a:off x="7596971" y="345514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8" name="Google Shape;1308;p6"/>
              <p:cNvSpPr/>
              <p:nvPr/>
            </p:nvSpPr>
            <p:spPr>
              <a:xfrm>
                <a:off x="7776652" y="347672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9" name="Google Shape;1309;p6"/>
              <p:cNvSpPr/>
              <p:nvPr/>
            </p:nvSpPr>
            <p:spPr>
              <a:xfrm>
                <a:off x="7596332" y="356975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0" name="Google Shape;1310;p6"/>
              <p:cNvSpPr/>
              <p:nvPr/>
            </p:nvSpPr>
            <p:spPr>
              <a:xfrm>
                <a:off x="7783165" y="347790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1" name="Google Shape;1311;p6"/>
              <p:cNvSpPr/>
              <p:nvPr/>
            </p:nvSpPr>
            <p:spPr>
              <a:xfrm>
                <a:off x="7596588" y="357600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12" name="Google Shape;1312;p6"/>
              <p:cNvGrpSpPr/>
              <p:nvPr/>
            </p:nvGrpSpPr>
            <p:grpSpPr>
              <a:xfrm>
                <a:off x="7593395" y="3625649"/>
                <a:ext cx="64747" cy="27592"/>
                <a:chOff x="1740" y="2642"/>
                <a:chExt cx="752" cy="327"/>
              </a:xfrm>
            </p:grpSpPr>
            <p:sp>
              <p:nvSpPr>
                <p:cNvPr id="1313" name="Google Shape;1313;p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4" name="Google Shape;1314;p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5" name="Google Shape;1315;p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6" name="Google Shape;1316;p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7" name="Google Shape;1317;p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8" name="Google Shape;1318;p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19" name="Google Shape;1319;p6"/>
              <p:cNvSpPr/>
              <p:nvPr/>
            </p:nvSpPr>
            <p:spPr>
              <a:xfrm>
                <a:off x="7704243" y="362977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0" name="Google Shape;1320;p6"/>
              <p:cNvSpPr/>
              <p:nvPr/>
            </p:nvSpPr>
            <p:spPr>
              <a:xfrm>
                <a:off x="7504129" y="363461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1" name="Google Shape;1321;p6"/>
              <p:cNvSpPr/>
              <p:nvPr/>
            </p:nvSpPr>
            <p:spPr>
              <a:xfrm>
                <a:off x="7504257" y="362447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2" name="Google Shape;1322;p6"/>
              <p:cNvSpPr/>
              <p:nvPr/>
            </p:nvSpPr>
            <p:spPr>
              <a:xfrm>
                <a:off x="7504384" y="357883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3" name="Google Shape;1323;p6"/>
              <p:cNvSpPr/>
              <p:nvPr/>
            </p:nvSpPr>
            <p:spPr>
              <a:xfrm>
                <a:off x="7510642" y="362682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4" name="Google Shape;1324;p6"/>
              <p:cNvSpPr/>
              <p:nvPr/>
            </p:nvSpPr>
            <p:spPr>
              <a:xfrm rot="10800000" flipH="1">
                <a:off x="7700668" y="362305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25" name="Google Shape;1325;p6"/>
            <p:cNvGrpSpPr/>
            <p:nvPr/>
          </p:nvGrpSpPr>
          <p:grpSpPr>
            <a:xfrm flipH="1">
              <a:off x="7985622" y="3537823"/>
              <a:ext cx="359261" cy="342045"/>
              <a:chOff x="2839" y="3501"/>
              <a:chExt cx="755" cy="803"/>
            </a:xfrm>
          </p:grpSpPr>
          <p:pic>
            <p:nvPicPr>
              <p:cNvPr id="1326" name="Google Shape;1326;p6" descr="desktop_computer_stylized_medium"/>
              <p:cNvPicPr preferRelativeResize="0"/>
              <p:nvPr/>
            </p:nvPicPr>
            <p:blipFill rotWithShape="1">
              <a:blip r:embed="rId16">
                <a:alphaModFix/>
              </a:blip>
              <a:srcRect/>
              <a:stretch/>
            </p:blipFill>
            <p:spPr>
              <a:xfrm>
                <a:off x="2839" y="3501"/>
                <a:ext cx="755" cy="803"/>
              </a:xfrm>
              <a:prstGeom prst="rect">
                <a:avLst/>
              </a:prstGeom>
              <a:noFill/>
              <a:ln>
                <a:noFill/>
              </a:ln>
            </p:spPr>
          </p:pic>
          <p:sp>
            <p:nvSpPr>
              <p:cNvPr id="1327" name="Google Shape;1327;p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28" name="Google Shape;1328;p6"/>
            <p:cNvGrpSpPr/>
            <p:nvPr/>
          </p:nvGrpSpPr>
          <p:grpSpPr>
            <a:xfrm>
              <a:off x="7797061" y="3296104"/>
              <a:ext cx="347997" cy="396620"/>
              <a:chOff x="7797061" y="3296104"/>
              <a:chExt cx="347997" cy="396620"/>
            </a:xfrm>
          </p:grpSpPr>
          <p:pic>
            <p:nvPicPr>
              <p:cNvPr id="1329" name="Google Shape;1329;p6" descr="fridge2.png"/>
              <p:cNvPicPr preferRelativeResize="0"/>
              <p:nvPr/>
            </p:nvPicPr>
            <p:blipFill rotWithShape="1">
              <a:blip r:embed="rId17">
                <a:alphaModFix/>
              </a:blip>
              <a:srcRect/>
              <a:stretch/>
            </p:blipFill>
            <p:spPr>
              <a:xfrm>
                <a:off x="7896825" y="3355697"/>
                <a:ext cx="189578" cy="337027"/>
              </a:xfrm>
              <a:prstGeom prst="rect">
                <a:avLst/>
              </a:prstGeom>
              <a:noFill/>
              <a:ln>
                <a:noFill/>
              </a:ln>
            </p:spPr>
          </p:pic>
          <p:pic>
            <p:nvPicPr>
              <p:cNvPr id="1330" name="Google Shape;1330;p6" descr="antenna_stylized"/>
              <p:cNvPicPr preferRelativeResize="0"/>
              <p:nvPr/>
            </p:nvPicPr>
            <p:blipFill rotWithShape="1">
              <a:blip r:embed="rId13">
                <a:alphaModFix/>
              </a:blip>
              <a:srcRect/>
              <a:stretch/>
            </p:blipFill>
            <p:spPr>
              <a:xfrm>
                <a:off x="7797061" y="3296104"/>
                <a:ext cx="347997" cy="167557"/>
              </a:xfrm>
              <a:prstGeom prst="rect">
                <a:avLst/>
              </a:prstGeom>
              <a:noFill/>
              <a:ln>
                <a:noFill/>
              </a:ln>
            </p:spPr>
          </p:pic>
        </p:grpSp>
      </p:grpSp>
      <p:grpSp>
        <p:nvGrpSpPr>
          <p:cNvPr id="1331" name="Google Shape;1331;p6"/>
          <p:cNvGrpSpPr/>
          <p:nvPr/>
        </p:nvGrpSpPr>
        <p:grpSpPr>
          <a:xfrm>
            <a:off x="11039945" y="3460672"/>
            <a:ext cx="518448" cy="1212242"/>
            <a:chOff x="11058573" y="3399165"/>
            <a:chExt cx="518448" cy="1212242"/>
          </a:xfrm>
        </p:grpSpPr>
        <p:grpSp>
          <p:nvGrpSpPr>
            <p:cNvPr id="1332" name="Google Shape;1332;p6"/>
            <p:cNvGrpSpPr/>
            <p:nvPr/>
          </p:nvGrpSpPr>
          <p:grpSpPr>
            <a:xfrm>
              <a:off x="11087182" y="4159591"/>
              <a:ext cx="489839" cy="451816"/>
              <a:chOff x="5103720" y="2693365"/>
              <a:chExt cx="611650" cy="414788"/>
            </a:xfrm>
          </p:grpSpPr>
          <p:cxnSp>
            <p:nvCxnSpPr>
              <p:cNvPr id="1333" name="Google Shape;1333;p6"/>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1334" name="Google Shape;1334;p6"/>
              <p:cNvGrpSpPr/>
              <p:nvPr/>
            </p:nvGrpSpPr>
            <p:grpSpPr>
              <a:xfrm>
                <a:off x="5275406" y="2693365"/>
                <a:ext cx="439964" cy="414788"/>
                <a:chOff x="5275406" y="2711455"/>
                <a:chExt cx="452949" cy="405518"/>
              </a:xfrm>
            </p:grpSpPr>
            <p:pic>
              <p:nvPicPr>
                <p:cNvPr id="1335" name="Google Shape;1335;p6" descr="server_rack.png"/>
                <p:cNvPicPr preferRelativeResize="0"/>
                <p:nvPr/>
              </p:nvPicPr>
              <p:blipFill rotWithShape="1">
                <a:blip r:embed="rId18">
                  <a:alphaModFix/>
                </a:blip>
                <a:srcRect/>
                <a:stretch/>
              </p:blipFill>
              <p:spPr>
                <a:xfrm>
                  <a:off x="5537367" y="2770786"/>
                  <a:ext cx="190988" cy="313366"/>
                </a:xfrm>
                <a:prstGeom prst="rect">
                  <a:avLst/>
                </a:prstGeom>
                <a:noFill/>
                <a:ln>
                  <a:noFill/>
                </a:ln>
              </p:spPr>
            </p:pic>
            <p:pic>
              <p:nvPicPr>
                <p:cNvPr id="1336" name="Google Shape;1336;p6" descr="server_rack.png"/>
                <p:cNvPicPr preferRelativeResize="0"/>
                <p:nvPr/>
              </p:nvPicPr>
              <p:blipFill rotWithShape="1">
                <a:blip r:embed="rId18">
                  <a:alphaModFix/>
                </a:blip>
                <a:srcRect/>
                <a:stretch/>
              </p:blipFill>
              <p:spPr>
                <a:xfrm>
                  <a:off x="5275406" y="2764002"/>
                  <a:ext cx="190988" cy="313366"/>
                </a:xfrm>
                <a:prstGeom prst="rect">
                  <a:avLst/>
                </a:prstGeom>
                <a:noFill/>
                <a:ln>
                  <a:noFill/>
                </a:ln>
              </p:spPr>
            </p:pic>
            <p:pic>
              <p:nvPicPr>
                <p:cNvPr id="1337" name="Google Shape;1337;p6" descr="server_rack.png"/>
                <p:cNvPicPr preferRelativeResize="0"/>
                <p:nvPr/>
              </p:nvPicPr>
              <p:blipFill rotWithShape="1">
                <a:blip r:embed="rId18">
                  <a:alphaModFix/>
                </a:blip>
                <a:srcRect/>
                <a:stretch/>
              </p:blipFill>
              <p:spPr>
                <a:xfrm>
                  <a:off x="5385676" y="2711455"/>
                  <a:ext cx="247152" cy="405518"/>
                </a:xfrm>
                <a:prstGeom prst="rect">
                  <a:avLst/>
                </a:prstGeom>
                <a:noFill/>
                <a:ln>
                  <a:noFill/>
                </a:ln>
              </p:spPr>
            </p:pic>
          </p:grpSp>
        </p:grpSp>
        <p:grpSp>
          <p:nvGrpSpPr>
            <p:cNvPr id="1338" name="Google Shape;1338;p6"/>
            <p:cNvGrpSpPr/>
            <p:nvPr/>
          </p:nvGrpSpPr>
          <p:grpSpPr>
            <a:xfrm>
              <a:off x="11058573" y="3399165"/>
              <a:ext cx="423724" cy="405973"/>
              <a:chOff x="5103720" y="2693365"/>
              <a:chExt cx="611650" cy="414788"/>
            </a:xfrm>
          </p:grpSpPr>
          <p:cxnSp>
            <p:nvCxnSpPr>
              <p:cNvPr id="1339" name="Google Shape;1339;p6"/>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1340" name="Google Shape;1340;p6"/>
              <p:cNvGrpSpPr/>
              <p:nvPr/>
            </p:nvGrpSpPr>
            <p:grpSpPr>
              <a:xfrm>
                <a:off x="5275406" y="2693365"/>
                <a:ext cx="439964" cy="414788"/>
                <a:chOff x="5275406" y="2711455"/>
                <a:chExt cx="452949" cy="405518"/>
              </a:xfrm>
            </p:grpSpPr>
            <p:pic>
              <p:nvPicPr>
                <p:cNvPr id="1341" name="Google Shape;1341;p6" descr="server_rack.png"/>
                <p:cNvPicPr preferRelativeResize="0"/>
                <p:nvPr/>
              </p:nvPicPr>
              <p:blipFill rotWithShape="1">
                <a:blip r:embed="rId18">
                  <a:alphaModFix/>
                </a:blip>
                <a:srcRect/>
                <a:stretch/>
              </p:blipFill>
              <p:spPr>
                <a:xfrm>
                  <a:off x="5537367" y="2770786"/>
                  <a:ext cx="190988" cy="313366"/>
                </a:xfrm>
                <a:prstGeom prst="rect">
                  <a:avLst/>
                </a:prstGeom>
                <a:noFill/>
                <a:ln>
                  <a:noFill/>
                </a:ln>
              </p:spPr>
            </p:pic>
            <p:pic>
              <p:nvPicPr>
                <p:cNvPr id="1342" name="Google Shape;1342;p6" descr="server_rack.png"/>
                <p:cNvPicPr preferRelativeResize="0"/>
                <p:nvPr/>
              </p:nvPicPr>
              <p:blipFill rotWithShape="1">
                <a:blip r:embed="rId18">
                  <a:alphaModFix/>
                </a:blip>
                <a:srcRect/>
                <a:stretch/>
              </p:blipFill>
              <p:spPr>
                <a:xfrm>
                  <a:off x="5275406" y="2764002"/>
                  <a:ext cx="190988" cy="313366"/>
                </a:xfrm>
                <a:prstGeom prst="rect">
                  <a:avLst/>
                </a:prstGeom>
                <a:noFill/>
                <a:ln>
                  <a:noFill/>
                </a:ln>
              </p:spPr>
            </p:pic>
            <p:pic>
              <p:nvPicPr>
                <p:cNvPr id="1343" name="Google Shape;1343;p6" descr="server_rack.png"/>
                <p:cNvPicPr preferRelativeResize="0"/>
                <p:nvPr/>
              </p:nvPicPr>
              <p:blipFill rotWithShape="1">
                <a:blip r:embed="rId18">
                  <a:alphaModFix/>
                </a:blip>
                <a:srcRect/>
                <a:stretch/>
              </p:blipFill>
              <p:spPr>
                <a:xfrm>
                  <a:off x="5385676" y="2711455"/>
                  <a:ext cx="247152" cy="405518"/>
                </a:xfrm>
                <a:prstGeom prst="rect">
                  <a:avLst/>
                </a:prstGeom>
                <a:noFill/>
                <a:ln>
                  <a:noFill/>
                </a:ln>
              </p:spPr>
            </p:pic>
          </p:grpSp>
        </p:grpSp>
      </p:grpSp>
      <p:grpSp>
        <p:nvGrpSpPr>
          <p:cNvPr id="1344" name="Google Shape;1344;p6"/>
          <p:cNvGrpSpPr/>
          <p:nvPr/>
        </p:nvGrpSpPr>
        <p:grpSpPr>
          <a:xfrm>
            <a:off x="10263913" y="5306138"/>
            <a:ext cx="177192" cy="330833"/>
            <a:chOff x="4140" y="429"/>
            <a:chExt cx="1425" cy="2396"/>
          </a:xfrm>
        </p:grpSpPr>
        <p:sp>
          <p:nvSpPr>
            <p:cNvPr id="1345" name="Google Shape;1345;p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6" name="Google Shape;1346;p6"/>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47" name="Google Shape;1347;p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8" name="Google Shape;1348;p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9" name="Google Shape;1349;p6"/>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350" name="Google Shape;1350;p6"/>
            <p:cNvGrpSpPr/>
            <p:nvPr/>
          </p:nvGrpSpPr>
          <p:grpSpPr>
            <a:xfrm>
              <a:off x="4748" y="666"/>
              <a:ext cx="578" cy="150"/>
              <a:chOff x="613" y="2566"/>
              <a:chExt cx="721" cy="144"/>
            </a:xfrm>
          </p:grpSpPr>
          <p:sp>
            <p:nvSpPr>
              <p:cNvPr id="1351" name="Google Shape;1351;p6"/>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52" name="Google Shape;1352;p6"/>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353" name="Google Shape;1353;p6"/>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354" name="Google Shape;1354;p6"/>
            <p:cNvGrpSpPr/>
            <p:nvPr/>
          </p:nvGrpSpPr>
          <p:grpSpPr>
            <a:xfrm>
              <a:off x="4748" y="990"/>
              <a:ext cx="578" cy="134"/>
              <a:chOff x="615" y="2564"/>
              <a:chExt cx="721" cy="139"/>
            </a:xfrm>
          </p:grpSpPr>
          <p:sp>
            <p:nvSpPr>
              <p:cNvPr id="1355" name="Google Shape;1355;p6"/>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56" name="Google Shape;1356;p6"/>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357" name="Google Shape;1357;p6"/>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58" name="Google Shape;1358;p6"/>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359" name="Google Shape;1359;p6"/>
            <p:cNvGrpSpPr/>
            <p:nvPr/>
          </p:nvGrpSpPr>
          <p:grpSpPr>
            <a:xfrm>
              <a:off x="4738" y="1647"/>
              <a:ext cx="578" cy="135"/>
              <a:chOff x="618" y="2586"/>
              <a:chExt cx="720" cy="124"/>
            </a:xfrm>
          </p:grpSpPr>
          <p:sp>
            <p:nvSpPr>
              <p:cNvPr id="1360" name="Google Shape;1360;p6"/>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61" name="Google Shape;1361;p6"/>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362" name="Google Shape;1362;p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63" name="Google Shape;1363;p6"/>
            <p:cNvGrpSpPr/>
            <p:nvPr/>
          </p:nvGrpSpPr>
          <p:grpSpPr>
            <a:xfrm>
              <a:off x="4738" y="1330"/>
              <a:ext cx="588" cy="134"/>
              <a:chOff x="613" y="2571"/>
              <a:chExt cx="732" cy="134"/>
            </a:xfrm>
          </p:grpSpPr>
          <p:sp>
            <p:nvSpPr>
              <p:cNvPr id="1364" name="Google Shape;1364;p6"/>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65" name="Google Shape;1365;p6"/>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366" name="Google Shape;1366;p6"/>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67" name="Google Shape;1367;p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8" name="Google Shape;1368;p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9" name="Google Shape;1369;p6"/>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70" name="Google Shape;1370;p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1" name="Google Shape;1371;p6"/>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72" name="Google Shape;1372;p6"/>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73" name="Google Shape;1373;p6"/>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74" name="Google Shape;1374;p6"/>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1375" name="Google Shape;1375;p6"/>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76" name="Google Shape;1376;p6"/>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1377" name="Google Shape;1377;p6"/>
          <p:cNvGrpSpPr/>
          <p:nvPr/>
        </p:nvGrpSpPr>
        <p:grpSpPr>
          <a:xfrm flipH="1">
            <a:off x="7955853" y="4932348"/>
            <a:ext cx="345630" cy="320302"/>
            <a:chOff x="2839" y="3501"/>
            <a:chExt cx="755" cy="803"/>
          </a:xfrm>
        </p:grpSpPr>
        <p:pic>
          <p:nvPicPr>
            <p:cNvPr id="1378" name="Google Shape;1378;p6" descr="desktop_computer_stylized_medium"/>
            <p:cNvPicPr preferRelativeResize="0"/>
            <p:nvPr/>
          </p:nvPicPr>
          <p:blipFill rotWithShape="1">
            <a:blip r:embed="rId19">
              <a:alphaModFix/>
            </a:blip>
            <a:srcRect/>
            <a:stretch/>
          </p:blipFill>
          <p:spPr>
            <a:xfrm>
              <a:off x="2839" y="3501"/>
              <a:ext cx="755" cy="803"/>
            </a:xfrm>
            <a:prstGeom prst="rect">
              <a:avLst/>
            </a:prstGeom>
            <a:noFill/>
            <a:ln>
              <a:noFill/>
            </a:ln>
          </p:spPr>
        </p:pic>
        <p:sp>
          <p:nvSpPr>
            <p:cNvPr id="1379" name="Google Shape;1379;p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80" name="Google Shape;1380;p6"/>
          <p:cNvGrpSpPr/>
          <p:nvPr/>
        </p:nvGrpSpPr>
        <p:grpSpPr>
          <a:xfrm>
            <a:off x="9010801" y="5861358"/>
            <a:ext cx="310186" cy="312008"/>
            <a:chOff x="877" y="1008"/>
            <a:chExt cx="2747" cy="2626"/>
          </a:xfrm>
        </p:grpSpPr>
        <p:pic>
          <p:nvPicPr>
            <p:cNvPr id="1381" name="Google Shape;1381;p6" descr="antenna_stylized"/>
            <p:cNvPicPr preferRelativeResize="0"/>
            <p:nvPr/>
          </p:nvPicPr>
          <p:blipFill rotWithShape="1">
            <a:blip r:embed="rId20">
              <a:alphaModFix/>
            </a:blip>
            <a:srcRect/>
            <a:stretch/>
          </p:blipFill>
          <p:spPr>
            <a:xfrm>
              <a:off x="877" y="1008"/>
              <a:ext cx="2725" cy="1421"/>
            </a:xfrm>
            <a:prstGeom prst="rect">
              <a:avLst/>
            </a:prstGeom>
            <a:noFill/>
            <a:ln>
              <a:noFill/>
            </a:ln>
          </p:spPr>
        </p:pic>
        <p:pic>
          <p:nvPicPr>
            <p:cNvPr id="1382" name="Google Shape;1382;p6" descr="laptop_keyboard"/>
            <p:cNvPicPr preferRelativeResize="0"/>
            <p:nvPr/>
          </p:nvPicPr>
          <p:blipFill rotWithShape="1">
            <a:blip r:embed="rId21">
              <a:alphaModFix/>
            </a:blip>
            <a:srcRect/>
            <a:stretch/>
          </p:blipFill>
          <p:spPr>
            <a:xfrm rot="109064" flipH="1">
              <a:off x="1009" y="2586"/>
              <a:ext cx="2245" cy="1013"/>
            </a:xfrm>
            <a:prstGeom prst="rect">
              <a:avLst/>
            </a:prstGeom>
            <a:noFill/>
            <a:ln>
              <a:noFill/>
            </a:ln>
          </p:spPr>
        </p:pic>
        <p:sp>
          <p:nvSpPr>
            <p:cNvPr id="1383" name="Google Shape;1383;p6"/>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84" name="Google Shape;1384;p6" descr="screen"/>
            <p:cNvPicPr preferRelativeResize="0"/>
            <p:nvPr/>
          </p:nvPicPr>
          <p:blipFill rotWithShape="1">
            <a:blip r:embed="rId22">
              <a:alphaModFix/>
            </a:blip>
            <a:srcRect/>
            <a:stretch/>
          </p:blipFill>
          <p:spPr>
            <a:xfrm>
              <a:off x="1842" y="1637"/>
              <a:ext cx="1642" cy="1203"/>
            </a:xfrm>
            <a:prstGeom prst="rect">
              <a:avLst/>
            </a:prstGeom>
            <a:noFill/>
            <a:ln>
              <a:noFill/>
            </a:ln>
          </p:spPr>
        </p:pic>
        <p:sp>
          <p:nvSpPr>
            <p:cNvPr id="1385" name="Google Shape;1385;p6"/>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6" name="Google Shape;1386;p6"/>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7" name="Google Shape;1387;p6"/>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8" name="Google Shape;1388;p6"/>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9" name="Google Shape;1389;p6"/>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0" name="Google Shape;1390;p6"/>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91" name="Google Shape;1391;p6"/>
            <p:cNvGrpSpPr/>
            <p:nvPr/>
          </p:nvGrpSpPr>
          <p:grpSpPr>
            <a:xfrm>
              <a:off x="1709" y="3008"/>
              <a:ext cx="507" cy="234"/>
              <a:chOff x="1740" y="2642"/>
              <a:chExt cx="752" cy="327"/>
            </a:xfrm>
          </p:grpSpPr>
          <p:sp>
            <p:nvSpPr>
              <p:cNvPr id="1392" name="Google Shape;1392;p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3" name="Google Shape;1393;p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4" name="Google Shape;1394;p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5" name="Google Shape;1395;p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6" name="Google Shape;1396;p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7" name="Google Shape;1397;p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98" name="Google Shape;1398;p6"/>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9" name="Google Shape;1399;p6"/>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0" name="Google Shape;1400;p6"/>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1" name="Google Shape;1401;p6"/>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2" name="Google Shape;1402;p6"/>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3" name="Google Shape;1403;p6"/>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04" name="Google Shape;1404;p6"/>
          <p:cNvGrpSpPr/>
          <p:nvPr/>
        </p:nvGrpSpPr>
        <p:grpSpPr>
          <a:xfrm flipH="1">
            <a:off x="7748979" y="5313247"/>
            <a:ext cx="345630" cy="320302"/>
            <a:chOff x="2839" y="3501"/>
            <a:chExt cx="755" cy="803"/>
          </a:xfrm>
        </p:grpSpPr>
        <p:pic>
          <p:nvPicPr>
            <p:cNvPr id="1405" name="Google Shape;1405;p6" descr="desktop_computer_stylized_medium"/>
            <p:cNvPicPr preferRelativeResize="0"/>
            <p:nvPr/>
          </p:nvPicPr>
          <p:blipFill rotWithShape="1">
            <a:blip r:embed="rId19">
              <a:alphaModFix/>
            </a:blip>
            <a:srcRect/>
            <a:stretch/>
          </p:blipFill>
          <p:spPr>
            <a:xfrm>
              <a:off x="2839" y="3501"/>
              <a:ext cx="755" cy="803"/>
            </a:xfrm>
            <a:prstGeom prst="rect">
              <a:avLst/>
            </a:prstGeom>
            <a:noFill/>
            <a:ln>
              <a:noFill/>
            </a:ln>
          </p:spPr>
        </p:pic>
        <p:sp>
          <p:nvSpPr>
            <p:cNvPr id="1406" name="Google Shape;1406;p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07" name="Google Shape;1407;p6"/>
          <p:cNvGrpSpPr/>
          <p:nvPr/>
        </p:nvGrpSpPr>
        <p:grpSpPr>
          <a:xfrm flipH="1">
            <a:off x="8128907" y="5536844"/>
            <a:ext cx="345630" cy="320302"/>
            <a:chOff x="2839" y="3501"/>
            <a:chExt cx="755" cy="803"/>
          </a:xfrm>
        </p:grpSpPr>
        <p:pic>
          <p:nvPicPr>
            <p:cNvPr id="1408" name="Google Shape;1408;p6" descr="desktop_computer_stylized_medium"/>
            <p:cNvPicPr preferRelativeResize="0"/>
            <p:nvPr/>
          </p:nvPicPr>
          <p:blipFill rotWithShape="1">
            <a:blip r:embed="rId19">
              <a:alphaModFix/>
            </a:blip>
            <a:srcRect/>
            <a:stretch/>
          </p:blipFill>
          <p:spPr>
            <a:xfrm>
              <a:off x="2839" y="3501"/>
              <a:ext cx="755" cy="803"/>
            </a:xfrm>
            <a:prstGeom prst="rect">
              <a:avLst/>
            </a:prstGeom>
            <a:noFill/>
            <a:ln>
              <a:noFill/>
            </a:ln>
          </p:spPr>
        </p:pic>
        <p:sp>
          <p:nvSpPr>
            <p:cNvPr id="1409" name="Google Shape;1409;p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10" name="Google Shape;1410;p6"/>
          <p:cNvGrpSpPr/>
          <p:nvPr/>
        </p:nvGrpSpPr>
        <p:grpSpPr>
          <a:xfrm flipH="1">
            <a:off x="8527132" y="5558317"/>
            <a:ext cx="345630" cy="320302"/>
            <a:chOff x="2839" y="3501"/>
            <a:chExt cx="755" cy="803"/>
          </a:xfrm>
        </p:grpSpPr>
        <p:pic>
          <p:nvPicPr>
            <p:cNvPr id="1411" name="Google Shape;1411;p6" descr="desktop_computer_stylized_medium"/>
            <p:cNvPicPr preferRelativeResize="0"/>
            <p:nvPr/>
          </p:nvPicPr>
          <p:blipFill rotWithShape="1">
            <a:blip r:embed="rId19">
              <a:alphaModFix/>
            </a:blip>
            <a:srcRect/>
            <a:stretch/>
          </p:blipFill>
          <p:spPr>
            <a:xfrm>
              <a:off x="2839" y="3501"/>
              <a:ext cx="755" cy="803"/>
            </a:xfrm>
            <a:prstGeom prst="rect">
              <a:avLst/>
            </a:prstGeom>
            <a:noFill/>
            <a:ln>
              <a:noFill/>
            </a:ln>
          </p:spPr>
        </p:pic>
        <p:sp>
          <p:nvSpPr>
            <p:cNvPr id="1412" name="Google Shape;1412;p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13" name="Google Shape;1413;p6"/>
          <p:cNvGrpSpPr/>
          <p:nvPr/>
        </p:nvGrpSpPr>
        <p:grpSpPr>
          <a:xfrm>
            <a:off x="9647169" y="6015687"/>
            <a:ext cx="319264" cy="256836"/>
            <a:chOff x="877" y="1008"/>
            <a:chExt cx="2747" cy="2626"/>
          </a:xfrm>
        </p:grpSpPr>
        <p:pic>
          <p:nvPicPr>
            <p:cNvPr id="1414" name="Google Shape;1414;p6" descr="antenna_stylized"/>
            <p:cNvPicPr preferRelativeResize="0"/>
            <p:nvPr/>
          </p:nvPicPr>
          <p:blipFill rotWithShape="1">
            <a:blip r:embed="rId20">
              <a:alphaModFix/>
            </a:blip>
            <a:srcRect/>
            <a:stretch/>
          </p:blipFill>
          <p:spPr>
            <a:xfrm>
              <a:off x="877" y="1008"/>
              <a:ext cx="2725" cy="1421"/>
            </a:xfrm>
            <a:prstGeom prst="rect">
              <a:avLst/>
            </a:prstGeom>
            <a:noFill/>
            <a:ln>
              <a:noFill/>
            </a:ln>
          </p:spPr>
        </p:pic>
        <p:pic>
          <p:nvPicPr>
            <p:cNvPr id="1415" name="Google Shape;1415;p6" descr="laptop_keyboard"/>
            <p:cNvPicPr preferRelativeResize="0"/>
            <p:nvPr/>
          </p:nvPicPr>
          <p:blipFill rotWithShape="1">
            <a:blip r:embed="rId21">
              <a:alphaModFix/>
            </a:blip>
            <a:srcRect/>
            <a:stretch/>
          </p:blipFill>
          <p:spPr>
            <a:xfrm rot="109064" flipH="1">
              <a:off x="1009" y="2586"/>
              <a:ext cx="2245" cy="1013"/>
            </a:xfrm>
            <a:prstGeom prst="rect">
              <a:avLst/>
            </a:prstGeom>
            <a:noFill/>
            <a:ln>
              <a:noFill/>
            </a:ln>
          </p:spPr>
        </p:pic>
        <p:sp>
          <p:nvSpPr>
            <p:cNvPr id="1416" name="Google Shape;1416;p6"/>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17" name="Google Shape;1417;p6" descr="screen"/>
            <p:cNvPicPr preferRelativeResize="0"/>
            <p:nvPr/>
          </p:nvPicPr>
          <p:blipFill rotWithShape="1">
            <a:blip r:embed="rId22">
              <a:alphaModFix/>
            </a:blip>
            <a:srcRect/>
            <a:stretch/>
          </p:blipFill>
          <p:spPr>
            <a:xfrm>
              <a:off x="1842" y="1637"/>
              <a:ext cx="1642" cy="1203"/>
            </a:xfrm>
            <a:prstGeom prst="rect">
              <a:avLst/>
            </a:prstGeom>
            <a:noFill/>
            <a:ln>
              <a:noFill/>
            </a:ln>
          </p:spPr>
        </p:pic>
        <p:sp>
          <p:nvSpPr>
            <p:cNvPr id="1418" name="Google Shape;1418;p6"/>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9" name="Google Shape;1419;p6"/>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0" name="Google Shape;1420;p6"/>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1" name="Google Shape;1421;p6"/>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2" name="Google Shape;1422;p6"/>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3" name="Google Shape;1423;p6"/>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24" name="Google Shape;1424;p6"/>
            <p:cNvGrpSpPr/>
            <p:nvPr/>
          </p:nvGrpSpPr>
          <p:grpSpPr>
            <a:xfrm>
              <a:off x="1709" y="3008"/>
              <a:ext cx="507" cy="234"/>
              <a:chOff x="1740" y="2642"/>
              <a:chExt cx="752" cy="327"/>
            </a:xfrm>
          </p:grpSpPr>
          <p:sp>
            <p:nvSpPr>
              <p:cNvPr id="1425" name="Google Shape;1425;p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6" name="Google Shape;1426;p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7" name="Google Shape;1427;p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8" name="Google Shape;1428;p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9" name="Google Shape;1429;p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0" name="Google Shape;1430;p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31" name="Google Shape;1431;p6"/>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2" name="Google Shape;1432;p6"/>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3" name="Google Shape;1433;p6"/>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4" name="Google Shape;1434;p6"/>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5" name="Google Shape;1435;p6"/>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6" name="Google Shape;1436;p6"/>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37" name="Google Shape;1437;p6"/>
          <p:cNvGrpSpPr/>
          <p:nvPr/>
        </p:nvGrpSpPr>
        <p:grpSpPr>
          <a:xfrm>
            <a:off x="9992875" y="5668575"/>
            <a:ext cx="171450" cy="348944"/>
            <a:chOff x="4140" y="429"/>
            <a:chExt cx="1425" cy="2396"/>
          </a:xfrm>
        </p:grpSpPr>
        <p:sp>
          <p:nvSpPr>
            <p:cNvPr id="1438" name="Google Shape;1438;p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9" name="Google Shape;1439;p6"/>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40" name="Google Shape;1440;p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1" name="Google Shape;1441;p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2" name="Google Shape;1442;p6"/>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443" name="Google Shape;1443;p6"/>
            <p:cNvGrpSpPr/>
            <p:nvPr/>
          </p:nvGrpSpPr>
          <p:grpSpPr>
            <a:xfrm>
              <a:off x="4748" y="666"/>
              <a:ext cx="578" cy="150"/>
              <a:chOff x="613" y="2566"/>
              <a:chExt cx="721" cy="144"/>
            </a:xfrm>
          </p:grpSpPr>
          <p:sp>
            <p:nvSpPr>
              <p:cNvPr id="1444" name="Google Shape;1444;p6"/>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45" name="Google Shape;1445;p6"/>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446" name="Google Shape;1446;p6"/>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447" name="Google Shape;1447;p6"/>
            <p:cNvGrpSpPr/>
            <p:nvPr/>
          </p:nvGrpSpPr>
          <p:grpSpPr>
            <a:xfrm>
              <a:off x="4748" y="990"/>
              <a:ext cx="578" cy="134"/>
              <a:chOff x="615" y="2564"/>
              <a:chExt cx="721" cy="139"/>
            </a:xfrm>
          </p:grpSpPr>
          <p:sp>
            <p:nvSpPr>
              <p:cNvPr id="1448" name="Google Shape;1448;p6"/>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49" name="Google Shape;1449;p6"/>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450" name="Google Shape;1450;p6"/>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51" name="Google Shape;1451;p6"/>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452" name="Google Shape;1452;p6"/>
            <p:cNvGrpSpPr/>
            <p:nvPr/>
          </p:nvGrpSpPr>
          <p:grpSpPr>
            <a:xfrm>
              <a:off x="4738" y="1647"/>
              <a:ext cx="578" cy="135"/>
              <a:chOff x="618" y="2586"/>
              <a:chExt cx="720" cy="124"/>
            </a:xfrm>
          </p:grpSpPr>
          <p:sp>
            <p:nvSpPr>
              <p:cNvPr id="1453" name="Google Shape;1453;p6"/>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54" name="Google Shape;1454;p6"/>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455" name="Google Shape;1455;p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56" name="Google Shape;1456;p6"/>
            <p:cNvGrpSpPr/>
            <p:nvPr/>
          </p:nvGrpSpPr>
          <p:grpSpPr>
            <a:xfrm>
              <a:off x="4738" y="1330"/>
              <a:ext cx="588" cy="134"/>
              <a:chOff x="613" y="2571"/>
              <a:chExt cx="732" cy="134"/>
            </a:xfrm>
          </p:grpSpPr>
          <p:sp>
            <p:nvSpPr>
              <p:cNvPr id="1457" name="Google Shape;1457;p6"/>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58" name="Google Shape;1458;p6"/>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459" name="Google Shape;1459;p6"/>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60" name="Google Shape;1460;p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1" name="Google Shape;1461;p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2" name="Google Shape;1462;p6"/>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63" name="Google Shape;1463;p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4" name="Google Shape;1464;p6"/>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65" name="Google Shape;1465;p6"/>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66" name="Google Shape;1466;p6"/>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67" name="Google Shape;1467;p6"/>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1468" name="Google Shape;1468;p6"/>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69" name="Google Shape;1469;p6"/>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1470" name="Google Shape;1470;p6"/>
          <p:cNvGrpSpPr/>
          <p:nvPr/>
        </p:nvGrpSpPr>
        <p:grpSpPr>
          <a:xfrm>
            <a:off x="7613882" y="2107963"/>
            <a:ext cx="3540395" cy="3733733"/>
            <a:chOff x="7619038" y="2102861"/>
            <a:chExt cx="3540395" cy="3733733"/>
          </a:xfrm>
        </p:grpSpPr>
        <p:cxnSp>
          <p:nvCxnSpPr>
            <p:cNvPr id="1471" name="Google Shape;1471;p6"/>
            <p:cNvCxnSpPr/>
            <p:nvPr/>
          </p:nvCxnSpPr>
          <p:spPr>
            <a:xfrm>
              <a:off x="8213016" y="2695257"/>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1472" name="Google Shape;1472;p6"/>
            <p:cNvGrpSpPr/>
            <p:nvPr/>
          </p:nvGrpSpPr>
          <p:grpSpPr>
            <a:xfrm>
              <a:off x="8055854" y="2304274"/>
              <a:ext cx="298450" cy="464008"/>
              <a:chOff x="3130" y="3288"/>
              <a:chExt cx="410" cy="742"/>
            </a:xfrm>
          </p:grpSpPr>
          <p:cxnSp>
            <p:nvCxnSpPr>
              <p:cNvPr id="1473" name="Google Shape;1473;p6"/>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1474" name="Google Shape;1474;p6"/>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1475" name="Google Shape;1475;p6"/>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476" name="Google Shape;1476;p6"/>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477" name="Google Shape;1477;p6"/>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1478" name="Google Shape;1478;p6"/>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1479" name="Google Shape;1479;p6"/>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1480" name="Google Shape;1480;p6"/>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1481" name="Google Shape;1481;p6"/>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1482" name="Google Shape;1482;p6"/>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1483" name="Google Shape;1483;p6"/>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1484" name="Google Shape;1484;p6"/>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485" name="Google Shape;1485;p6"/>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486" name="Google Shape;1486;p6"/>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487" name="Google Shape;1487;p6"/>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488" name="Google Shape;1488;p6" descr="access_point_stylized_small"/>
            <p:cNvPicPr preferRelativeResize="0"/>
            <p:nvPr/>
          </p:nvPicPr>
          <p:blipFill rotWithShape="1">
            <a:blip r:embed="rId23">
              <a:alphaModFix/>
            </a:blip>
            <a:srcRect/>
            <a:stretch/>
          </p:blipFill>
          <p:spPr>
            <a:xfrm>
              <a:off x="7619038" y="3856797"/>
              <a:ext cx="370169" cy="306751"/>
            </a:xfrm>
            <a:prstGeom prst="rect">
              <a:avLst/>
            </a:prstGeom>
            <a:noFill/>
            <a:ln>
              <a:noFill/>
            </a:ln>
          </p:spPr>
        </p:pic>
        <p:pic>
          <p:nvPicPr>
            <p:cNvPr id="1489" name="Google Shape;1489;p6" descr="access_point_stylized_small"/>
            <p:cNvPicPr preferRelativeResize="0"/>
            <p:nvPr/>
          </p:nvPicPr>
          <p:blipFill rotWithShape="1">
            <a:blip r:embed="rId23">
              <a:alphaModFix/>
            </a:blip>
            <a:srcRect/>
            <a:stretch/>
          </p:blipFill>
          <p:spPr>
            <a:xfrm>
              <a:off x="9295766" y="5519130"/>
              <a:ext cx="380935" cy="317464"/>
            </a:xfrm>
            <a:prstGeom prst="rect">
              <a:avLst/>
            </a:prstGeom>
            <a:noFill/>
            <a:ln>
              <a:noFill/>
            </a:ln>
          </p:spPr>
        </p:pic>
        <p:grpSp>
          <p:nvGrpSpPr>
            <p:cNvPr id="1490" name="Google Shape;1490;p6"/>
            <p:cNvGrpSpPr/>
            <p:nvPr/>
          </p:nvGrpSpPr>
          <p:grpSpPr>
            <a:xfrm>
              <a:off x="9788714" y="4984881"/>
              <a:ext cx="393760" cy="218578"/>
              <a:chOff x="7493876" y="2774731"/>
              <a:chExt cx="1481958" cy="894622"/>
            </a:xfrm>
          </p:grpSpPr>
          <p:sp>
            <p:nvSpPr>
              <p:cNvPr id="1491" name="Google Shape;1491;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492" name="Google Shape;1492;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493" name="Google Shape;1493;p6"/>
              <p:cNvGrpSpPr/>
              <p:nvPr/>
            </p:nvGrpSpPr>
            <p:grpSpPr>
              <a:xfrm>
                <a:off x="7713663" y="2848339"/>
                <a:ext cx="1042107" cy="425543"/>
                <a:chOff x="7786941" y="2884917"/>
                <a:chExt cx="897649" cy="353919"/>
              </a:xfrm>
            </p:grpSpPr>
            <p:sp>
              <p:nvSpPr>
                <p:cNvPr id="1494" name="Google Shape;1494;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5" name="Google Shape;1495;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6" name="Google Shape;1496;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7" name="Google Shape;1497;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498" name="Google Shape;1498;p6"/>
            <p:cNvGrpSpPr/>
            <p:nvPr/>
          </p:nvGrpSpPr>
          <p:grpSpPr>
            <a:xfrm>
              <a:off x="9854521" y="5333935"/>
              <a:ext cx="309740" cy="190838"/>
              <a:chOff x="3668110" y="2448910"/>
              <a:chExt cx="3794234" cy="2165130"/>
            </a:xfrm>
          </p:grpSpPr>
          <p:sp>
            <p:nvSpPr>
              <p:cNvPr id="1499" name="Google Shape;1499;p6"/>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0" name="Google Shape;1500;p6"/>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01" name="Google Shape;1501;p6"/>
              <p:cNvGrpSpPr/>
              <p:nvPr/>
            </p:nvGrpSpPr>
            <p:grpSpPr>
              <a:xfrm>
                <a:off x="3941378" y="2603243"/>
                <a:ext cx="3202061" cy="1066110"/>
                <a:chOff x="7939341" y="3037317"/>
                <a:chExt cx="897649" cy="353919"/>
              </a:xfrm>
            </p:grpSpPr>
            <p:sp>
              <p:nvSpPr>
                <p:cNvPr id="1502" name="Google Shape;1502;p6"/>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3" name="Google Shape;1503;p6"/>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4" name="Google Shape;1504;p6"/>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5" name="Google Shape;1505;p6"/>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06" name="Google Shape;1506;p6"/>
            <p:cNvGrpSpPr/>
            <p:nvPr/>
          </p:nvGrpSpPr>
          <p:grpSpPr>
            <a:xfrm>
              <a:off x="8681775" y="4962318"/>
              <a:ext cx="393760" cy="218578"/>
              <a:chOff x="7493876" y="2774731"/>
              <a:chExt cx="1481958" cy="894622"/>
            </a:xfrm>
          </p:grpSpPr>
          <p:sp>
            <p:nvSpPr>
              <p:cNvPr id="1507" name="Google Shape;1507;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08" name="Google Shape;1508;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09" name="Google Shape;1509;p6"/>
              <p:cNvGrpSpPr/>
              <p:nvPr/>
            </p:nvGrpSpPr>
            <p:grpSpPr>
              <a:xfrm>
                <a:off x="7713663" y="2848339"/>
                <a:ext cx="1042107" cy="425543"/>
                <a:chOff x="7786941" y="2884917"/>
                <a:chExt cx="897649" cy="353919"/>
              </a:xfrm>
            </p:grpSpPr>
            <p:sp>
              <p:nvSpPr>
                <p:cNvPr id="1510" name="Google Shape;1510;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1" name="Google Shape;1511;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2" name="Google Shape;1512;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3" name="Google Shape;1513;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14" name="Google Shape;1514;p6"/>
            <p:cNvGrpSpPr/>
            <p:nvPr/>
          </p:nvGrpSpPr>
          <p:grpSpPr>
            <a:xfrm>
              <a:off x="8316676" y="5189331"/>
              <a:ext cx="309740" cy="190838"/>
              <a:chOff x="3668110" y="2448910"/>
              <a:chExt cx="3794234" cy="2165130"/>
            </a:xfrm>
          </p:grpSpPr>
          <p:sp>
            <p:nvSpPr>
              <p:cNvPr id="1515" name="Google Shape;1515;p6"/>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6" name="Google Shape;1516;p6"/>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17" name="Google Shape;1517;p6"/>
              <p:cNvGrpSpPr/>
              <p:nvPr/>
            </p:nvGrpSpPr>
            <p:grpSpPr>
              <a:xfrm>
                <a:off x="3941378" y="2603243"/>
                <a:ext cx="3202061" cy="1066110"/>
                <a:chOff x="7939341" y="3037317"/>
                <a:chExt cx="897649" cy="353919"/>
              </a:xfrm>
            </p:grpSpPr>
            <p:sp>
              <p:nvSpPr>
                <p:cNvPr id="1518" name="Google Shape;1518;p6"/>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9" name="Google Shape;1519;p6"/>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0" name="Google Shape;1520;p6"/>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1" name="Google Shape;1521;p6"/>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22" name="Google Shape;1522;p6"/>
            <p:cNvGrpSpPr/>
            <p:nvPr/>
          </p:nvGrpSpPr>
          <p:grpSpPr>
            <a:xfrm>
              <a:off x="8444983" y="2807207"/>
              <a:ext cx="353678" cy="168275"/>
              <a:chOff x="7493876" y="2774731"/>
              <a:chExt cx="1481958" cy="894622"/>
            </a:xfrm>
          </p:grpSpPr>
          <p:sp>
            <p:nvSpPr>
              <p:cNvPr id="1523" name="Google Shape;1523;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24" name="Google Shape;1524;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25" name="Google Shape;1525;p6"/>
              <p:cNvGrpSpPr/>
              <p:nvPr/>
            </p:nvGrpSpPr>
            <p:grpSpPr>
              <a:xfrm>
                <a:off x="7713663" y="2848339"/>
                <a:ext cx="1042107" cy="425543"/>
                <a:chOff x="7786941" y="2884917"/>
                <a:chExt cx="897649" cy="353919"/>
              </a:xfrm>
            </p:grpSpPr>
            <p:sp>
              <p:nvSpPr>
                <p:cNvPr id="1526" name="Google Shape;1526;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7" name="Google Shape;1527;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8" name="Google Shape;1528;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9" name="Google Shape;1529;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30" name="Google Shape;1530;p6"/>
            <p:cNvGrpSpPr/>
            <p:nvPr/>
          </p:nvGrpSpPr>
          <p:grpSpPr>
            <a:xfrm>
              <a:off x="8055226" y="3960892"/>
              <a:ext cx="354986" cy="175668"/>
              <a:chOff x="7493876" y="2774731"/>
              <a:chExt cx="1481958" cy="894622"/>
            </a:xfrm>
          </p:grpSpPr>
          <p:sp>
            <p:nvSpPr>
              <p:cNvPr id="1531" name="Google Shape;1531;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32" name="Google Shape;1532;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33" name="Google Shape;1533;p6"/>
              <p:cNvGrpSpPr/>
              <p:nvPr/>
            </p:nvGrpSpPr>
            <p:grpSpPr>
              <a:xfrm>
                <a:off x="7713663" y="2848339"/>
                <a:ext cx="1042107" cy="425543"/>
                <a:chOff x="7786941" y="2884917"/>
                <a:chExt cx="897649" cy="353919"/>
              </a:xfrm>
            </p:grpSpPr>
            <p:sp>
              <p:nvSpPr>
                <p:cNvPr id="1534" name="Google Shape;1534;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5" name="Google Shape;1535;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6" name="Google Shape;1536;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7" name="Google Shape;1537;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38" name="Google Shape;1538;p6"/>
            <p:cNvGrpSpPr/>
            <p:nvPr/>
          </p:nvGrpSpPr>
          <p:grpSpPr>
            <a:xfrm>
              <a:off x="10889241" y="3596263"/>
              <a:ext cx="170989" cy="97052"/>
              <a:chOff x="7493876" y="2774731"/>
              <a:chExt cx="1481958" cy="894622"/>
            </a:xfrm>
          </p:grpSpPr>
          <p:sp>
            <p:nvSpPr>
              <p:cNvPr id="1539" name="Google Shape;1539;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40" name="Google Shape;1540;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41" name="Google Shape;1541;p6"/>
              <p:cNvGrpSpPr/>
              <p:nvPr/>
            </p:nvGrpSpPr>
            <p:grpSpPr>
              <a:xfrm>
                <a:off x="7713663" y="2848339"/>
                <a:ext cx="1042107" cy="425543"/>
                <a:chOff x="7786941" y="2884917"/>
                <a:chExt cx="897649" cy="353919"/>
              </a:xfrm>
            </p:grpSpPr>
            <p:sp>
              <p:nvSpPr>
                <p:cNvPr id="1542" name="Google Shape;1542;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3" name="Google Shape;1543;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4" name="Google Shape;1544;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5" name="Google Shape;1545;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46" name="Google Shape;1546;p6"/>
            <p:cNvGrpSpPr/>
            <p:nvPr/>
          </p:nvGrpSpPr>
          <p:grpSpPr>
            <a:xfrm>
              <a:off x="10415765" y="3491036"/>
              <a:ext cx="353678" cy="198344"/>
              <a:chOff x="7493876" y="2774731"/>
              <a:chExt cx="1481958" cy="894622"/>
            </a:xfrm>
          </p:grpSpPr>
          <p:sp>
            <p:nvSpPr>
              <p:cNvPr id="1547" name="Google Shape;1547;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48" name="Google Shape;1548;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49" name="Google Shape;1549;p6"/>
              <p:cNvGrpSpPr/>
              <p:nvPr/>
            </p:nvGrpSpPr>
            <p:grpSpPr>
              <a:xfrm>
                <a:off x="7713663" y="2848339"/>
                <a:ext cx="1042107" cy="425543"/>
                <a:chOff x="7786941" y="2884917"/>
                <a:chExt cx="897649" cy="353919"/>
              </a:xfrm>
            </p:grpSpPr>
            <p:sp>
              <p:nvSpPr>
                <p:cNvPr id="1550" name="Google Shape;1550;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1" name="Google Shape;1551;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2" name="Google Shape;1552;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3" name="Google Shape;1553;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54" name="Google Shape;1554;p6"/>
            <p:cNvGrpSpPr/>
            <p:nvPr/>
          </p:nvGrpSpPr>
          <p:grpSpPr>
            <a:xfrm>
              <a:off x="9953880" y="2197190"/>
              <a:ext cx="353678" cy="198344"/>
              <a:chOff x="7493876" y="2774731"/>
              <a:chExt cx="1481958" cy="894622"/>
            </a:xfrm>
          </p:grpSpPr>
          <p:sp>
            <p:nvSpPr>
              <p:cNvPr id="1555" name="Google Shape;1555;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56" name="Google Shape;1556;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57" name="Google Shape;1557;p6"/>
              <p:cNvGrpSpPr/>
              <p:nvPr/>
            </p:nvGrpSpPr>
            <p:grpSpPr>
              <a:xfrm>
                <a:off x="7713663" y="2848339"/>
                <a:ext cx="1042107" cy="425543"/>
                <a:chOff x="7786941" y="2884917"/>
                <a:chExt cx="897649" cy="353919"/>
              </a:xfrm>
            </p:grpSpPr>
            <p:sp>
              <p:nvSpPr>
                <p:cNvPr id="1558" name="Google Shape;1558;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9" name="Google Shape;1559;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0" name="Google Shape;1560;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1" name="Google Shape;1561;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62" name="Google Shape;1562;p6"/>
            <p:cNvGrpSpPr/>
            <p:nvPr/>
          </p:nvGrpSpPr>
          <p:grpSpPr>
            <a:xfrm>
              <a:off x="10532370" y="2608265"/>
              <a:ext cx="353678" cy="198344"/>
              <a:chOff x="7493876" y="2774731"/>
              <a:chExt cx="1481958" cy="894622"/>
            </a:xfrm>
          </p:grpSpPr>
          <p:sp>
            <p:nvSpPr>
              <p:cNvPr id="1563" name="Google Shape;1563;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64" name="Google Shape;1564;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65" name="Google Shape;1565;p6"/>
              <p:cNvGrpSpPr/>
              <p:nvPr/>
            </p:nvGrpSpPr>
            <p:grpSpPr>
              <a:xfrm>
                <a:off x="7713663" y="2848339"/>
                <a:ext cx="1042107" cy="425543"/>
                <a:chOff x="7786941" y="2884917"/>
                <a:chExt cx="897649" cy="353919"/>
              </a:xfrm>
            </p:grpSpPr>
            <p:sp>
              <p:nvSpPr>
                <p:cNvPr id="1566" name="Google Shape;1566;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7" name="Google Shape;1567;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8" name="Google Shape;1568;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9" name="Google Shape;1569;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70" name="Google Shape;1570;p6"/>
            <p:cNvGrpSpPr/>
            <p:nvPr/>
          </p:nvGrpSpPr>
          <p:grpSpPr>
            <a:xfrm>
              <a:off x="10648981" y="2102861"/>
              <a:ext cx="353678" cy="198344"/>
              <a:chOff x="7493876" y="2774731"/>
              <a:chExt cx="1481958" cy="894622"/>
            </a:xfrm>
          </p:grpSpPr>
          <p:sp>
            <p:nvSpPr>
              <p:cNvPr id="1571" name="Google Shape;1571;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72" name="Google Shape;1572;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73" name="Google Shape;1573;p6"/>
              <p:cNvGrpSpPr/>
              <p:nvPr/>
            </p:nvGrpSpPr>
            <p:grpSpPr>
              <a:xfrm>
                <a:off x="7713663" y="2848339"/>
                <a:ext cx="1042107" cy="425543"/>
                <a:chOff x="7786941" y="2884917"/>
                <a:chExt cx="897649" cy="353919"/>
              </a:xfrm>
            </p:grpSpPr>
            <p:sp>
              <p:nvSpPr>
                <p:cNvPr id="1574" name="Google Shape;1574;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5" name="Google Shape;1575;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6" name="Google Shape;1576;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7" name="Google Shape;1577;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78" name="Google Shape;1578;p6"/>
            <p:cNvGrpSpPr/>
            <p:nvPr/>
          </p:nvGrpSpPr>
          <p:grpSpPr>
            <a:xfrm>
              <a:off x="9103944" y="3951522"/>
              <a:ext cx="367224" cy="240304"/>
              <a:chOff x="7493876" y="2774731"/>
              <a:chExt cx="1481958" cy="894622"/>
            </a:xfrm>
          </p:grpSpPr>
          <p:sp>
            <p:nvSpPr>
              <p:cNvPr id="1579" name="Google Shape;1579;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80" name="Google Shape;1580;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81" name="Google Shape;1581;p6"/>
              <p:cNvGrpSpPr/>
              <p:nvPr/>
            </p:nvGrpSpPr>
            <p:grpSpPr>
              <a:xfrm>
                <a:off x="7713663" y="2848339"/>
                <a:ext cx="1042107" cy="425543"/>
                <a:chOff x="7786941" y="2884917"/>
                <a:chExt cx="897649" cy="353919"/>
              </a:xfrm>
            </p:grpSpPr>
            <p:sp>
              <p:nvSpPr>
                <p:cNvPr id="1582" name="Google Shape;1582;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3" name="Google Shape;1583;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4" name="Google Shape;1584;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5" name="Google Shape;1585;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86" name="Google Shape;1586;p6"/>
            <p:cNvGrpSpPr/>
            <p:nvPr/>
          </p:nvGrpSpPr>
          <p:grpSpPr>
            <a:xfrm>
              <a:off x="9985282" y="2656463"/>
              <a:ext cx="353678" cy="198344"/>
              <a:chOff x="7493876" y="2774731"/>
              <a:chExt cx="1481958" cy="894622"/>
            </a:xfrm>
          </p:grpSpPr>
          <p:sp>
            <p:nvSpPr>
              <p:cNvPr id="1587" name="Google Shape;1587;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88" name="Google Shape;1588;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89" name="Google Shape;1589;p6"/>
              <p:cNvGrpSpPr/>
              <p:nvPr/>
            </p:nvGrpSpPr>
            <p:grpSpPr>
              <a:xfrm>
                <a:off x="7713663" y="2848339"/>
                <a:ext cx="1042107" cy="425543"/>
                <a:chOff x="7786941" y="2884917"/>
                <a:chExt cx="897649" cy="353919"/>
              </a:xfrm>
            </p:grpSpPr>
            <p:sp>
              <p:nvSpPr>
                <p:cNvPr id="1590" name="Google Shape;1590;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1" name="Google Shape;1591;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2" name="Google Shape;1592;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3" name="Google Shape;1593;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94" name="Google Shape;1594;p6"/>
            <p:cNvGrpSpPr/>
            <p:nvPr/>
          </p:nvGrpSpPr>
          <p:grpSpPr>
            <a:xfrm>
              <a:off x="9502294" y="3388930"/>
              <a:ext cx="367224" cy="240304"/>
              <a:chOff x="7493876" y="2774731"/>
              <a:chExt cx="1481958" cy="894622"/>
            </a:xfrm>
          </p:grpSpPr>
          <p:sp>
            <p:nvSpPr>
              <p:cNvPr id="1595" name="Google Shape;1595;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96" name="Google Shape;1596;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97" name="Google Shape;1597;p6"/>
              <p:cNvGrpSpPr/>
              <p:nvPr/>
            </p:nvGrpSpPr>
            <p:grpSpPr>
              <a:xfrm>
                <a:off x="7713663" y="2848339"/>
                <a:ext cx="1042107" cy="425543"/>
                <a:chOff x="7786941" y="2884917"/>
                <a:chExt cx="897649" cy="353919"/>
              </a:xfrm>
            </p:grpSpPr>
            <p:sp>
              <p:nvSpPr>
                <p:cNvPr id="1598" name="Google Shape;1598;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9" name="Google Shape;1599;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0" name="Google Shape;1600;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1" name="Google Shape;1601;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602" name="Google Shape;1602;p6"/>
            <p:cNvGrpSpPr/>
            <p:nvPr/>
          </p:nvGrpSpPr>
          <p:grpSpPr>
            <a:xfrm>
              <a:off x="9606710" y="3994661"/>
              <a:ext cx="367224" cy="240304"/>
              <a:chOff x="7493876" y="2774731"/>
              <a:chExt cx="1481958" cy="894622"/>
            </a:xfrm>
          </p:grpSpPr>
          <p:sp>
            <p:nvSpPr>
              <p:cNvPr id="1603" name="Google Shape;1603;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604" name="Google Shape;1604;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605" name="Google Shape;1605;p6"/>
              <p:cNvGrpSpPr/>
              <p:nvPr/>
            </p:nvGrpSpPr>
            <p:grpSpPr>
              <a:xfrm>
                <a:off x="7713663" y="2848339"/>
                <a:ext cx="1042107" cy="425543"/>
                <a:chOff x="7786941" y="2884917"/>
                <a:chExt cx="897649" cy="353919"/>
              </a:xfrm>
            </p:grpSpPr>
            <p:sp>
              <p:nvSpPr>
                <p:cNvPr id="1606" name="Google Shape;1606;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7" name="Google Shape;1607;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8" name="Google Shape;1608;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9" name="Google Shape;1609;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610" name="Google Shape;1610;p6"/>
            <p:cNvGrpSpPr/>
            <p:nvPr/>
          </p:nvGrpSpPr>
          <p:grpSpPr>
            <a:xfrm>
              <a:off x="10380415" y="3987223"/>
              <a:ext cx="353678" cy="198344"/>
              <a:chOff x="7493876" y="2774731"/>
              <a:chExt cx="1481958" cy="894622"/>
            </a:xfrm>
          </p:grpSpPr>
          <p:sp>
            <p:nvSpPr>
              <p:cNvPr id="1611" name="Google Shape;1611;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612" name="Google Shape;1612;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613" name="Google Shape;1613;p6"/>
              <p:cNvGrpSpPr/>
              <p:nvPr/>
            </p:nvGrpSpPr>
            <p:grpSpPr>
              <a:xfrm>
                <a:off x="7713663" y="2848339"/>
                <a:ext cx="1042107" cy="425543"/>
                <a:chOff x="7786941" y="2884917"/>
                <a:chExt cx="897649" cy="353919"/>
              </a:xfrm>
            </p:grpSpPr>
            <p:sp>
              <p:nvSpPr>
                <p:cNvPr id="1614" name="Google Shape;1614;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5" name="Google Shape;1615;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6" name="Google Shape;1616;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7" name="Google Shape;1617;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618" name="Google Shape;1618;p6"/>
            <p:cNvGrpSpPr/>
            <p:nvPr/>
          </p:nvGrpSpPr>
          <p:grpSpPr>
            <a:xfrm>
              <a:off x="9253049" y="4770584"/>
              <a:ext cx="393760" cy="218578"/>
              <a:chOff x="7493876" y="2774731"/>
              <a:chExt cx="1481958" cy="894622"/>
            </a:xfrm>
          </p:grpSpPr>
          <p:sp>
            <p:nvSpPr>
              <p:cNvPr id="1619" name="Google Shape;1619;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620" name="Google Shape;1620;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621" name="Google Shape;1621;p6"/>
              <p:cNvGrpSpPr/>
              <p:nvPr/>
            </p:nvGrpSpPr>
            <p:grpSpPr>
              <a:xfrm>
                <a:off x="7713663" y="2848339"/>
                <a:ext cx="1042107" cy="425543"/>
                <a:chOff x="7786941" y="2884917"/>
                <a:chExt cx="897649" cy="353919"/>
              </a:xfrm>
            </p:grpSpPr>
            <p:sp>
              <p:nvSpPr>
                <p:cNvPr id="1622" name="Google Shape;1622;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3" name="Google Shape;1623;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4" name="Google Shape;1624;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5" name="Google Shape;1625;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626" name="Google Shape;1626;p6"/>
            <p:cNvGrpSpPr/>
            <p:nvPr/>
          </p:nvGrpSpPr>
          <p:grpSpPr>
            <a:xfrm>
              <a:off x="10931138" y="4364023"/>
              <a:ext cx="228295" cy="120400"/>
              <a:chOff x="7493876" y="2774731"/>
              <a:chExt cx="1481958" cy="894622"/>
            </a:xfrm>
          </p:grpSpPr>
          <p:sp>
            <p:nvSpPr>
              <p:cNvPr id="1627" name="Google Shape;1627;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628" name="Google Shape;1628;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629" name="Google Shape;1629;p6"/>
              <p:cNvGrpSpPr/>
              <p:nvPr/>
            </p:nvGrpSpPr>
            <p:grpSpPr>
              <a:xfrm>
                <a:off x="7713663" y="2848339"/>
                <a:ext cx="1042107" cy="425543"/>
                <a:chOff x="7786941" y="2884917"/>
                <a:chExt cx="897649" cy="353919"/>
              </a:xfrm>
            </p:grpSpPr>
            <p:sp>
              <p:nvSpPr>
                <p:cNvPr id="1630" name="Google Shape;1630;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1" name="Google Shape;1631;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2" name="Google Shape;1632;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3" name="Google Shape;1633;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grpSp>
        <p:nvGrpSpPr>
          <p:cNvPr id="1634" name="Google Shape;1634;p6"/>
          <p:cNvGrpSpPr/>
          <p:nvPr/>
        </p:nvGrpSpPr>
        <p:grpSpPr>
          <a:xfrm>
            <a:off x="7562720" y="3698398"/>
            <a:ext cx="3589569" cy="1371857"/>
            <a:chOff x="7562720" y="3668418"/>
            <a:chExt cx="3589569" cy="1371857"/>
          </a:xfrm>
        </p:grpSpPr>
        <p:cxnSp>
          <p:nvCxnSpPr>
            <p:cNvPr id="1635" name="Google Shape;1635;p6"/>
            <p:cNvCxnSpPr/>
            <p:nvPr/>
          </p:nvCxnSpPr>
          <p:spPr>
            <a:xfrm flipH="1">
              <a:off x="8285300" y="3668418"/>
              <a:ext cx="2866989" cy="1371857"/>
            </a:xfrm>
            <a:prstGeom prst="straightConnector1">
              <a:avLst/>
            </a:prstGeom>
            <a:noFill/>
            <a:ln w="31750" cap="flat" cmpd="sng">
              <a:solidFill>
                <a:srgbClr val="C00000"/>
              </a:solidFill>
              <a:prstDash val="solid"/>
              <a:miter lim="800000"/>
              <a:headEnd type="triangle" w="med" len="med"/>
              <a:tailEnd type="triangle" w="med" len="med"/>
            </a:ln>
          </p:spPr>
        </p:cxnSp>
        <p:sp>
          <p:nvSpPr>
            <p:cNvPr id="1636" name="Google Shape;1636;p6"/>
            <p:cNvSpPr txBox="1"/>
            <p:nvPr/>
          </p:nvSpPr>
          <p:spPr>
            <a:xfrm>
              <a:off x="7562720" y="4539626"/>
              <a:ext cx="62036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HTTP</a:t>
              </a:r>
              <a:endParaRPr sz="1800" i="1">
                <a:solidFill>
                  <a:srgbClr val="C00000"/>
                </a:solidFill>
                <a:latin typeface="Calibri"/>
                <a:ea typeface="Calibri"/>
                <a:cs typeface="Calibri"/>
                <a:sym typeface="Calibri"/>
              </a:endParaRPr>
            </a:p>
          </p:txBody>
        </p:sp>
        <p:cxnSp>
          <p:nvCxnSpPr>
            <p:cNvPr id="1637" name="Google Shape;1637;p6"/>
            <p:cNvCxnSpPr/>
            <p:nvPr/>
          </p:nvCxnSpPr>
          <p:spPr>
            <a:xfrm>
              <a:off x="8099825" y="4723687"/>
              <a:ext cx="402218" cy="115861"/>
            </a:xfrm>
            <a:prstGeom prst="straightConnector1">
              <a:avLst/>
            </a:prstGeom>
            <a:noFill/>
            <a:ln w="9525" cap="flat" cmpd="sng">
              <a:solidFill>
                <a:srgbClr val="C00000"/>
              </a:solidFill>
              <a:prstDash val="solid"/>
              <a:miter lim="800000"/>
              <a:headEnd type="none" w="sm" len="sm"/>
              <a:tailEnd type="none" w="sm" len="sm"/>
            </a:ln>
          </p:spPr>
        </p:cxnSp>
      </p:grpSp>
      <p:grpSp>
        <p:nvGrpSpPr>
          <p:cNvPr id="1638" name="Google Shape;1638;p6"/>
          <p:cNvGrpSpPr/>
          <p:nvPr/>
        </p:nvGrpSpPr>
        <p:grpSpPr>
          <a:xfrm>
            <a:off x="6371219" y="2787535"/>
            <a:ext cx="1271296" cy="663792"/>
            <a:chOff x="6371219" y="2787535"/>
            <a:chExt cx="1271296" cy="663792"/>
          </a:xfrm>
        </p:grpSpPr>
        <p:cxnSp>
          <p:nvCxnSpPr>
            <p:cNvPr id="1639" name="Google Shape;1639;p6"/>
            <p:cNvCxnSpPr/>
            <p:nvPr/>
          </p:nvCxnSpPr>
          <p:spPr>
            <a:xfrm>
              <a:off x="7631020" y="2787535"/>
              <a:ext cx="11495" cy="663792"/>
            </a:xfrm>
            <a:prstGeom prst="straightConnector1">
              <a:avLst/>
            </a:prstGeom>
            <a:noFill/>
            <a:ln w="31750" cap="flat" cmpd="sng">
              <a:solidFill>
                <a:srgbClr val="C00000"/>
              </a:solidFill>
              <a:prstDash val="solid"/>
              <a:miter lim="800000"/>
              <a:headEnd type="triangle" w="med" len="med"/>
              <a:tailEnd type="triangle" w="med" len="med"/>
            </a:ln>
          </p:spPr>
        </p:cxnSp>
        <p:sp>
          <p:nvSpPr>
            <p:cNvPr id="1640" name="Google Shape;1640;p6"/>
            <p:cNvSpPr txBox="1"/>
            <p:nvPr/>
          </p:nvSpPr>
          <p:spPr>
            <a:xfrm>
              <a:off x="6371219" y="2944679"/>
              <a:ext cx="66556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Skype</a:t>
              </a:r>
              <a:endParaRPr sz="1800" i="1">
                <a:solidFill>
                  <a:srgbClr val="C00000"/>
                </a:solidFill>
                <a:latin typeface="Calibri"/>
                <a:ea typeface="Calibri"/>
                <a:cs typeface="Calibri"/>
                <a:sym typeface="Calibri"/>
              </a:endParaRPr>
            </a:p>
          </p:txBody>
        </p:sp>
        <p:cxnSp>
          <p:nvCxnSpPr>
            <p:cNvPr id="1641" name="Google Shape;1641;p6"/>
            <p:cNvCxnSpPr/>
            <p:nvPr/>
          </p:nvCxnSpPr>
          <p:spPr>
            <a:xfrm>
              <a:off x="6973411" y="3119431"/>
              <a:ext cx="559043" cy="0"/>
            </a:xfrm>
            <a:prstGeom prst="straightConnector1">
              <a:avLst/>
            </a:prstGeom>
            <a:noFill/>
            <a:ln w="9525" cap="flat" cmpd="sng">
              <a:solidFill>
                <a:srgbClr val="C00000"/>
              </a:solidFill>
              <a:prstDash val="solid"/>
              <a:miter lim="800000"/>
              <a:headEnd type="none" w="sm" len="sm"/>
              <a:tailEnd type="none" w="sm" len="sm"/>
            </a:ln>
          </p:spPr>
        </p:cxnSp>
      </p:grpSp>
      <p:grpSp>
        <p:nvGrpSpPr>
          <p:cNvPr id="1642" name="Google Shape;1642;p6"/>
          <p:cNvGrpSpPr/>
          <p:nvPr/>
        </p:nvGrpSpPr>
        <p:grpSpPr>
          <a:xfrm>
            <a:off x="9218788" y="2327787"/>
            <a:ext cx="2594095" cy="1025465"/>
            <a:chOff x="9218788" y="2327787"/>
            <a:chExt cx="2594095" cy="1025465"/>
          </a:xfrm>
        </p:grpSpPr>
        <p:cxnSp>
          <p:nvCxnSpPr>
            <p:cNvPr id="1643" name="Google Shape;1643;p6"/>
            <p:cNvCxnSpPr/>
            <p:nvPr/>
          </p:nvCxnSpPr>
          <p:spPr>
            <a:xfrm>
              <a:off x="9218788" y="2327787"/>
              <a:ext cx="1698979" cy="1025465"/>
            </a:xfrm>
            <a:prstGeom prst="straightConnector1">
              <a:avLst/>
            </a:prstGeom>
            <a:noFill/>
            <a:ln w="31750" cap="flat" cmpd="sng">
              <a:solidFill>
                <a:srgbClr val="C00000"/>
              </a:solidFill>
              <a:prstDash val="solid"/>
              <a:miter lim="800000"/>
              <a:headEnd type="triangle" w="med" len="med"/>
              <a:tailEnd type="triangle" w="med" len="med"/>
            </a:ln>
          </p:spPr>
        </p:cxnSp>
        <p:sp>
          <p:nvSpPr>
            <p:cNvPr id="1644" name="Google Shape;1644;p6"/>
            <p:cNvSpPr txBox="1"/>
            <p:nvPr/>
          </p:nvSpPr>
          <p:spPr>
            <a:xfrm>
              <a:off x="10772213" y="2684297"/>
              <a:ext cx="104067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Streaming</a:t>
              </a:r>
              <a:endParaRPr/>
            </a:p>
            <a:p>
              <a:pPr marL="0" marR="0" lvl="0" indent="0" algn="l" rtl="0">
                <a:spcBef>
                  <a:spcPts val="0"/>
                </a:spcBef>
                <a:spcAft>
                  <a:spcPts val="0"/>
                </a:spcAft>
                <a:buNone/>
              </a:pPr>
              <a:r>
                <a:rPr lang="en-US" sz="1600" i="1">
                  <a:solidFill>
                    <a:srgbClr val="C00000"/>
                  </a:solidFill>
                  <a:latin typeface="Calibri"/>
                  <a:ea typeface="Calibri"/>
                  <a:cs typeface="Calibri"/>
                  <a:sym typeface="Calibri"/>
                </a:rPr>
                <a:t>video</a:t>
              </a:r>
              <a:endParaRPr sz="1800" i="1">
                <a:solidFill>
                  <a:srgbClr val="C00000"/>
                </a:solidFill>
                <a:latin typeface="Calibri"/>
                <a:ea typeface="Calibri"/>
                <a:cs typeface="Calibri"/>
                <a:sym typeface="Calibri"/>
              </a:endParaRPr>
            </a:p>
          </p:txBody>
        </p:sp>
        <p:cxnSp>
          <p:nvCxnSpPr>
            <p:cNvPr id="1645" name="Google Shape;1645;p6"/>
            <p:cNvCxnSpPr/>
            <p:nvPr/>
          </p:nvCxnSpPr>
          <p:spPr>
            <a:xfrm rot="10800000" flipH="1">
              <a:off x="10569552" y="2937299"/>
              <a:ext cx="405322" cy="147574"/>
            </a:xfrm>
            <a:prstGeom prst="straightConnector1">
              <a:avLst/>
            </a:prstGeom>
            <a:noFill/>
            <a:ln w="9525" cap="flat" cmpd="sng">
              <a:solidFill>
                <a:srgbClr val="C00000"/>
              </a:solidFill>
              <a:prstDash val="solid"/>
              <a:miter lim="800000"/>
              <a:headEnd type="none" w="sm" len="sm"/>
              <a:tailEnd type="none" w="sm" len="sm"/>
            </a:ln>
          </p:spPr>
        </p:cxnSp>
      </p:grpSp>
      <p:sp>
        <p:nvSpPr>
          <p:cNvPr id="1646" name="Google Shape;1646;p6"/>
          <p:cNvSpPr txBox="1"/>
          <p:nvPr/>
        </p:nvSpPr>
        <p:spPr>
          <a:xfrm>
            <a:off x="868663" y="3677908"/>
            <a:ext cx="5394571" cy="2721011"/>
          </a:xfrm>
          <a:prstGeom prst="rect">
            <a:avLst/>
          </a:prstGeom>
          <a:noFill/>
          <a:ln>
            <a:noFill/>
          </a:ln>
        </p:spPr>
        <p:txBody>
          <a:bodyPr spcFirstLastPara="1" wrap="square" lIns="91425" tIns="45700" rIns="91425" bIns="45700" anchor="t" anchorCtr="0">
            <a:noAutofit/>
          </a:bodyPr>
          <a:lstStyle/>
          <a:p>
            <a:pPr marL="352425" marR="0" lvl="0" indent="-222250" algn="l" rtl="0">
              <a:lnSpc>
                <a:spcPct val="90000"/>
              </a:lnSpc>
              <a:spcBef>
                <a:spcPts val="0"/>
              </a:spcBef>
              <a:spcAft>
                <a:spcPts val="0"/>
              </a:spcAft>
              <a:buClr>
                <a:srgbClr val="0000A3"/>
              </a:buClr>
              <a:buSzPts val="2100"/>
              <a:buFont typeface="Noto Sans Symbols"/>
              <a:buChar char="▪"/>
            </a:pPr>
            <a:r>
              <a:rPr lang="en-US" sz="2800">
                <a:solidFill>
                  <a:schemeClr val="dk1"/>
                </a:solidFill>
                <a:latin typeface="Calibri"/>
                <a:ea typeface="Calibri"/>
                <a:cs typeface="Calibri"/>
                <a:sym typeface="Calibri"/>
              </a:rPr>
              <a:t>provides </a:t>
            </a:r>
            <a:r>
              <a:rPr lang="en-US" sz="2800" i="1">
                <a:solidFill>
                  <a:srgbClr val="C00000"/>
                </a:solidFill>
                <a:latin typeface="Calibri"/>
                <a:ea typeface="Calibri"/>
                <a:cs typeface="Calibri"/>
                <a:sym typeface="Calibri"/>
              </a:rPr>
              <a:t>programming interface </a:t>
            </a:r>
            <a:r>
              <a:rPr lang="en-US" sz="2800">
                <a:solidFill>
                  <a:schemeClr val="dk1"/>
                </a:solidFill>
                <a:latin typeface="Calibri"/>
                <a:ea typeface="Calibri"/>
                <a:cs typeface="Calibri"/>
                <a:sym typeface="Calibri"/>
              </a:rPr>
              <a:t>to distributed applications:</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chemeClr val="dk1"/>
                </a:solidFill>
                <a:latin typeface="Calibri"/>
                <a:ea typeface="Calibri"/>
                <a:cs typeface="Calibri"/>
                <a:sym typeface="Calibri"/>
              </a:rPr>
              <a:t>“hooks” allowing sending/receiving  apps to “connect” to, use  Internet transport service</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chemeClr val="dk1"/>
                </a:solidFill>
                <a:latin typeface="Calibri"/>
                <a:ea typeface="Calibri"/>
                <a:cs typeface="Calibri"/>
                <a:sym typeface="Calibri"/>
              </a:rPr>
              <a:t>provides service options, analogous to postal service</a:t>
            </a:r>
            <a:endParaRPr/>
          </a:p>
          <a:p>
            <a:pPr marL="352425" marR="0" lvl="0" indent="-44450" algn="l" rtl="0">
              <a:lnSpc>
                <a:spcPct val="90000"/>
              </a:lnSpc>
              <a:spcBef>
                <a:spcPts val="1000"/>
              </a:spcBef>
              <a:spcAft>
                <a:spcPts val="0"/>
              </a:spcAft>
              <a:buClr>
                <a:srgbClr val="0000A3"/>
              </a:buClr>
              <a:buSzPts val="2800"/>
              <a:buFont typeface="Noto Sans Symbols"/>
              <a:buNone/>
            </a:pPr>
            <a:endParaRPr sz="280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00A3"/>
              </a:buClr>
              <a:buSzPts val="2800"/>
              <a:buFont typeface="Noto Sans Symbols"/>
              <a:buNone/>
            </a:pPr>
            <a:endParaRPr sz="2800">
              <a:solidFill>
                <a:schemeClr val="dk1"/>
              </a:solidFill>
              <a:latin typeface="Calibri"/>
              <a:ea typeface="Calibri"/>
              <a:cs typeface="Calibri"/>
              <a:sym typeface="Calibri"/>
            </a:endParaRPr>
          </a:p>
        </p:txBody>
      </p:sp>
      <p:sp>
        <p:nvSpPr>
          <p:cNvPr id="1647" name="Google Shape;1647;p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6"/>
                                        </p:tgtEl>
                                        <p:attrNameLst>
                                          <p:attrName>style.visibility</p:attrName>
                                        </p:attrNameLst>
                                      </p:cBhvr>
                                      <p:to>
                                        <p:strVal val="visible"/>
                                      </p:to>
                                    </p:set>
                                    <p:animEffect transition="in" filter="fade">
                                      <p:cBhvr>
                                        <p:cTn id="7" dur="500"/>
                                        <p:tgtEl>
                                          <p:spTgt spid="1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128"/>
        <p:cNvGrpSpPr/>
        <p:nvPr/>
      </p:nvGrpSpPr>
      <p:grpSpPr>
        <a:xfrm>
          <a:off x="0" y="0"/>
          <a:ext cx="0" cy="0"/>
          <a:chOff x="0" y="0"/>
          <a:chExt cx="0" cy="0"/>
        </a:xfrm>
      </p:grpSpPr>
      <p:pic>
        <p:nvPicPr>
          <p:cNvPr id="9129" name="Google Shape;9129;g14937f74354_0_0" descr="Diagram&#10;&#10;Description automatically generated"/>
          <p:cNvPicPr preferRelativeResize="0"/>
          <p:nvPr/>
        </p:nvPicPr>
        <p:blipFill rotWithShape="1">
          <a:blip r:embed="rId3">
            <a:alphaModFix/>
          </a:blip>
          <a:srcRect/>
          <a:stretch/>
        </p:blipFill>
        <p:spPr>
          <a:xfrm>
            <a:off x="6911447" y="337228"/>
            <a:ext cx="3742531" cy="2595323"/>
          </a:xfrm>
          <a:prstGeom prst="rect">
            <a:avLst/>
          </a:prstGeom>
          <a:noFill/>
          <a:ln>
            <a:noFill/>
          </a:ln>
        </p:spPr>
      </p:pic>
      <p:sp>
        <p:nvSpPr>
          <p:cNvPr id="9130" name="Google Shape;9130;g14937f74354_0_0"/>
          <p:cNvSpPr txBox="1">
            <a:spLocks noGrp="1"/>
          </p:cNvSpPr>
          <p:nvPr>
            <p:ph type="body" idx="4294967295"/>
          </p:nvPr>
        </p:nvSpPr>
        <p:spPr>
          <a:xfrm>
            <a:off x="527579" y="704850"/>
            <a:ext cx="11136900" cy="5448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1600"/>
              <a:buFont typeface="Arimo"/>
              <a:buNone/>
            </a:pPr>
            <a:r>
              <a:rPr lang="en-US" sz="1600" dirty="0">
                <a:solidFill>
                  <a:srgbClr val="000000"/>
                </a:solidFill>
                <a:latin typeface="Arimo"/>
                <a:ea typeface="Arimo"/>
                <a:cs typeface="Arimo"/>
                <a:sym typeface="Arimo"/>
              </a:rPr>
              <a:t>Propagation speed: 3*10^8 m/s</a:t>
            </a:r>
            <a:endParaRPr sz="1600" b="0" i="0" u="none" strike="noStrike" dirty="0">
              <a:solidFill>
                <a:srgbClr val="000000"/>
              </a:solidFill>
              <a:latin typeface="Arimo"/>
              <a:ea typeface="Arimo"/>
              <a:cs typeface="Arimo"/>
              <a:sym typeface="Arimo"/>
            </a:endParaRPr>
          </a:p>
          <a:p>
            <a:pPr marL="0" lvl="0" indent="0" algn="l" rtl="0">
              <a:spcBef>
                <a:spcPts val="320"/>
              </a:spcBef>
              <a:spcAft>
                <a:spcPts val="0"/>
              </a:spcAft>
              <a:buClr>
                <a:schemeClr val="dk1"/>
              </a:buClr>
              <a:buSzPts val="1600"/>
              <a:buFont typeface="Times New Roman"/>
              <a:buNone/>
            </a:pPr>
            <a:endParaRPr sz="1600" b="0" i="0" u="none" strike="noStrike" dirty="0">
              <a:solidFill>
                <a:srgbClr val="000000"/>
              </a:solidFill>
              <a:latin typeface="Arimo"/>
              <a:ea typeface="Arimo"/>
              <a:cs typeface="Arimo"/>
              <a:sym typeface="Arimo"/>
            </a:endParaRPr>
          </a:p>
          <a:p>
            <a:pPr marL="0" lvl="0" indent="0" algn="l" rtl="0">
              <a:spcBef>
                <a:spcPts val="320"/>
              </a:spcBef>
              <a:spcAft>
                <a:spcPts val="0"/>
              </a:spcAft>
              <a:buClr>
                <a:schemeClr val="dk1"/>
              </a:buClr>
              <a:buSzPts val="1600"/>
              <a:buFont typeface="Times New Roman"/>
              <a:buNone/>
            </a:pPr>
            <a:endParaRPr lang="en-US" sz="1600" b="0" i="0" u="none" strike="noStrike" dirty="0">
              <a:solidFill>
                <a:srgbClr val="000000"/>
              </a:solidFill>
              <a:latin typeface="Arimo"/>
              <a:ea typeface="Arimo"/>
              <a:cs typeface="Arimo"/>
              <a:sym typeface="Arimo"/>
            </a:endParaRPr>
          </a:p>
          <a:p>
            <a:pPr marL="0" lvl="0" indent="0" algn="l" rtl="0">
              <a:spcBef>
                <a:spcPts val="320"/>
              </a:spcBef>
              <a:spcAft>
                <a:spcPts val="0"/>
              </a:spcAft>
              <a:buClr>
                <a:schemeClr val="dk1"/>
              </a:buClr>
              <a:buSzPts val="1600"/>
              <a:buFont typeface="Times New Roman"/>
              <a:buNone/>
            </a:pPr>
            <a:endParaRPr sz="1600" b="0" i="0" u="none" strike="noStrike" dirty="0">
              <a:solidFill>
                <a:srgbClr val="000000"/>
              </a:solidFill>
              <a:latin typeface="Arimo"/>
              <a:ea typeface="Arimo"/>
              <a:cs typeface="Arimo"/>
              <a:sym typeface="Arimo"/>
            </a:endParaRPr>
          </a:p>
          <a:p>
            <a:pPr marL="342900" lvl="0" indent="-342900" algn="l" rtl="0">
              <a:spcBef>
                <a:spcPts val="320"/>
              </a:spcBef>
              <a:spcAft>
                <a:spcPts val="0"/>
              </a:spcAft>
              <a:buClr>
                <a:srgbClr val="000000"/>
              </a:buClr>
              <a:buSzPts val="1600"/>
              <a:buFont typeface="Arimo"/>
              <a:buAutoNum type="arabicParenR"/>
            </a:pPr>
            <a:r>
              <a:rPr lang="en-US" sz="1600" b="0" i="0" u="none" strike="noStrike" dirty="0">
                <a:solidFill>
                  <a:srgbClr val="000000"/>
                </a:solidFill>
                <a:latin typeface="Arimo"/>
                <a:ea typeface="Arimo"/>
                <a:cs typeface="Arimo"/>
                <a:sym typeface="Arimo"/>
              </a:rPr>
              <a:t>transmission delay of:</a:t>
            </a:r>
            <a:endParaRPr dirty="0"/>
          </a:p>
          <a:p>
            <a:pPr marL="857250" lvl="1" indent="-457200" algn="l" rtl="0">
              <a:spcBef>
                <a:spcPts val="320"/>
              </a:spcBef>
              <a:spcAft>
                <a:spcPts val="0"/>
              </a:spcAft>
              <a:buClr>
                <a:srgbClr val="000000"/>
              </a:buClr>
              <a:buSzPts val="1600"/>
              <a:buFont typeface="Arial"/>
              <a:buChar char="•"/>
            </a:pPr>
            <a:r>
              <a:rPr lang="en-US" sz="1600" dirty="0">
                <a:solidFill>
                  <a:srgbClr val="000000"/>
                </a:solidFill>
                <a:latin typeface="Arimo"/>
                <a:ea typeface="Arimo"/>
                <a:cs typeface="Arimo"/>
                <a:sym typeface="Arimo"/>
              </a:rPr>
              <a:t>A sends a 500 byte packet to B</a:t>
            </a:r>
            <a:endParaRPr dirty="0"/>
          </a:p>
          <a:p>
            <a:pPr marL="857250" lvl="1" indent="-457200" algn="l" rtl="0">
              <a:spcBef>
                <a:spcPts val="320"/>
              </a:spcBef>
              <a:spcAft>
                <a:spcPts val="0"/>
              </a:spcAft>
              <a:buClr>
                <a:srgbClr val="000000"/>
              </a:buClr>
              <a:buSzPts val="1600"/>
              <a:buFont typeface="Arial"/>
              <a:buChar char="•"/>
            </a:pPr>
            <a:r>
              <a:rPr lang="en-US" sz="1600" dirty="0">
                <a:solidFill>
                  <a:srgbClr val="000000"/>
                </a:solidFill>
                <a:latin typeface="Arimo"/>
                <a:ea typeface="Arimo"/>
                <a:cs typeface="Arimo"/>
                <a:sym typeface="Arimo"/>
              </a:rPr>
              <a:t>B sends a 125 byte packet to D</a:t>
            </a:r>
            <a:endParaRPr dirty="0"/>
          </a:p>
          <a:p>
            <a:pPr marL="342900" lvl="0" indent="-342900" algn="l" rtl="0">
              <a:spcBef>
                <a:spcPts val="320"/>
              </a:spcBef>
              <a:spcAft>
                <a:spcPts val="0"/>
              </a:spcAft>
              <a:buClr>
                <a:srgbClr val="000000"/>
              </a:buClr>
              <a:buSzPts val="1600"/>
              <a:buFont typeface="Arimo"/>
              <a:buAutoNum type="arabicParenR"/>
            </a:pPr>
            <a:r>
              <a:rPr lang="en-US" sz="1600" b="0" i="0" u="none" strike="noStrike" dirty="0">
                <a:solidFill>
                  <a:srgbClr val="000000"/>
                </a:solidFill>
                <a:latin typeface="Arimo"/>
                <a:ea typeface="Arimo"/>
                <a:cs typeface="Arimo"/>
                <a:sym typeface="Arimo"/>
              </a:rPr>
              <a:t>The propagation delay between  A and B, B and D</a:t>
            </a:r>
          </a:p>
          <a:p>
            <a:pPr marL="342900" lvl="0" indent="-342900" algn="l" rtl="0">
              <a:spcBef>
                <a:spcPts val="320"/>
              </a:spcBef>
              <a:spcAft>
                <a:spcPts val="0"/>
              </a:spcAft>
              <a:buClr>
                <a:srgbClr val="000000"/>
              </a:buClr>
              <a:buSzPts val="1600"/>
              <a:buFont typeface="Arimo"/>
              <a:buAutoNum type="arabicParenR"/>
            </a:pPr>
            <a:r>
              <a:rPr lang="en-US" sz="1600" b="0" i="0" u="none" strike="noStrike" dirty="0">
                <a:solidFill>
                  <a:srgbClr val="000000"/>
                </a:solidFill>
                <a:latin typeface="Arimo"/>
                <a:ea typeface="Arimo"/>
                <a:cs typeface="Arimo"/>
                <a:sym typeface="Arimo"/>
              </a:rPr>
              <a:t>A wants to send a 500 byte packet to D through B. B is supposed to follow the store-and-forward model (B will receive the whole packet from A and then start transmitting the packet to D). What is the end-to-end delay seen by the packet?</a:t>
            </a:r>
          </a:p>
          <a:p>
            <a:pPr marL="342900" lvl="0" indent="-342900" algn="l" rtl="0">
              <a:spcBef>
                <a:spcPts val="320"/>
              </a:spcBef>
              <a:spcAft>
                <a:spcPts val="0"/>
              </a:spcAft>
              <a:buClr>
                <a:srgbClr val="000000"/>
              </a:buClr>
              <a:buSzPts val="1600"/>
              <a:buFont typeface="Arimo"/>
              <a:buAutoNum type="arabicParenR"/>
            </a:pPr>
            <a:r>
              <a:rPr lang="en-US" sz="1600" dirty="0">
                <a:solidFill>
                  <a:srgbClr val="000000"/>
                </a:solidFill>
                <a:latin typeface="Arimo"/>
                <a:ea typeface="Arimo"/>
                <a:cs typeface="Arimo"/>
                <a:sym typeface="Arimo"/>
              </a:rPr>
              <a:t>Now, A wants to send a 5 MB file to D in chunks of 500 byte packets. To prevent any packet loss, when A sends a 500 byte packet to D (same way as explained in (c)), D responds with a 50 byte packet to A (through B) acknowledging that it has successfully received the packet. Only after receiving the acknowledgement does A send the next 500 byte packet. Assuming no losses, how long will it take A to send the file to D?</a:t>
            </a:r>
          </a:p>
          <a:p>
            <a:pPr marL="342900" lvl="0" indent="-342900" algn="l" rtl="0">
              <a:spcBef>
                <a:spcPts val="320"/>
              </a:spcBef>
              <a:spcAft>
                <a:spcPts val="0"/>
              </a:spcAft>
              <a:buClr>
                <a:srgbClr val="000000"/>
              </a:buClr>
              <a:buSzPts val="1600"/>
              <a:buFont typeface="Arimo"/>
              <a:buAutoNum type="arabicParenR"/>
            </a:pPr>
            <a:r>
              <a:rPr lang="en-US" sz="1600" dirty="0">
                <a:solidFill>
                  <a:srgbClr val="000000"/>
                </a:solidFill>
                <a:latin typeface="Arimo"/>
                <a:ea typeface="Arimo"/>
                <a:cs typeface="Arimo"/>
                <a:sym typeface="Arimo"/>
              </a:rPr>
              <a:t>What is the throughput of this application? What is the throughput of the communication system between A and D? What is the link utilization?</a:t>
            </a:r>
          </a:p>
          <a:p>
            <a:pPr marL="457200" lvl="1" indent="0">
              <a:spcBef>
                <a:spcPts val="320"/>
              </a:spcBef>
              <a:buClr>
                <a:srgbClr val="000000"/>
              </a:buClr>
              <a:buSzPts val="1600"/>
              <a:buNone/>
            </a:pPr>
            <a:r>
              <a:rPr lang="en-US" dirty="0">
                <a:solidFill>
                  <a:srgbClr val="000000"/>
                </a:solidFill>
                <a:latin typeface="Arimo"/>
                <a:ea typeface="Arimo"/>
                <a:cs typeface="Arimo"/>
                <a:sym typeface="Arimo"/>
              </a:rPr>
              <a:t>Note: we do not count the ack message as part of data for calculating throughput.</a:t>
            </a:r>
            <a:endParaRPr dirty="0"/>
          </a:p>
        </p:txBody>
      </p:sp>
      <p:sp>
        <p:nvSpPr>
          <p:cNvPr id="9131" name="Google Shape;9131;g14937f74354_0_0"/>
          <p:cNvSpPr/>
          <p:nvPr/>
        </p:nvSpPr>
        <p:spPr>
          <a:xfrm>
            <a:off x="1032933" y="0"/>
            <a:ext cx="103632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000"/>
              <a:buFont typeface="Times New Roman"/>
              <a:buNone/>
            </a:pPr>
            <a:endParaRPr sz="4000">
              <a:solidFill>
                <a:schemeClr val="accent2"/>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136"/>
        <p:cNvGrpSpPr/>
        <p:nvPr/>
      </p:nvGrpSpPr>
      <p:grpSpPr>
        <a:xfrm>
          <a:off x="0" y="0"/>
          <a:ext cx="0" cy="0"/>
          <a:chOff x="0" y="0"/>
          <a:chExt cx="0" cy="0"/>
        </a:xfrm>
      </p:grpSpPr>
      <p:sp>
        <p:nvSpPr>
          <p:cNvPr id="9137" name="Google Shape;9137;g14937f74354_0_7"/>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61</a:t>
            </a:fld>
            <a:endParaRPr/>
          </a:p>
        </p:txBody>
      </p:sp>
      <p:sp>
        <p:nvSpPr>
          <p:cNvPr id="9138" name="Google Shape;9138;g14937f74354_0_7"/>
          <p:cNvSpPr txBox="1"/>
          <p:nvPr/>
        </p:nvSpPr>
        <p:spPr>
          <a:xfrm>
            <a:off x="798925" y="0"/>
            <a:ext cx="10782000" cy="6326100"/>
          </a:xfrm>
          <a:prstGeom prst="rect">
            <a:avLst/>
          </a:prstGeom>
          <a:noFill/>
          <a:ln>
            <a:noFill/>
          </a:ln>
        </p:spPr>
        <p:txBody>
          <a:bodyPr spcFirstLastPara="1" wrap="square" lIns="91425" tIns="91425" rIns="91425" bIns="91425" anchor="t" anchorCtr="0">
            <a:spAutoFit/>
          </a:bodyPr>
          <a:lstStyle/>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Q1: Transmission Delay = Size of Transfer / Link Bandwidth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A  B: Transmission Delay = (500/ ((4/8) x 10^6 )) = 1ms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B  D: Transmission Delay = (125/ (10/8) x 10^6 ) = 0.1ms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Q2: Propagation Delay = Distance of link / propagation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A  B: Propagation Delay = 3000 / (3 x 10^5 ) = 10ms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B  D: Propagation Delay = 900 / (3 x 10^5 ) = 3ms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Q3: End to end delay between A and D = (Delay between AB) + (Delay between BD)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Delay on a link = Transmission Delay + Propagation Delay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Therefore, Delay between AB = 1 + 10 = 11ms,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and Delay between BD = 0.4 + 3 = 3.4ms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End to end delay between AD = 11ms + 3.4ms = 14.4ms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Q4: End to end delay between AD for a 500 byte packet = 14.4ms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End to end delay between AD for a 50 byte ACK = (0.1 + 10) + (0.04 + 3) = 13.14ms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Total delay for a packet and ACK = 14.4 + 13.14 = 27.54ms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#packets in a 5MB transfer = (5 x 106 ) / 500 = 10,000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err="1">
                <a:solidFill>
                  <a:schemeClr val="dk1"/>
                </a:solidFill>
                <a:latin typeface="Times New Roman"/>
                <a:ea typeface="Times New Roman"/>
                <a:cs typeface="Times New Roman"/>
                <a:sym typeface="Times New Roman"/>
              </a:rPr>
              <a:t>herefore</a:t>
            </a:r>
            <a:r>
              <a:rPr lang="en-US" sz="1200" dirty="0">
                <a:solidFill>
                  <a:schemeClr val="dk1"/>
                </a:solidFill>
                <a:latin typeface="Times New Roman"/>
                <a:ea typeface="Times New Roman"/>
                <a:cs typeface="Times New Roman"/>
                <a:sym typeface="Times New Roman"/>
              </a:rPr>
              <a:t>, total time for transfer = 10000 x 27.54ms = 275.4 sec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Q5: throughput, 5MB/275 seconds = 18KBps = 144 Kbps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Throughput of a communication system, it means the physical features of the path. Has nothing to do with how the communication between the sender and receivers is designed. Or you can see it as if the sender is sending at full speed, what is the maximum throughput. </a:t>
            </a: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sz="1200" dirty="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dirty="0">
                <a:solidFill>
                  <a:schemeClr val="dk1"/>
                </a:solidFill>
                <a:latin typeface="Times New Roman"/>
                <a:ea typeface="Times New Roman"/>
                <a:cs typeface="Times New Roman"/>
                <a:sym typeface="Times New Roman"/>
              </a:rPr>
              <a:t>0.144 Mbps / 4Mbps  = 3.6%</a:t>
            </a:r>
            <a:endParaRPr sz="12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143"/>
        <p:cNvGrpSpPr/>
        <p:nvPr/>
      </p:nvGrpSpPr>
      <p:grpSpPr>
        <a:xfrm>
          <a:off x="0" y="0"/>
          <a:ext cx="0" cy="0"/>
          <a:chOff x="0" y="0"/>
          <a:chExt cx="0" cy="0"/>
        </a:xfrm>
      </p:grpSpPr>
      <p:sp>
        <p:nvSpPr>
          <p:cNvPr id="9144" name="Google Shape;9144;g14937f74354_0_65"/>
          <p:cNvSpPr txBox="1">
            <a:spLocks noGrp="1"/>
          </p:cNvSpPr>
          <p:nvPr>
            <p:ph type="title"/>
          </p:nvPr>
        </p:nvSpPr>
        <p:spPr>
          <a:xfrm>
            <a:off x="1397475" y="299050"/>
            <a:ext cx="965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How to evaluate the performance </a:t>
            </a:r>
            <a:br>
              <a:rPr lang="en-US"/>
            </a:br>
            <a:r>
              <a:rPr lang="en-US"/>
              <a:t>of a distributed system?</a:t>
            </a:r>
            <a:endParaRPr/>
          </a:p>
        </p:txBody>
      </p:sp>
      <p:sp>
        <p:nvSpPr>
          <p:cNvPr id="9145" name="Google Shape;9145;g14937f74354_0_65"/>
          <p:cNvSpPr txBox="1">
            <a:spLocks noGrp="1"/>
          </p:cNvSpPr>
          <p:nvPr>
            <p:ph type="body" idx="1"/>
          </p:nvPr>
        </p:nvSpPr>
        <p:spPr>
          <a:xfrm>
            <a:off x="1219200" y="1981200"/>
            <a:ext cx="9339600" cy="4114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Times New Roman"/>
              <a:buChar char="▪"/>
            </a:pPr>
            <a:r>
              <a:rPr lang="en-US"/>
              <a:t>Metrics (QoS, quality of service): </a:t>
            </a:r>
            <a:endParaRPr/>
          </a:p>
          <a:p>
            <a:pPr marL="742950" lvl="1" indent="-285750" algn="l" rtl="0">
              <a:spcBef>
                <a:spcPts val="480"/>
              </a:spcBef>
              <a:spcAft>
                <a:spcPts val="0"/>
              </a:spcAft>
              <a:buClr>
                <a:schemeClr val="dk1"/>
              </a:buClr>
              <a:buSzPts val="2400"/>
              <a:buFont typeface="Times New Roman"/>
              <a:buChar char="•"/>
            </a:pPr>
            <a:r>
              <a:rPr lang="en-US" b="1"/>
              <a:t>Throughput</a:t>
            </a:r>
            <a:r>
              <a:rPr lang="en-US"/>
              <a:t>, </a:t>
            </a:r>
            <a:endParaRPr/>
          </a:p>
          <a:p>
            <a:pPr marL="742950" lvl="1" indent="-285750" algn="l" rtl="0">
              <a:spcBef>
                <a:spcPts val="480"/>
              </a:spcBef>
              <a:spcAft>
                <a:spcPts val="0"/>
              </a:spcAft>
              <a:buClr>
                <a:schemeClr val="dk1"/>
              </a:buClr>
              <a:buSzPts val="2400"/>
              <a:buFont typeface="Times New Roman"/>
              <a:buChar char="•"/>
            </a:pPr>
            <a:r>
              <a:rPr lang="en-US" b="1"/>
              <a:t>Latency</a:t>
            </a:r>
            <a:r>
              <a:rPr lang="en-US"/>
              <a:t>, </a:t>
            </a:r>
            <a:endParaRPr/>
          </a:p>
          <a:p>
            <a:pPr marL="742950" lvl="1" indent="-285750" algn="l" rtl="0">
              <a:spcBef>
                <a:spcPts val="480"/>
              </a:spcBef>
              <a:spcAft>
                <a:spcPts val="0"/>
              </a:spcAft>
              <a:buClr>
                <a:schemeClr val="dk1"/>
              </a:buClr>
              <a:buSzPts val="2400"/>
              <a:buFont typeface="Times New Roman"/>
              <a:buChar char="•"/>
            </a:pPr>
            <a:r>
              <a:rPr lang="en-US"/>
              <a:t>Cost, </a:t>
            </a:r>
            <a:endParaRPr/>
          </a:p>
          <a:p>
            <a:pPr marL="742950" lvl="1" indent="-285750" algn="l" rtl="0">
              <a:spcBef>
                <a:spcPts val="480"/>
              </a:spcBef>
              <a:spcAft>
                <a:spcPts val="0"/>
              </a:spcAft>
              <a:buClr>
                <a:schemeClr val="dk1"/>
              </a:buClr>
              <a:buSzPts val="2400"/>
              <a:buFont typeface="Times New Roman"/>
              <a:buChar char="•"/>
            </a:pPr>
            <a:r>
              <a:rPr lang="en-US"/>
              <a:t>Reliability, </a:t>
            </a:r>
            <a:endParaRPr/>
          </a:p>
          <a:p>
            <a:pPr marL="742950" lvl="1" indent="-285750" algn="l" rtl="0">
              <a:spcBef>
                <a:spcPts val="480"/>
              </a:spcBef>
              <a:spcAft>
                <a:spcPts val="0"/>
              </a:spcAft>
              <a:buClr>
                <a:schemeClr val="dk1"/>
              </a:buClr>
              <a:buSzPts val="2400"/>
              <a:buFont typeface="Times New Roman"/>
              <a:buChar char="•"/>
            </a:pPr>
            <a:r>
              <a:rPr lang="en-US"/>
              <a:t>worst case latency,</a:t>
            </a:r>
            <a:endParaRPr/>
          </a:p>
          <a:p>
            <a:pPr marL="742950" lvl="1" indent="-285750" algn="l" rtl="0">
              <a:spcBef>
                <a:spcPts val="480"/>
              </a:spcBef>
              <a:spcAft>
                <a:spcPts val="0"/>
              </a:spcAft>
              <a:buClr>
                <a:schemeClr val="dk1"/>
              </a:buClr>
              <a:buSzPts val="2400"/>
              <a:buFont typeface="Times New Roman"/>
              <a:buChar char="•"/>
            </a:pPr>
            <a:r>
              <a:rPr lang="en-US"/>
              <a:t>Energy efficiency,</a:t>
            </a:r>
            <a:endParaRPr/>
          </a:p>
          <a:p>
            <a:pPr marL="742950" lvl="1" indent="-285750" algn="l" rtl="0">
              <a:spcBef>
                <a:spcPts val="480"/>
              </a:spcBef>
              <a:spcAft>
                <a:spcPts val="0"/>
              </a:spcAft>
              <a:buClr>
                <a:schemeClr val="dk1"/>
              </a:buClr>
              <a:buSzPts val="2400"/>
              <a:buFont typeface="Times New Roman"/>
              <a:buChar char="•"/>
            </a:pPr>
            <a:r>
              <a:rPr lang="en-US"/>
              <a:t>Security </a:t>
            </a:r>
            <a:endParaRPr/>
          </a:p>
          <a:p>
            <a:pPr marL="742950" lvl="1" indent="-285750" algn="l" rtl="0">
              <a:spcBef>
                <a:spcPts val="480"/>
              </a:spcBef>
              <a:spcAft>
                <a:spcPts val="0"/>
              </a:spcAft>
              <a:buClr>
                <a:schemeClr val="dk1"/>
              </a:buClr>
              <a:buSzPts val="2400"/>
              <a:buFont typeface="Times New Roman"/>
              <a:buChar char="•"/>
            </a:pPr>
            <a:r>
              <a:rPr lang="en-US"/>
              <a:t>…</a:t>
            </a:r>
            <a:endParaRPr/>
          </a:p>
          <a:p>
            <a:pPr marL="457200" lvl="1" indent="0" algn="l" rtl="0">
              <a:spcBef>
                <a:spcPts val="480"/>
              </a:spcBef>
              <a:spcAft>
                <a:spcPts val="0"/>
              </a:spcAft>
              <a:buClr>
                <a:schemeClr val="dk1"/>
              </a:buClr>
              <a:buSzPts val="2400"/>
              <a:buFont typeface="Times New Roman"/>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150"/>
        <p:cNvGrpSpPr/>
        <p:nvPr/>
      </p:nvGrpSpPr>
      <p:grpSpPr>
        <a:xfrm>
          <a:off x="0" y="0"/>
          <a:ext cx="0" cy="0"/>
          <a:chOff x="0" y="0"/>
          <a:chExt cx="0" cy="0"/>
        </a:xfrm>
      </p:grpSpPr>
      <p:sp>
        <p:nvSpPr>
          <p:cNvPr id="9151" name="Google Shape;9151;g14937f74354_0_71"/>
          <p:cNvSpPr txBox="1"/>
          <p:nvPr/>
        </p:nvSpPr>
        <p:spPr>
          <a:xfrm>
            <a:off x="914400" y="584200"/>
            <a:ext cx="107232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0" i="0" u="none" strike="noStrike" cap="none">
                <a:solidFill>
                  <a:schemeClr val="accent2"/>
                </a:solidFill>
                <a:latin typeface="Times New Roman"/>
                <a:ea typeface="Times New Roman"/>
                <a:cs typeface="Times New Roman"/>
                <a:sym typeface="Times New Roman"/>
              </a:rPr>
              <a:t>NO system is perfect</a:t>
            </a:r>
            <a:endParaRPr/>
          </a:p>
        </p:txBody>
      </p:sp>
      <p:sp>
        <p:nvSpPr>
          <p:cNvPr id="9152" name="Google Shape;9152;g14937f74354_0_71"/>
          <p:cNvSpPr txBox="1"/>
          <p:nvPr/>
        </p:nvSpPr>
        <p:spPr>
          <a:xfrm>
            <a:off x="914400" y="1447800"/>
            <a:ext cx="10363200" cy="41148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800"/>
              <a:buFont typeface="Times New Roman"/>
              <a:buChar char="•"/>
            </a:pPr>
            <a:r>
              <a:rPr lang="en-US" sz="2800" b="0" i="0" u="none" strike="noStrike" cap="none">
                <a:solidFill>
                  <a:schemeClr val="dk1"/>
                </a:solidFill>
                <a:latin typeface="Times New Roman"/>
                <a:ea typeface="Times New Roman"/>
                <a:cs typeface="Times New Roman"/>
                <a:sym typeface="Times New Roman"/>
              </a:rPr>
              <a:t>it is always about tradeoffs. </a:t>
            </a:r>
            <a:endParaRPr/>
          </a:p>
          <a:p>
            <a:pPr marL="742950" marR="0" lvl="1" indent="-133350" algn="l" rtl="0">
              <a:spcBef>
                <a:spcPts val="480"/>
              </a:spcBef>
              <a:spcAft>
                <a:spcPts val="0"/>
              </a:spcAft>
              <a:buClr>
                <a:schemeClr val="dk1"/>
              </a:buClr>
              <a:buSzPts val="2400"/>
              <a:buFont typeface="Times New Roman"/>
              <a:buNone/>
            </a:pPr>
            <a:endParaRPr sz="2400" b="0" i="0" u="none" strike="noStrike" cap="none">
              <a:solidFill>
                <a:schemeClr val="dk1"/>
              </a:solidFill>
              <a:latin typeface="Times New Roman"/>
              <a:ea typeface="Times New Roman"/>
              <a:cs typeface="Times New Roman"/>
              <a:sym typeface="Times New Roman"/>
            </a:endParaRPr>
          </a:p>
        </p:txBody>
      </p:sp>
      <p:pic>
        <p:nvPicPr>
          <p:cNvPr id="9153" name="Google Shape;9153;g14937f74354_0_71" descr="Good, Fast, Cheap: You Can Only Pick Two! - Pyragraph"/>
          <p:cNvPicPr preferRelativeResize="0"/>
          <p:nvPr/>
        </p:nvPicPr>
        <p:blipFill rotWithShape="1">
          <a:blip r:embed="rId3">
            <a:alphaModFix/>
          </a:blip>
          <a:srcRect/>
          <a:stretch/>
        </p:blipFill>
        <p:spPr>
          <a:xfrm>
            <a:off x="2963745" y="1970950"/>
            <a:ext cx="5692466" cy="45917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158"/>
        <p:cNvGrpSpPr/>
        <p:nvPr/>
      </p:nvGrpSpPr>
      <p:grpSpPr>
        <a:xfrm>
          <a:off x="0" y="0"/>
          <a:ext cx="0" cy="0"/>
          <a:chOff x="0" y="0"/>
          <a:chExt cx="0" cy="0"/>
        </a:xfrm>
      </p:grpSpPr>
      <p:sp>
        <p:nvSpPr>
          <p:cNvPr id="9159" name="Google Shape;9159;p59"/>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1: roadmap</a:t>
            </a:r>
            <a:endParaRPr/>
          </a:p>
        </p:txBody>
      </p:sp>
      <p:sp>
        <p:nvSpPr>
          <p:cNvPr id="9160" name="Google Shape;9160;p5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64</a:t>
            </a:fld>
            <a:endParaRPr/>
          </a:p>
        </p:txBody>
      </p:sp>
      <p:sp>
        <p:nvSpPr>
          <p:cNvPr id="9161" name="Google Shape;9161;p59"/>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fontScale="92500"/>
          </a:bodyPr>
          <a:lstStyle/>
          <a:p>
            <a:pPr marL="403225" lvl="0" indent="-285750" algn="l" rtl="0">
              <a:lnSpc>
                <a:spcPct val="90000"/>
              </a:lnSpc>
              <a:spcBef>
                <a:spcPts val="0"/>
              </a:spcBef>
              <a:spcAft>
                <a:spcPts val="0"/>
              </a:spcAft>
              <a:buClr>
                <a:srgbClr val="BFBFBF"/>
              </a:buClr>
              <a:buSzPct val="100000"/>
              <a:buChar char="▪"/>
            </a:pPr>
            <a:r>
              <a:rPr lang="en-US" sz="3200">
                <a:solidFill>
                  <a:srgbClr val="A5A5A5"/>
                </a:solidFill>
                <a:latin typeface="Calibri"/>
                <a:ea typeface="Calibri"/>
                <a:cs typeface="Calibri"/>
                <a:sym typeface="Calibri"/>
              </a:rPr>
              <a:t>What </a:t>
            </a:r>
            <a:r>
              <a:rPr lang="en-US" sz="3200" i="1">
                <a:solidFill>
                  <a:srgbClr val="A5A5A5"/>
                </a:solidFill>
                <a:latin typeface="Calibri"/>
                <a:ea typeface="Calibri"/>
                <a:cs typeface="Calibri"/>
                <a:sym typeface="Calibri"/>
              </a:rPr>
              <a:t>is</a:t>
            </a:r>
            <a:r>
              <a:rPr lang="en-US" sz="3200">
                <a:solidFill>
                  <a:srgbClr val="A5A5A5"/>
                </a:solidFill>
                <a:latin typeface="Calibri"/>
                <a:ea typeface="Calibri"/>
                <a:cs typeface="Calibri"/>
                <a:sym typeface="Calibri"/>
              </a:rPr>
              <a:t> the Internet?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What</a:t>
            </a:r>
            <a:r>
              <a:rPr lang="en-US" sz="3200" i="1">
                <a:solidFill>
                  <a:srgbClr val="A5A5A5"/>
                </a:solidFill>
                <a:latin typeface="Calibri"/>
                <a:ea typeface="Calibri"/>
                <a:cs typeface="Calibri"/>
                <a:sym typeface="Calibri"/>
              </a:rPr>
              <a:t> is </a:t>
            </a:r>
            <a:r>
              <a:rPr lang="en-US" sz="3200">
                <a:solidFill>
                  <a:srgbClr val="A5A5A5"/>
                </a:solidFill>
                <a:latin typeface="Calibri"/>
                <a:ea typeface="Calibri"/>
                <a:cs typeface="Calibri"/>
                <a:sym typeface="Calibri"/>
              </a:rPr>
              <a:t>a protocol?</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Network edge: hosts, access network, physical media</a:t>
            </a:r>
            <a:endParaRPr/>
          </a:p>
          <a:p>
            <a:pPr marL="403225" lvl="0" indent="-285750" algn="l" rtl="0">
              <a:lnSpc>
                <a:spcPct val="90000"/>
              </a:lnSpc>
              <a:spcBef>
                <a:spcPts val="800"/>
              </a:spcBef>
              <a:spcAft>
                <a:spcPts val="0"/>
              </a:spcAft>
              <a:buClr>
                <a:srgbClr val="D8D8D8"/>
              </a:buClr>
              <a:buSzPct val="100000"/>
              <a:buChar char="▪"/>
            </a:pPr>
            <a:r>
              <a:rPr lang="en-US" sz="3200">
                <a:solidFill>
                  <a:srgbClr val="BFBFBF"/>
                </a:solidFill>
                <a:latin typeface="Calibri"/>
                <a:ea typeface="Calibri"/>
                <a:cs typeface="Calibri"/>
                <a:sym typeface="Calibri"/>
              </a:rPr>
              <a:t>Network core: packet/circuit switching, internet structure</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Performance: loss, delay, throughput</a:t>
            </a:r>
            <a:endParaRPr/>
          </a:p>
          <a:p>
            <a:pPr marL="403225" lvl="0" indent="-285750" algn="l" rtl="0">
              <a:lnSpc>
                <a:spcPct val="90000"/>
              </a:lnSpc>
              <a:spcBef>
                <a:spcPts val="800"/>
              </a:spcBef>
              <a:spcAft>
                <a:spcPts val="0"/>
              </a:spcAft>
              <a:buClr>
                <a:srgbClr val="0000A8"/>
              </a:buClr>
              <a:buSzPct val="100000"/>
              <a:buChar char="▪"/>
            </a:pPr>
            <a:r>
              <a:rPr lang="en-US" sz="3200">
                <a:latin typeface="Calibri"/>
                <a:ea typeface="Calibri"/>
                <a:cs typeface="Calibri"/>
                <a:sym typeface="Calibri"/>
              </a:rPr>
              <a:t>Security</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Protocol layers, service models</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History</a:t>
            </a:r>
            <a:endParaRPr/>
          </a:p>
          <a:p>
            <a:pPr marL="352425" lvl="0" indent="-222250" algn="l" rtl="0">
              <a:lnSpc>
                <a:spcPct val="90000"/>
              </a:lnSpc>
              <a:spcBef>
                <a:spcPts val="1000"/>
              </a:spcBef>
              <a:spcAft>
                <a:spcPts val="0"/>
              </a:spcAft>
              <a:buSzPct val="100000"/>
              <a:buFont typeface="Noto Sans Symbols"/>
              <a:buNone/>
            </a:pPr>
            <a:endParaRPr sz="2400"/>
          </a:p>
        </p:txBody>
      </p:sp>
      <p:pic>
        <p:nvPicPr>
          <p:cNvPr id="9162" name="Google Shape;9162;p59" descr="Kurose&amp;Ross 8th ed cover picture"/>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167"/>
        <p:cNvGrpSpPr/>
        <p:nvPr/>
      </p:nvGrpSpPr>
      <p:grpSpPr>
        <a:xfrm>
          <a:off x="0" y="0"/>
          <a:ext cx="0" cy="0"/>
          <a:chOff x="0" y="0"/>
          <a:chExt cx="0" cy="0"/>
        </a:xfrm>
      </p:grpSpPr>
      <p:sp>
        <p:nvSpPr>
          <p:cNvPr id="9168" name="Google Shape;9168;p60"/>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Network security</a:t>
            </a:r>
            <a:endParaRPr sz="4400"/>
          </a:p>
        </p:txBody>
      </p:sp>
      <p:sp>
        <p:nvSpPr>
          <p:cNvPr id="9169" name="Google Shape;9169;p60"/>
          <p:cNvSpPr txBox="1"/>
          <p:nvPr/>
        </p:nvSpPr>
        <p:spPr>
          <a:xfrm>
            <a:off x="980180" y="1520385"/>
            <a:ext cx="10342830" cy="4922704"/>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3200"/>
              <a:buFont typeface="Noto Sans Symbols"/>
              <a:buChar char="▪"/>
            </a:pPr>
            <a:r>
              <a:rPr lang="en-US" sz="3200">
                <a:solidFill>
                  <a:srgbClr val="C00000"/>
                </a:solidFill>
                <a:latin typeface="Calibri"/>
                <a:ea typeface="Calibri"/>
                <a:cs typeface="Calibri"/>
                <a:sym typeface="Calibri"/>
              </a:rPr>
              <a:t>Internet not originally designed with (much) security in mind</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1" u="none" strike="noStrike" cap="none">
                <a:solidFill>
                  <a:schemeClr val="dk1"/>
                </a:solidFill>
                <a:latin typeface="Calibri"/>
                <a:ea typeface="Calibri"/>
                <a:cs typeface="Calibri"/>
                <a:sym typeface="Calibri"/>
              </a:rPr>
              <a:t>original vision:</a:t>
            </a:r>
            <a:r>
              <a:rPr lang="en-US" sz="2800" b="0" i="0" u="none" strike="noStrike" cap="none">
                <a:solidFill>
                  <a:schemeClr val="dk1"/>
                </a:solidFill>
                <a:latin typeface="Calibri"/>
                <a:ea typeface="Calibri"/>
                <a:cs typeface="Calibri"/>
                <a:sym typeface="Calibri"/>
              </a:rPr>
              <a:t> “a group of mutually trusting users attached to a transparent network” ☺</a:t>
            </a:r>
            <a:endParaRPr sz="2800" b="0" i="0" u="none" strike="noStrike" cap="none">
              <a:solidFill>
                <a:schemeClr val="dk1"/>
              </a:solidFill>
              <a:latin typeface="Calibri"/>
              <a:ea typeface="Calibri"/>
              <a:cs typeface="Calibri"/>
              <a:sym typeface="Calibri"/>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Internet protocol designers playing “catch-up”</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security considerations in all layers!</a:t>
            </a:r>
            <a:endParaRPr/>
          </a:p>
          <a:p>
            <a:pPr marL="287338" marR="0" lvl="0" indent="-287338" algn="l" rtl="0">
              <a:lnSpc>
                <a:spcPct val="90000"/>
              </a:lnSpc>
              <a:spcBef>
                <a:spcPts val="1000"/>
              </a:spcBef>
              <a:spcAft>
                <a:spcPts val="0"/>
              </a:spcAft>
              <a:buClr>
                <a:srgbClr val="0000A3"/>
              </a:buClr>
              <a:buSzPts val="3200"/>
              <a:buFont typeface="Noto Sans Symbols"/>
              <a:buChar char="▪"/>
            </a:pPr>
            <a:r>
              <a:rPr lang="en-US" sz="3200">
                <a:solidFill>
                  <a:srgbClr val="C00000"/>
                </a:solidFill>
                <a:latin typeface="Calibri"/>
                <a:ea typeface="Calibri"/>
                <a:cs typeface="Calibri"/>
                <a:sym typeface="Calibri"/>
              </a:rPr>
              <a:t>We now need to think about:</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how bad guys can attack computer networks</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how we can defend networks against attacks</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how to design architectures that are immune to attacks</a:t>
            </a:r>
            <a:endParaRPr/>
          </a:p>
        </p:txBody>
      </p:sp>
      <p:sp>
        <p:nvSpPr>
          <p:cNvPr id="9170" name="Google Shape;9170;p6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65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83"/>
        <p:cNvGrpSpPr/>
        <p:nvPr/>
      </p:nvGrpSpPr>
      <p:grpSpPr>
        <a:xfrm>
          <a:off x="0" y="0"/>
          <a:ext cx="0" cy="0"/>
          <a:chOff x="0" y="0"/>
          <a:chExt cx="0" cy="0"/>
        </a:xfrm>
      </p:grpSpPr>
      <p:sp>
        <p:nvSpPr>
          <p:cNvPr id="9184" name="Google Shape;9184;p62"/>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Bad </a:t>
            </a:r>
            <a:r>
              <a:rPr lang="en-US"/>
              <a:t>g</a:t>
            </a:r>
            <a:r>
              <a:rPr lang="en-US" sz="4400"/>
              <a:t>uys: packet </a:t>
            </a:r>
            <a:r>
              <a:rPr lang="en-US"/>
              <a:t>i</a:t>
            </a:r>
            <a:r>
              <a:rPr lang="en-US" sz="4400"/>
              <a:t>nterception</a:t>
            </a:r>
            <a:endParaRPr sz="4400"/>
          </a:p>
        </p:txBody>
      </p:sp>
      <p:sp>
        <p:nvSpPr>
          <p:cNvPr id="9185" name="Google Shape;9185;p62"/>
          <p:cNvSpPr txBox="1"/>
          <p:nvPr/>
        </p:nvSpPr>
        <p:spPr>
          <a:xfrm>
            <a:off x="841312" y="1344535"/>
            <a:ext cx="10342830" cy="2084461"/>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1" u="none" strike="noStrike" cap="none">
                <a:solidFill>
                  <a:srgbClr val="C00000"/>
                </a:solidFill>
                <a:latin typeface="Calibri"/>
                <a:ea typeface="Calibri"/>
                <a:cs typeface="Calibri"/>
                <a:sym typeface="Calibri"/>
              </a:rPr>
              <a:t>packet “sniffing”:</a:t>
            </a:r>
            <a:r>
              <a:rPr lang="en-US" sz="2800" b="0" i="1" u="none" strike="noStrike" cap="none">
                <a:solidFill>
                  <a:srgbClr val="C00000"/>
                </a:solidFill>
                <a:latin typeface="Calibri"/>
                <a:ea typeface="Calibri"/>
                <a:cs typeface="Calibri"/>
                <a:sym typeface="Calibri"/>
              </a:rPr>
              <a:t> </a:t>
            </a:r>
            <a:endParaRPr/>
          </a:p>
          <a:p>
            <a:pPr marL="695325" marR="0" lvl="1" indent="-231775" algn="l" rtl="0">
              <a:lnSpc>
                <a:spcPct val="90000"/>
              </a:lnSpc>
              <a:spcBef>
                <a:spcPts val="50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broadcast media (shared Ethernet, wireless)</a:t>
            </a:r>
            <a:endParaRPr/>
          </a:p>
          <a:p>
            <a:pPr marL="695325" marR="0" lvl="1" indent="-231775" algn="l" rtl="0">
              <a:lnSpc>
                <a:spcPct val="90000"/>
              </a:lnSpc>
              <a:spcBef>
                <a:spcPts val="50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promiscuous network interface reads/records all packets (e.g., including passwords!) passing by</a:t>
            </a:r>
            <a:endParaRPr/>
          </a:p>
        </p:txBody>
      </p:sp>
      <p:grpSp>
        <p:nvGrpSpPr>
          <p:cNvPr id="9186" name="Google Shape;9186;p62"/>
          <p:cNvGrpSpPr/>
          <p:nvPr/>
        </p:nvGrpSpPr>
        <p:grpSpPr>
          <a:xfrm flipH="1">
            <a:off x="5864103" y="3398264"/>
            <a:ext cx="735012" cy="681037"/>
            <a:chOff x="-44" y="1473"/>
            <a:chExt cx="981" cy="1105"/>
          </a:xfrm>
        </p:grpSpPr>
        <p:pic>
          <p:nvPicPr>
            <p:cNvPr id="9187" name="Google Shape;9187;p6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188" name="Google Shape;9188;p6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9189" name="Google Shape;9189;p62"/>
          <p:cNvSpPr/>
          <p:nvPr/>
        </p:nvSpPr>
        <p:spPr>
          <a:xfrm>
            <a:off x="3359028" y="4133276"/>
            <a:ext cx="4587875" cy="728663"/>
          </a:xfrm>
          <a:custGeom>
            <a:avLst/>
            <a:gdLst/>
            <a:ahLst/>
            <a:cxnLst/>
            <a:rect l="l" t="t" r="r" b="b"/>
            <a:pathLst>
              <a:path w="2620" h="459" extrusionOk="0">
                <a:moveTo>
                  <a:pt x="2" y="0"/>
                </a:moveTo>
                <a:lnTo>
                  <a:pt x="0" y="253"/>
                </a:lnTo>
                <a:lnTo>
                  <a:pt x="2620" y="253"/>
                </a:lnTo>
                <a:lnTo>
                  <a:pt x="2620" y="459"/>
                </a:lnTo>
              </a:path>
            </a:pathLst>
          </a:custGeom>
          <a:noFill/>
          <a:ln w="1905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190" name="Google Shape;9190;p62"/>
          <p:cNvSpPr/>
          <p:nvPr/>
        </p:nvSpPr>
        <p:spPr>
          <a:xfrm>
            <a:off x="6191128" y="4003101"/>
            <a:ext cx="4762" cy="522288"/>
          </a:xfrm>
          <a:custGeom>
            <a:avLst/>
            <a:gdLst/>
            <a:ahLst/>
            <a:cxnLst/>
            <a:rect l="l" t="t" r="r" b="b"/>
            <a:pathLst>
              <a:path w="3" h="329" extrusionOk="0">
                <a:moveTo>
                  <a:pt x="0" y="329"/>
                </a:moveTo>
                <a:lnTo>
                  <a:pt x="3" y="0"/>
                </a:lnTo>
              </a:path>
            </a:pathLst>
          </a:custGeom>
          <a:noFill/>
          <a:ln w="1905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9191" name="Google Shape;9191;p62"/>
          <p:cNvCxnSpPr/>
          <p:nvPr/>
        </p:nvCxnSpPr>
        <p:spPr>
          <a:xfrm rot="10800000">
            <a:off x="4533778" y="4525389"/>
            <a:ext cx="0" cy="374650"/>
          </a:xfrm>
          <a:prstGeom prst="straightConnector1">
            <a:avLst/>
          </a:prstGeom>
          <a:noFill/>
          <a:ln w="19050" cap="flat" cmpd="sng">
            <a:solidFill>
              <a:schemeClr val="dk1"/>
            </a:solidFill>
            <a:prstDash val="solid"/>
            <a:round/>
            <a:headEnd type="none" w="med" len="med"/>
            <a:tailEnd type="none" w="med" len="med"/>
          </a:ln>
        </p:spPr>
      </p:cxnSp>
      <p:cxnSp>
        <p:nvCxnSpPr>
          <p:cNvPr id="9192" name="Google Shape;9192;p62"/>
          <p:cNvCxnSpPr/>
          <p:nvPr/>
        </p:nvCxnSpPr>
        <p:spPr>
          <a:xfrm rot="10800000">
            <a:off x="4552828" y="5236589"/>
            <a:ext cx="0" cy="241300"/>
          </a:xfrm>
          <a:prstGeom prst="straightConnector1">
            <a:avLst/>
          </a:prstGeom>
          <a:noFill/>
          <a:ln w="19050" cap="flat" cmpd="sng">
            <a:solidFill>
              <a:schemeClr val="dk1"/>
            </a:solidFill>
            <a:prstDash val="solid"/>
            <a:round/>
            <a:headEnd type="none" w="med" len="med"/>
            <a:tailEnd type="none" w="med" len="med"/>
          </a:ln>
        </p:spPr>
      </p:cxnSp>
      <p:sp>
        <p:nvSpPr>
          <p:cNvPr id="9193" name="Google Shape;9193;p62"/>
          <p:cNvSpPr txBox="1"/>
          <p:nvPr/>
        </p:nvSpPr>
        <p:spPr>
          <a:xfrm>
            <a:off x="2816103" y="3422076"/>
            <a:ext cx="387350"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a:t>
            </a:r>
            <a:endParaRPr/>
          </a:p>
        </p:txBody>
      </p:sp>
      <p:sp>
        <p:nvSpPr>
          <p:cNvPr id="9194" name="Google Shape;9194;p62"/>
          <p:cNvSpPr txBox="1"/>
          <p:nvPr/>
        </p:nvSpPr>
        <p:spPr>
          <a:xfrm>
            <a:off x="8285040" y="4885751"/>
            <a:ext cx="388938" cy="4619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B</a:t>
            </a:r>
            <a:endParaRPr/>
          </a:p>
        </p:txBody>
      </p:sp>
      <p:sp>
        <p:nvSpPr>
          <p:cNvPr id="9195" name="Google Shape;9195;p62"/>
          <p:cNvSpPr txBox="1"/>
          <p:nvPr/>
        </p:nvSpPr>
        <p:spPr>
          <a:xfrm>
            <a:off x="6383215" y="3399851"/>
            <a:ext cx="404813"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C</a:t>
            </a:r>
            <a:endParaRPr/>
          </a:p>
        </p:txBody>
      </p:sp>
      <p:grpSp>
        <p:nvGrpSpPr>
          <p:cNvPr id="9196" name="Google Shape;9196;p62"/>
          <p:cNvGrpSpPr/>
          <p:nvPr/>
        </p:nvGrpSpPr>
        <p:grpSpPr>
          <a:xfrm>
            <a:off x="5156078" y="4004689"/>
            <a:ext cx="2635250" cy="984250"/>
            <a:chOff x="5156078" y="4004689"/>
            <a:chExt cx="2635250" cy="984250"/>
          </a:xfrm>
        </p:grpSpPr>
        <p:grpSp>
          <p:nvGrpSpPr>
            <p:cNvPr id="9197" name="Google Shape;9197;p62"/>
            <p:cNvGrpSpPr/>
            <p:nvPr/>
          </p:nvGrpSpPr>
          <p:grpSpPr>
            <a:xfrm>
              <a:off x="5187828" y="4652389"/>
              <a:ext cx="2295525" cy="336550"/>
              <a:chOff x="2418" y="3342"/>
              <a:chExt cx="1446" cy="212"/>
            </a:xfrm>
          </p:grpSpPr>
          <p:sp>
            <p:nvSpPr>
              <p:cNvPr id="9198" name="Google Shape;9198;p62"/>
              <p:cNvSpPr/>
              <p:nvPr/>
            </p:nvSpPr>
            <p:spPr>
              <a:xfrm>
                <a:off x="2463" y="3366"/>
                <a:ext cx="1356" cy="174"/>
              </a:xfrm>
              <a:prstGeom prst="rect">
                <a:avLst/>
              </a:prstGeom>
              <a:solidFill>
                <a:srgbClr val="FFFF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cxnSp>
            <p:nvCxnSpPr>
              <p:cNvPr id="9199" name="Google Shape;9199;p62"/>
              <p:cNvCxnSpPr/>
              <p:nvPr/>
            </p:nvCxnSpPr>
            <p:spPr>
              <a:xfrm>
                <a:off x="2784" y="3372"/>
                <a:ext cx="0" cy="168"/>
              </a:xfrm>
              <a:prstGeom prst="straightConnector1">
                <a:avLst/>
              </a:prstGeom>
              <a:noFill/>
              <a:ln w="12700" cap="flat" cmpd="sng">
                <a:solidFill>
                  <a:schemeClr val="dk1"/>
                </a:solidFill>
                <a:prstDash val="solid"/>
                <a:round/>
                <a:headEnd type="none" w="med" len="med"/>
                <a:tailEnd type="none" w="med" len="med"/>
              </a:ln>
            </p:spPr>
          </p:cxnSp>
          <p:cxnSp>
            <p:nvCxnSpPr>
              <p:cNvPr id="9200" name="Google Shape;9200;p62"/>
              <p:cNvCxnSpPr/>
              <p:nvPr/>
            </p:nvCxnSpPr>
            <p:spPr>
              <a:xfrm>
                <a:off x="3186" y="3375"/>
                <a:ext cx="0" cy="168"/>
              </a:xfrm>
              <a:prstGeom prst="straightConnector1">
                <a:avLst/>
              </a:prstGeom>
              <a:noFill/>
              <a:ln w="12700" cap="flat" cmpd="sng">
                <a:solidFill>
                  <a:schemeClr val="dk1"/>
                </a:solidFill>
                <a:prstDash val="solid"/>
                <a:round/>
                <a:headEnd type="none" w="med" len="med"/>
                <a:tailEnd type="none" w="med" len="med"/>
              </a:ln>
            </p:spPr>
          </p:cxnSp>
          <p:cxnSp>
            <p:nvCxnSpPr>
              <p:cNvPr id="9201" name="Google Shape;9201;p62"/>
              <p:cNvCxnSpPr/>
              <p:nvPr/>
            </p:nvCxnSpPr>
            <p:spPr>
              <a:xfrm>
                <a:off x="3321" y="3375"/>
                <a:ext cx="0" cy="168"/>
              </a:xfrm>
              <a:prstGeom prst="straightConnector1">
                <a:avLst/>
              </a:prstGeom>
              <a:noFill/>
              <a:ln w="12700" cap="flat" cmpd="sng">
                <a:solidFill>
                  <a:schemeClr val="dk1"/>
                </a:solidFill>
                <a:prstDash val="solid"/>
                <a:round/>
                <a:headEnd type="none" w="med" len="med"/>
                <a:tailEnd type="none" w="med" len="med"/>
              </a:ln>
            </p:spPr>
          </p:cxnSp>
          <p:sp>
            <p:nvSpPr>
              <p:cNvPr id="9202" name="Google Shape;9202;p62"/>
              <p:cNvSpPr txBox="1"/>
              <p:nvPr/>
            </p:nvSpPr>
            <p:spPr>
              <a:xfrm>
                <a:off x="2418" y="3342"/>
                <a:ext cx="144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src:B dest:A     payload</a:t>
                </a:r>
                <a:endParaRPr sz="1600" b="0" i="0" u="none" strike="noStrike" cap="none">
                  <a:solidFill>
                    <a:srgbClr val="000000"/>
                  </a:solidFill>
                  <a:latin typeface="Times New Roman"/>
                  <a:ea typeface="Times New Roman"/>
                  <a:cs typeface="Times New Roman"/>
                  <a:sym typeface="Times New Roman"/>
                </a:endParaRPr>
              </a:p>
            </p:txBody>
          </p:sp>
        </p:grpSp>
        <p:sp>
          <p:nvSpPr>
            <p:cNvPr id="9203" name="Google Shape;9203;p62"/>
            <p:cNvSpPr/>
            <p:nvPr/>
          </p:nvSpPr>
          <p:spPr>
            <a:xfrm>
              <a:off x="5156078" y="4607939"/>
              <a:ext cx="2635250" cy="241300"/>
            </a:xfrm>
            <a:custGeom>
              <a:avLst/>
              <a:gdLst/>
              <a:ahLst/>
              <a:cxnLst/>
              <a:rect l="l" t="t" r="r" b="b"/>
              <a:pathLst>
                <a:path w="1660" h="152" extrusionOk="0">
                  <a:moveTo>
                    <a:pt x="1660" y="152"/>
                  </a:moveTo>
                  <a:lnTo>
                    <a:pt x="1660" y="0"/>
                  </a:lnTo>
                  <a:lnTo>
                    <a:pt x="0" y="4"/>
                  </a:lnTo>
                </a:path>
              </a:pathLst>
            </a:custGeom>
            <a:noFill/>
            <a:ln w="28575" cap="flat" cmpd="sng">
              <a:solidFill>
                <a:srgbClr val="CC0000"/>
              </a:solidFill>
              <a:prstDash val="solid"/>
              <a:round/>
              <a:headEnd type="none" w="med" len="med"/>
              <a:tailEnd type="triangl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9204" name="Google Shape;9204;p62"/>
            <p:cNvCxnSpPr/>
            <p:nvPr/>
          </p:nvCxnSpPr>
          <p:spPr>
            <a:xfrm rot="10800000">
              <a:off x="6299078" y="4004689"/>
              <a:ext cx="0" cy="603250"/>
            </a:xfrm>
            <a:prstGeom prst="straightConnector1">
              <a:avLst/>
            </a:prstGeom>
            <a:noFill/>
            <a:ln w="28575" cap="flat" cmpd="sng">
              <a:solidFill>
                <a:srgbClr val="CC0000"/>
              </a:solidFill>
              <a:prstDash val="solid"/>
              <a:round/>
              <a:headEnd type="none" w="med" len="med"/>
              <a:tailEnd type="triangle" w="med" len="med"/>
            </a:ln>
          </p:spPr>
        </p:cxnSp>
      </p:grpSp>
      <p:pic>
        <p:nvPicPr>
          <p:cNvPr id="9205" name="Google Shape;9205;p62"/>
          <p:cNvPicPr preferRelativeResize="0"/>
          <p:nvPr/>
        </p:nvPicPr>
        <p:blipFill rotWithShape="1">
          <a:blip r:embed="rId4">
            <a:alphaModFix/>
          </a:blip>
          <a:srcRect/>
          <a:stretch/>
        </p:blipFill>
        <p:spPr>
          <a:xfrm>
            <a:off x="5891090" y="3466526"/>
            <a:ext cx="471488" cy="442913"/>
          </a:xfrm>
          <a:prstGeom prst="rect">
            <a:avLst/>
          </a:prstGeom>
          <a:noFill/>
          <a:ln>
            <a:noFill/>
          </a:ln>
        </p:spPr>
      </p:pic>
      <p:grpSp>
        <p:nvGrpSpPr>
          <p:cNvPr id="9206" name="Google Shape;9206;p62"/>
          <p:cNvGrpSpPr/>
          <p:nvPr/>
        </p:nvGrpSpPr>
        <p:grpSpPr>
          <a:xfrm>
            <a:off x="3184403" y="3460176"/>
            <a:ext cx="365125" cy="712788"/>
            <a:chOff x="4140" y="429"/>
            <a:chExt cx="1425" cy="2396"/>
          </a:xfrm>
        </p:grpSpPr>
        <p:sp>
          <p:nvSpPr>
            <p:cNvPr id="9207" name="Google Shape;9207;p6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08" name="Google Shape;9208;p62"/>
            <p:cNvSpPr/>
            <p:nvPr/>
          </p:nvSpPr>
          <p:spPr>
            <a:xfrm>
              <a:off x="4208" y="429"/>
              <a:ext cx="1047"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09" name="Google Shape;9209;p6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10" name="Google Shape;9210;p6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11" name="Google Shape;9211;p62"/>
            <p:cNvSpPr/>
            <p:nvPr/>
          </p:nvSpPr>
          <p:spPr>
            <a:xfrm>
              <a:off x="4214" y="690"/>
              <a:ext cx="595"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212" name="Google Shape;9212;p62"/>
            <p:cNvGrpSpPr/>
            <p:nvPr/>
          </p:nvGrpSpPr>
          <p:grpSpPr>
            <a:xfrm>
              <a:off x="4747" y="669"/>
              <a:ext cx="583" cy="144"/>
              <a:chOff x="612" y="2569"/>
              <a:chExt cx="727" cy="138"/>
            </a:xfrm>
          </p:grpSpPr>
          <p:sp>
            <p:nvSpPr>
              <p:cNvPr id="9213" name="Google Shape;9213;p62"/>
              <p:cNvSpPr/>
              <p:nvPr/>
            </p:nvSpPr>
            <p:spPr>
              <a:xfrm>
                <a:off x="612" y="2569"/>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14" name="Google Shape;9214;p62"/>
              <p:cNvSpPr/>
              <p:nvPr/>
            </p:nvSpPr>
            <p:spPr>
              <a:xfrm>
                <a:off x="627" y="2584"/>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215" name="Google Shape;9215;p62"/>
            <p:cNvSpPr/>
            <p:nvPr/>
          </p:nvSpPr>
          <p:spPr>
            <a:xfrm>
              <a:off x="4227" y="1021"/>
              <a:ext cx="595" cy="43"/>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216" name="Google Shape;9216;p62"/>
            <p:cNvGrpSpPr/>
            <p:nvPr/>
          </p:nvGrpSpPr>
          <p:grpSpPr>
            <a:xfrm>
              <a:off x="4747" y="995"/>
              <a:ext cx="583" cy="133"/>
              <a:chOff x="614" y="2569"/>
              <a:chExt cx="727" cy="138"/>
            </a:xfrm>
          </p:grpSpPr>
          <p:sp>
            <p:nvSpPr>
              <p:cNvPr id="9217" name="Google Shape;9217;p62"/>
              <p:cNvSpPr/>
              <p:nvPr/>
            </p:nvSpPr>
            <p:spPr>
              <a:xfrm>
                <a:off x="614" y="2569"/>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18" name="Google Shape;9218;p62"/>
              <p:cNvSpPr/>
              <p:nvPr/>
            </p:nvSpPr>
            <p:spPr>
              <a:xfrm>
                <a:off x="630" y="2585"/>
                <a:ext cx="696"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219" name="Google Shape;9219;p62"/>
            <p:cNvSpPr/>
            <p:nvPr/>
          </p:nvSpPr>
          <p:spPr>
            <a:xfrm>
              <a:off x="4214" y="1358"/>
              <a:ext cx="601"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20" name="Google Shape;9220;p62"/>
            <p:cNvSpPr/>
            <p:nvPr/>
          </p:nvSpPr>
          <p:spPr>
            <a:xfrm>
              <a:off x="4227" y="1656"/>
              <a:ext cx="595"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221" name="Google Shape;9221;p62"/>
            <p:cNvGrpSpPr/>
            <p:nvPr/>
          </p:nvGrpSpPr>
          <p:grpSpPr>
            <a:xfrm>
              <a:off x="4735" y="1629"/>
              <a:ext cx="582" cy="150"/>
              <a:chOff x="614" y="2570"/>
              <a:chExt cx="725" cy="138"/>
            </a:xfrm>
          </p:grpSpPr>
          <p:sp>
            <p:nvSpPr>
              <p:cNvPr id="9222" name="Google Shape;9222;p62"/>
              <p:cNvSpPr/>
              <p:nvPr/>
            </p:nvSpPr>
            <p:spPr>
              <a:xfrm>
                <a:off x="614" y="2570"/>
                <a:ext cx="725"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23" name="Google Shape;9223;p62"/>
              <p:cNvSpPr/>
              <p:nvPr/>
            </p:nvSpPr>
            <p:spPr>
              <a:xfrm>
                <a:off x="629" y="2585"/>
                <a:ext cx="695"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224" name="Google Shape;9224;p6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225" name="Google Shape;9225;p62"/>
            <p:cNvGrpSpPr/>
            <p:nvPr/>
          </p:nvGrpSpPr>
          <p:grpSpPr>
            <a:xfrm>
              <a:off x="4741" y="1325"/>
              <a:ext cx="582" cy="139"/>
              <a:chOff x="616" y="2566"/>
              <a:chExt cx="725" cy="139"/>
            </a:xfrm>
          </p:grpSpPr>
          <p:sp>
            <p:nvSpPr>
              <p:cNvPr id="9226" name="Google Shape;9226;p62"/>
              <p:cNvSpPr/>
              <p:nvPr/>
            </p:nvSpPr>
            <p:spPr>
              <a:xfrm>
                <a:off x="616" y="2566"/>
                <a:ext cx="725"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27" name="Google Shape;9227;p62"/>
              <p:cNvSpPr/>
              <p:nvPr/>
            </p:nvSpPr>
            <p:spPr>
              <a:xfrm>
                <a:off x="632" y="2583"/>
                <a:ext cx="695"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228" name="Google Shape;9228;p62"/>
            <p:cNvSpPr/>
            <p:nvPr/>
          </p:nvSpPr>
          <p:spPr>
            <a:xfrm>
              <a:off x="5249" y="429"/>
              <a:ext cx="68" cy="2289"/>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29" name="Google Shape;9229;p6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30" name="Google Shape;9230;p6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31" name="Google Shape;9231;p62"/>
            <p:cNvSpPr/>
            <p:nvPr/>
          </p:nvSpPr>
          <p:spPr>
            <a:xfrm>
              <a:off x="5515" y="2612"/>
              <a:ext cx="50"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32" name="Google Shape;9232;p6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33" name="Google Shape;9233;p62"/>
            <p:cNvSpPr/>
            <p:nvPr/>
          </p:nvSpPr>
          <p:spPr>
            <a:xfrm>
              <a:off x="4140" y="2676"/>
              <a:ext cx="1202" cy="149"/>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34" name="Google Shape;9234;p62"/>
            <p:cNvSpPr/>
            <p:nvPr/>
          </p:nvSpPr>
          <p:spPr>
            <a:xfrm>
              <a:off x="4208" y="2713"/>
              <a:ext cx="1066" cy="80"/>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35" name="Google Shape;9235;p62"/>
            <p:cNvSpPr/>
            <p:nvPr/>
          </p:nvSpPr>
          <p:spPr>
            <a:xfrm>
              <a:off x="4307" y="2382"/>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36" name="Google Shape;9236;p62"/>
            <p:cNvSpPr/>
            <p:nvPr/>
          </p:nvSpPr>
          <p:spPr>
            <a:xfrm>
              <a:off x="4487" y="2382"/>
              <a:ext cx="161"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0000"/>
                </a:solidFill>
                <a:latin typeface="Arial"/>
                <a:ea typeface="Arial"/>
                <a:cs typeface="Arial"/>
                <a:sym typeface="Arial"/>
              </a:endParaRPr>
            </a:p>
          </p:txBody>
        </p:sp>
        <p:sp>
          <p:nvSpPr>
            <p:cNvPr id="9237" name="Google Shape;9237;p62"/>
            <p:cNvSpPr/>
            <p:nvPr/>
          </p:nvSpPr>
          <p:spPr>
            <a:xfrm>
              <a:off x="4660" y="2382"/>
              <a:ext cx="161"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38" name="Google Shape;9238;p62"/>
            <p:cNvSpPr/>
            <p:nvPr/>
          </p:nvSpPr>
          <p:spPr>
            <a:xfrm>
              <a:off x="5063" y="1832"/>
              <a:ext cx="87" cy="763"/>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9239" name="Google Shape;9239;p62"/>
          <p:cNvGrpSpPr/>
          <p:nvPr/>
        </p:nvGrpSpPr>
        <p:grpSpPr>
          <a:xfrm flipH="1">
            <a:off x="7677028" y="4777801"/>
            <a:ext cx="735012" cy="681038"/>
            <a:chOff x="-44" y="1473"/>
            <a:chExt cx="981" cy="1105"/>
          </a:xfrm>
        </p:grpSpPr>
        <p:pic>
          <p:nvPicPr>
            <p:cNvPr id="9240" name="Google Shape;9240;p6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241" name="Google Shape;9241;p6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242" name="Google Shape;9242;p62"/>
          <p:cNvGrpSpPr/>
          <p:nvPr/>
        </p:nvGrpSpPr>
        <p:grpSpPr>
          <a:xfrm>
            <a:off x="1456133" y="5624388"/>
            <a:ext cx="10506683" cy="1029566"/>
            <a:chOff x="1456133" y="5624388"/>
            <a:chExt cx="10506683" cy="1029566"/>
          </a:xfrm>
        </p:grpSpPr>
        <p:sp>
          <p:nvSpPr>
            <p:cNvPr id="9243" name="Google Shape;9243;p62"/>
            <p:cNvSpPr/>
            <p:nvPr/>
          </p:nvSpPr>
          <p:spPr>
            <a:xfrm>
              <a:off x="1712057" y="5737966"/>
              <a:ext cx="10250759" cy="915988"/>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90"/>
                </a:buClr>
                <a:buSzPts val="2400"/>
                <a:buFont typeface="Calibri"/>
                <a:buNone/>
              </a:pPr>
              <a:r>
                <a:rPr lang="en-US" sz="2400" b="0" i="0" u="none" strike="noStrike" cap="none">
                  <a:solidFill>
                    <a:srgbClr val="000000"/>
                  </a:solidFill>
                  <a:latin typeface="Calibri"/>
                  <a:ea typeface="Calibri"/>
                  <a:cs typeface="Calibri"/>
                  <a:sym typeface="Calibri"/>
                </a:rPr>
                <a:t>Wireshark software used for our end-of-chapter labs is a (free) packet-sniffer</a:t>
              </a:r>
              <a:endParaRPr/>
            </a:p>
            <a:p>
              <a:pPr marL="742950" marR="0" lvl="1" indent="-285750" algn="l" rtl="0">
                <a:lnSpc>
                  <a:spcPct val="100000"/>
                </a:lnSpc>
                <a:spcBef>
                  <a:spcPts val="360"/>
                </a:spcBef>
                <a:spcAft>
                  <a:spcPts val="0"/>
                </a:spcAft>
                <a:buClr>
                  <a:srgbClr val="ED7D31"/>
                </a:buClr>
                <a:buSzPts val="1350"/>
                <a:buFont typeface="Noto Sans Symbols"/>
                <a:buNone/>
              </a:pPr>
              <a:endParaRPr sz="1800" b="0" i="0" u="none" strike="noStrike" cap="none">
                <a:solidFill>
                  <a:srgbClr val="000000"/>
                </a:solidFill>
                <a:latin typeface="Gill Sans"/>
                <a:ea typeface="Gill Sans"/>
                <a:cs typeface="Gill Sans"/>
                <a:sym typeface="Gill Sans"/>
              </a:endParaRPr>
            </a:p>
          </p:txBody>
        </p:sp>
        <p:pic>
          <p:nvPicPr>
            <p:cNvPr id="9244" name="Google Shape;9244;p62" descr="Image result for wireshark logo"/>
            <p:cNvPicPr preferRelativeResize="0"/>
            <p:nvPr/>
          </p:nvPicPr>
          <p:blipFill rotWithShape="1">
            <a:blip r:embed="rId5">
              <a:alphaModFix/>
            </a:blip>
            <a:srcRect/>
            <a:stretch/>
          </p:blipFill>
          <p:spPr>
            <a:xfrm>
              <a:off x="1456133" y="5624388"/>
              <a:ext cx="667509" cy="667509"/>
            </a:xfrm>
            <a:prstGeom prst="rect">
              <a:avLst/>
            </a:prstGeom>
            <a:noFill/>
            <a:ln>
              <a:noFill/>
            </a:ln>
          </p:spPr>
        </p:pic>
      </p:grpSp>
      <p:grpSp>
        <p:nvGrpSpPr>
          <p:cNvPr id="9245" name="Google Shape;9245;p62"/>
          <p:cNvGrpSpPr/>
          <p:nvPr/>
        </p:nvGrpSpPr>
        <p:grpSpPr>
          <a:xfrm>
            <a:off x="4054353" y="4784334"/>
            <a:ext cx="958850" cy="476251"/>
            <a:chOff x="7493876" y="2774731"/>
            <a:chExt cx="1481958" cy="894622"/>
          </a:xfrm>
        </p:grpSpPr>
        <p:sp>
          <p:nvSpPr>
            <p:cNvPr id="9246" name="Google Shape;9246;p6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247" name="Google Shape;9247;p6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248" name="Google Shape;9248;p62"/>
            <p:cNvGrpSpPr/>
            <p:nvPr/>
          </p:nvGrpSpPr>
          <p:grpSpPr>
            <a:xfrm>
              <a:off x="7713663" y="2848339"/>
              <a:ext cx="1042107" cy="425543"/>
              <a:chOff x="7786941" y="2884917"/>
              <a:chExt cx="897649" cy="353919"/>
            </a:xfrm>
          </p:grpSpPr>
          <p:sp>
            <p:nvSpPr>
              <p:cNvPr id="9249" name="Google Shape;9249;p6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50" name="Google Shape;9250;p6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51" name="Google Shape;9251;p6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52" name="Google Shape;9252;p6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9253" name="Google Shape;9253;p6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66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05"/>
                                        </p:tgtEl>
                                        <p:attrNameLst>
                                          <p:attrName>style.visibility</p:attrName>
                                        </p:attrNameLst>
                                      </p:cBhvr>
                                      <p:to>
                                        <p:strVal val="visible"/>
                                      </p:to>
                                    </p:set>
                                    <p:animEffect transition="in" filter="fade">
                                      <p:cBhvr>
                                        <p:cTn id="7" dur="500"/>
                                        <p:tgtEl>
                                          <p:spTgt spid="92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96"/>
                                        </p:tgtEl>
                                        <p:attrNameLst>
                                          <p:attrName>style.visibility</p:attrName>
                                        </p:attrNameLst>
                                      </p:cBhvr>
                                      <p:to>
                                        <p:strVal val="visible"/>
                                      </p:to>
                                    </p:set>
                                    <p:animEffect transition="in" filter="fade">
                                      <p:cBhvr>
                                        <p:cTn id="12" dur="500"/>
                                        <p:tgtEl>
                                          <p:spTgt spid="91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42"/>
                                        </p:tgtEl>
                                        <p:attrNameLst>
                                          <p:attrName>style.visibility</p:attrName>
                                        </p:attrNameLst>
                                      </p:cBhvr>
                                      <p:to>
                                        <p:strVal val="visible"/>
                                      </p:to>
                                    </p:set>
                                    <p:animEffect transition="in" filter="fade">
                                      <p:cBhvr>
                                        <p:cTn id="17" dur="500"/>
                                        <p:tgtEl>
                                          <p:spTgt spid="9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258"/>
        <p:cNvGrpSpPr/>
        <p:nvPr/>
      </p:nvGrpSpPr>
      <p:grpSpPr>
        <a:xfrm>
          <a:off x="0" y="0"/>
          <a:ext cx="0" cy="0"/>
          <a:chOff x="0" y="0"/>
          <a:chExt cx="0" cy="0"/>
        </a:xfrm>
      </p:grpSpPr>
      <p:sp>
        <p:nvSpPr>
          <p:cNvPr id="9259" name="Google Shape;9259;p63"/>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Bad guys:  fake identity</a:t>
            </a:r>
            <a:endParaRPr sz="4400"/>
          </a:p>
        </p:txBody>
      </p:sp>
      <p:sp>
        <p:nvSpPr>
          <p:cNvPr id="9260" name="Google Shape;9260;p63"/>
          <p:cNvSpPr txBox="1"/>
          <p:nvPr/>
        </p:nvSpPr>
        <p:spPr>
          <a:xfrm>
            <a:off x="774909" y="1560282"/>
            <a:ext cx="10342830" cy="2084461"/>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600"/>
              <a:buFont typeface="Noto Sans Symbols"/>
              <a:buNone/>
            </a:pPr>
            <a:r>
              <a:rPr lang="en-US" sz="3600" b="0" i="1" u="none" strike="noStrike" cap="none">
                <a:solidFill>
                  <a:srgbClr val="C00000"/>
                </a:solidFill>
                <a:latin typeface="Calibri"/>
                <a:ea typeface="Calibri"/>
                <a:cs typeface="Calibri"/>
                <a:sym typeface="Calibri"/>
              </a:rPr>
              <a:t>IP spoofing:</a:t>
            </a:r>
            <a:r>
              <a:rPr lang="en-US" sz="3200" b="0" i="1" u="none" strike="noStrike" cap="none">
                <a:solidFill>
                  <a:srgbClr val="C0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injection of packet with false source address</a:t>
            </a:r>
            <a:endParaRPr/>
          </a:p>
        </p:txBody>
      </p:sp>
      <p:grpSp>
        <p:nvGrpSpPr>
          <p:cNvPr id="9261" name="Google Shape;9261;p63"/>
          <p:cNvGrpSpPr/>
          <p:nvPr/>
        </p:nvGrpSpPr>
        <p:grpSpPr>
          <a:xfrm flipH="1">
            <a:off x="5850455" y="3016127"/>
            <a:ext cx="735012" cy="681037"/>
            <a:chOff x="-44" y="1473"/>
            <a:chExt cx="981" cy="1105"/>
          </a:xfrm>
        </p:grpSpPr>
        <p:pic>
          <p:nvPicPr>
            <p:cNvPr id="9262" name="Google Shape;9262;p6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263" name="Google Shape;9263;p6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9264" name="Google Shape;9264;p63"/>
          <p:cNvSpPr/>
          <p:nvPr/>
        </p:nvSpPr>
        <p:spPr>
          <a:xfrm>
            <a:off x="3345380" y="3751139"/>
            <a:ext cx="4587875" cy="728663"/>
          </a:xfrm>
          <a:custGeom>
            <a:avLst/>
            <a:gdLst/>
            <a:ahLst/>
            <a:cxnLst/>
            <a:rect l="l" t="t" r="r" b="b"/>
            <a:pathLst>
              <a:path w="2620" h="459" extrusionOk="0">
                <a:moveTo>
                  <a:pt x="2" y="0"/>
                </a:moveTo>
                <a:lnTo>
                  <a:pt x="0" y="253"/>
                </a:lnTo>
                <a:lnTo>
                  <a:pt x="2620" y="253"/>
                </a:lnTo>
                <a:lnTo>
                  <a:pt x="2620" y="459"/>
                </a:lnTo>
              </a:path>
            </a:pathLst>
          </a:custGeom>
          <a:noFill/>
          <a:ln w="1905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65" name="Google Shape;9265;p63"/>
          <p:cNvSpPr/>
          <p:nvPr/>
        </p:nvSpPr>
        <p:spPr>
          <a:xfrm>
            <a:off x="6177480" y="3620964"/>
            <a:ext cx="4762" cy="522288"/>
          </a:xfrm>
          <a:custGeom>
            <a:avLst/>
            <a:gdLst/>
            <a:ahLst/>
            <a:cxnLst/>
            <a:rect l="l" t="t" r="r" b="b"/>
            <a:pathLst>
              <a:path w="3" h="329" extrusionOk="0">
                <a:moveTo>
                  <a:pt x="0" y="329"/>
                </a:moveTo>
                <a:lnTo>
                  <a:pt x="3" y="0"/>
                </a:lnTo>
              </a:path>
            </a:pathLst>
          </a:custGeom>
          <a:noFill/>
          <a:ln w="1905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9266" name="Google Shape;9266;p63"/>
          <p:cNvCxnSpPr/>
          <p:nvPr/>
        </p:nvCxnSpPr>
        <p:spPr>
          <a:xfrm rot="10800000">
            <a:off x="4520130" y="4143252"/>
            <a:ext cx="0" cy="374650"/>
          </a:xfrm>
          <a:prstGeom prst="straightConnector1">
            <a:avLst/>
          </a:prstGeom>
          <a:noFill/>
          <a:ln w="19050" cap="flat" cmpd="sng">
            <a:solidFill>
              <a:schemeClr val="dk1"/>
            </a:solidFill>
            <a:prstDash val="solid"/>
            <a:round/>
            <a:headEnd type="none" w="med" len="med"/>
            <a:tailEnd type="none" w="med" len="med"/>
          </a:ln>
        </p:spPr>
      </p:cxnSp>
      <p:cxnSp>
        <p:nvCxnSpPr>
          <p:cNvPr id="9267" name="Google Shape;9267;p63"/>
          <p:cNvCxnSpPr/>
          <p:nvPr/>
        </p:nvCxnSpPr>
        <p:spPr>
          <a:xfrm rot="10800000">
            <a:off x="4539180" y="4854452"/>
            <a:ext cx="0" cy="241300"/>
          </a:xfrm>
          <a:prstGeom prst="straightConnector1">
            <a:avLst/>
          </a:prstGeom>
          <a:noFill/>
          <a:ln w="19050" cap="flat" cmpd="sng">
            <a:solidFill>
              <a:schemeClr val="dk1"/>
            </a:solidFill>
            <a:prstDash val="solid"/>
            <a:round/>
            <a:headEnd type="none" w="med" len="med"/>
            <a:tailEnd type="none" w="med" len="med"/>
          </a:ln>
        </p:spPr>
      </p:cxnSp>
      <p:sp>
        <p:nvSpPr>
          <p:cNvPr id="9268" name="Google Shape;9268;p63"/>
          <p:cNvSpPr txBox="1"/>
          <p:nvPr/>
        </p:nvSpPr>
        <p:spPr>
          <a:xfrm>
            <a:off x="2802455" y="3039939"/>
            <a:ext cx="387350"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a:t>
            </a:r>
            <a:endParaRPr/>
          </a:p>
        </p:txBody>
      </p:sp>
      <p:sp>
        <p:nvSpPr>
          <p:cNvPr id="9269" name="Google Shape;9269;p63"/>
          <p:cNvSpPr txBox="1"/>
          <p:nvPr/>
        </p:nvSpPr>
        <p:spPr>
          <a:xfrm>
            <a:off x="8271392" y="4503614"/>
            <a:ext cx="388938" cy="4619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B</a:t>
            </a:r>
            <a:endParaRPr/>
          </a:p>
        </p:txBody>
      </p:sp>
      <p:sp>
        <p:nvSpPr>
          <p:cNvPr id="9270" name="Google Shape;9270;p63"/>
          <p:cNvSpPr txBox="1"/>
          <p:nvPr/>
        </p:nvSpPr>
        <p:spPr>
          <a:xfrm>
            <a:off x="6369567" y="3017714"/>
            <a:ext cx="404813"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C</a:t>
            </a:r>
            <a:endParaRPr/>
          </a:p>
        </p:txBody>
      </p:sp>
      <p:pic>
        <p:nvPicPr>
          <p:cNvPr id="9271" name="Google Shape;9271;p63"/>
          <p:cNvPicPr preferRelativeResize="0"/>
          <p:nvPr/>
        </p:nvPicPr>
        <p:blipFill rotWithShape="1">
          <a:blip r:embed="rId4">
            <a:alphaModFix/>
          </a:blip>
          <a:srcRect/>
          <a:stretch/>
        </p:blipFill>
        <p:spPr>
          <a:xfrm>
            <a:off x="5877442" y="3084389"/>
            <a:ext cx="471488" cy="442913"/>
          </a:xfrm>
          <a:prstGeom prst="rect">
            <a:avLst/>
          </a:prstGeom>
          <a:noFill/>
          <a:ln>
            <a:noFill/>
          </a:ln>
        </p:spPr>
      </p:pic>
      <p:grpSp>
        <p:nvGrpSpPr>
          <p:cNvPr id="9272" name="Google Shape;9272;p63"/>
          <p:cNvGrpSpPr/>
          <p:nvPr/>
        </p:nvGrpSpPr>
        <p:grpSpPr>
          <a:xfrm>
            <a:off x="3170755" y="3078039"/>
            <a:ext cx="365125" cy="712788"/>
            <a:chOff x="4140" y="429"/>
            <a:chExt cx="1425" cy="2396"/>
          </a:xfrm>
        </p:grpSpPr>
        <p:sp>
          <p:nvSpPr>
            <p:cNvPr id="9273" name="Google Shape;9273;p6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74" name="Google Shape;9274;p63"/>
            <p:cNvSpPr/>
            <p:nvPr/>
          </p:nvSpPr>
          <p:spPr>
            <a:xfrm>
              <a:off x="4208" y="429"/>
              <a:ext cx="1047"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75" name="Google Shape;9275;p6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76" name="Google Shape;9276;p6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77" name="Google Shape;9277;p63"/>
            <p:cNvSpPr/>
            <p:nvPr/>
          </p:nvSpPr>
          <p:spPr>
            <a:xfrm>
              <a:off x="4214" y="690"/>
              <a:ext cx="595"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278" name="Google Shape;9278;p63"/>
            <p:cNvGrpSpPr/>
            <p:nvPr/>
          </p:nvGrpSpPr>
          <p:grpSpPr>
            <a:xfrm>
              <a:off x="4747" y="669"/>
              <a:ext cx="583" cy="144"/>
              <a:chOff x="612" y="2569"/>
              <a:chExt cx="727" cy="138"/>
            </a:xfrm>
          </p:grpSpPr>
          <p:sp>
            <p:nvSpPr>
              <p:cNvPr id="9279" name="Google Shape;9279;p63"/>
              <p:cNvSpPr/>
              <p:nvPr/>
            </p:nvSpPr>
            <p:spPr>
              <a:xfrm>
                <a:off x="612" y="2569"/>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80" name="Google Shape;9280;p63"/>
              <p:cNvSpPr/>
              <p:nvPr/>
            </p:nvSpPr>
            <p:spPr>
              <a:xfrm>
                <a:off x="627" y="2584"/>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281" name="Google Shape;9281;p63"/>
            <p:cNvSpPr/>
            <p:nvPr/>
          </p:nvSpPr>
          <p:spPr>
            <a:xfrm>
              <a:off x="4227" y="1021"/>
              <a:ext cx="595" cy="43"/>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282" name="Google Shape;9282;p63"/>
            <p:cNvGrpSpPr/>
            <p:nvPr/>
          </p:nvGrpSpPr>
          <p:grpSpPr>
            <a:xfrm>
              <a:off x="4747" y="995"/>
              <a:ext cx="583" cy="133"/>
              <a:chOff x="614" y="2569"/>
              <a:chExt cx="727" cy="138"/>
            </a:xfrm>
          </p:grpSpPr>
          <p:sp>
            <p:nvSpPr>
              <p:cNvPr id="9283" name="Google Shape;9283;p63"/>
              <p:cNvSpPr/>
              <p:nvPr/>
            </p:nvSpPr>
            <p:spPr>
              <a:xfrm>
                <a:off x="614" y="2569"/>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84" name="Google Shape;9284;p63"/>
              <p:cNvSpPr/>
              <p:nvPr/>
            </p:nvSpPr>
            <p:spPr>
              <a:xfrm>
                <a:off x="630" y="2585"/>
                <a:ext cx="696"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285" name="Google Shape;9285;p63"/>
            <p:cNvSpPr/>
            <p:nvPr/>
          </p:nvSpPr>
          <p:spPr>
            <a:xfrm>
              <a:off x="4214" y="1358"/>
              <a:ext cx="601"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86" name="Google Shape;9286;p63"/>
            <p:cNvSpPr/>
            <p:nvPr/>
          </p:nvSpPr>
          <p:spPr>
            <a:xfrm>
              <a:off x="4227" y="1656"/>
              <a:ext cx="595"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287" name="Google Shape;9287;p63"/>
            <p:cNvGrpSpPr/>
            <p:nvPr/>
          </p:nvGrpSpPr>
          <p:grpSpPr>
            <a:xfrm>
              <a:off x="4735" y="1629"/>
              <a:ext cx="582" cy="150"/>
              <a:chOff x="614" y="2570"/>
              <a:chExt cx="725" cy="138"/>
            </a:xfrm>
          </p:grpSpPr>
          <p:sp>
            <p:nvSpPr>
              <p:cNvPr id="9288" name="Google Shape;9288;p63"/>
              <p:cNvSpPr/>
              <p:nvPr/>
            </p:nvSpPr>
            <p:spPr>
              <a:xfrm>
                <a:off x="614" y="2570"/>
                <a:ext cx="725"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89" name="Google Shape;9289;p63"/>
              <p:cNvSpPr/>
              <p:nvPr/>
            </p:nvSpPr>
            <p:spPr>
              <a:xfrm>
                <a:off x="629" y="2585"/>
                <a:ext cx="695"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290" name="Google Shape;9290;p6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291" name="Google Shape;9291;p63"/>
            <p:cNvGrpSpPr/>
            <p:nvPr/>
          </p:nvGrpSpPr>
          <p:grpSpPr>
            <a:xfrm>
              <a:off x="4741" y="1325"/>
              <a:ext cx="582" cy="139"/>
              <a:chOff x="616" y="2566"/>
              <a:chExt cx="725" cy="139"/>
            </a:xfrm>
          </p:grpSpPr>
          <p:sp>
            <p:nvSpPr>
              <p:cNvPr id="9292" name="Google Shape;9292;p63"/>
              <p:cNvSpPr/>
              <p:nvPr/>
            </p:nvSpPr>
            <p:spPr>
              <a:xfrm>
                <a:off x="616" y="2566"/>
                <a:ext cx="725"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93" name="Google Shape;9293;p63"/>
              <p:cNvSpPr/>
              <p:nvPr/>
            </p:nvSpPr>
            <p:spPr>
              <a:xfrm>
                <a:off x="632" y="2583"/>
                <a:ext cx="695"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294" name="Google Shape;9294;p63"/>
            <p:cNvSpPr/>
            <p:nvPr/>
          </p:nvSpPr>
          <p:spPr>
            <a:xfrm>
              <a:off x="5249" y="429"/>
              <a:ext cx="68" cy="2289"/>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95" name="Google Shape;9295;p6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96" name="Google Shape;9296;p6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97" name="Google Shape;9297;p63"/>
            <p:cNvSpPr/>
            <p:nvPr/>
          </p:nvSpPr>
          <p:spPr>
            <a:xfrm>
              <a:off x="5515" y="2612"/>
              <a:ext cx="50"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98" name="Google Shape;9298;p6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99" name="Google Shape;9299;p63"/>
            <p:cNvSpPr/>
            <p:nvPr/>
          </p:nvSpPr>
          <p:spPr>
            <a:xfrm>
              <a:off x="4140" y="2676"/>
              <a:ext cx="1202" cy="149"/>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00" name="Google Shape;9300;p63"/>
            <p:cNvSpPr/>
            <p:nvPr/>
          </p:nvSpPr>
          <p:spPr>
            <a:xfrm>
              <a:off x="4208" y="2713"/>
              <a:ext cx="1066" cy="80"/>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01" name="Google Shape;9301;p63"/>
            <p:cNvSpPr/>
            <p:nvPr/>
          </p:nvSpPr>
          <p:spPr>
            <a:xfrm>
              <a:off x="4307" y="2382"/>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02" name="Google Shape;9302;p63"/>
            <p:cNvSpPr/>
            <p:nvPr/>
          </p:nvSpPr>
          <p:spPr>
            <a:xfrm>
              <a:off x="4487" y="2382"/>
              <a:ext cx="161"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0000"/>
                </a:solidFill>
                <a:latin typeface="Arial"/>
                <a:ea typeface="Arial"/>
                <a:cs typeface="Arial"/>
                <a:sym typeface="Arial"/>
              </a:endParaRPr>
            </a:p>
          </p:txBody>
        </p:sp>
        <p:sp>
          <p:nvSpPr>
            <p:cNvPr id="9303" name="Google Shape;9303;p63"/>
            <p:cNvSpPr/>
            <p:nvPr/>
          </p:nvSpPr>
          <p:spPr>
            <a:xfrm>
              <a:off x="4660" y="2382"/>
              <a:ext cx="161"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04" name="Google Shape;9304;p63"/>
            <p:cNvSpPr/>
            <p:nvPr/>
          </p:nvSpPr>
          <p:spPr>
            <a:xfrm>
              <a:off x="5063" y="1832"/>
              <a:ext cx="87" cy="763"/>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9305" name="Google Shape;9305;p63"/>
          <p:cNvGrpSpPr/>
          <p:nvPr/>
        </p:nvGrpSpPr>
        <p:grpSpPr>
          <a:xfrm flipH="1">
            <a:off x="7663380" y="4395664"/>
            <a:ext cx="735012" cy="681038"/>
            <a:chOff x="-44" y="1473"/>
            <a:chExt cx="981" cy="1105"/>
          </a:xfrm>
        </p:grpSpPr>
        <p:pic>
          <p:nvPicPr>
            <p:cNvPr id="9306" name="Google Shape;9306;p6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307" name="Google Shape;9307;p6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308" name="Google Shape;9308;p63"/>
          <p:cNvGrpSpPr/>
          <p:nvPr/>
        </p:nvGrpSpPr>
        <p:grpSpPr>
          <a:xfrm>
            <a:off x="4040705" y="4402197"/>
            <a:ext cx="958850" cy="476251"/>
            <a:chOff x="7493876" y="2774731"/>
            <a:chExt cx="1481958" cy="894622"/>
          </a:xfrm>
        </p:grpSpPr>
        <p:sp>
          <p:nvSpPr>
            <p:cNvPr id="9309" name="Google Shape;9309;p6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310" name="Google Shape;9310;p6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311" name="Google Shape;9311;p63"/>
            <p:cNvGrpSpPr/>
            <p:nvPr/>
          </p:nvGrpSpPr>
          <p:grpSpPr>
            <a:xfrm>
              <a:off x="7713663" y="2848339"/>
              <a:ext cx="1042107" cy="425543"/>
              <a:chOff x="7786941" y="2884917"/>
              <a:chExt cx="897649" cy="353919"/>
            </a:xfrm>
          </p:grpSpPr>
          <p:sp>
            <p:nvSpPr>
              <p:cNvPr id="9312" name="Google Shape;9312;p6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13" name="Google Shape;9313;p6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14" name="Google Shape;9314;p6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15" name="Google Shape;9315;p6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9316" name="Google Shape;9316;p63"/>
          <p:cNvGrpSpPr/>
          <p:nvPr/>
        </p:nvGrpSpPr>
        <p:grpSpPr>
          <a:xfrm>
            <a:off x="3280164" y="3584927"/>
            <a:ext cx="2967038" cy="819150"/>
            <a:chOff x="3293812" y="3967064"/>
            <a:chExt cx="2967038" cy="819150"/>
          </a:xfrm>
        </p:grpSpPr>
        <p:sp>
          <p:nvSpPr>
            <p:cNvPr id="9317" name="Google Shape;9317;p63"/>
            <p:cNvSpPr/>
            <p:nvPr/>
          </p:nvSpPr>
          <p:spPr>
            <a:xfrm>
              <a:off x="3293812" y="3967064"/>
              <a:ext cx="2967038" cy="704850"/>
            </a:xfrm>
            <a:custGeom>
              <a:avLst/>
              <a:gdLst/>
              <a:ahLst/>
              <a:cxnLst/>
              <a:rect l="l" t="t" r="r" b="b"/>
              <a:pathLst>
                <a:path w="1869" h="444" extrusionOk="0">
                  <a:moveTo>
                    <a:pt x="1869" y="0"/>
                  </a:moveTo>
                  <a:lnTo>
                    <a:pt x="1869" y="444"/>
                  </a:lnTo>
                  <a:lnTo>
                    <a:pt x="0" y="444"/>
                  </a:lnTo>
                </a:path>
              </a:pathLst>
            </a:custGeom>
            <a:noFill/>
            <a:ln w="28575" cap="flat" cmpd="sng">
              <a:solidFill>
                <a:srgbClr val="CC0000"/>
              </a:solidFill>
              <a:prstDash val="solid"/>
              <a:round/>
              <a:headEnd type="none" w="med" len="med"/>
              <a:tailEnd type="triangl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318" name="Google Shape;9318;p63"/>
            <p:cNvGrpSpPr/>
            <p:nvPr/>
          </p:nvGrpSpPr>
          <p:grpSpPr>
            <a:xfrm>
              <a:off x="3760537" y="4449664"/>
              <a:ext cx="2295525" cy="336550"/>
              <a:chOff x="2418" y="3342"/>
              <a:chExt cx="1446" cy="212"/>
            </a:xfrm>
          </p:grpSpPr>
          <p:sp>
            <p:nvSpPr>
              <p:cNvPr id="9319" name="Google Shape;9319;p63"/>
              <p:cNvSpPr/>
              <p:nvPr/>
            </p:nvSpPr>
            <p:spPr>
              <a:xfrm>
                <a:off x="2463" y="3366"/>
                <a:ext cx="1356" cy="174"/>
              </a:xfrm>
              <a:prstGeom prst="rect">
                <a:avLst/>
              </a:prstGeom>
              <a:solidFill>
                <a:srgbClr val="FFFF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cxnSp>
            <p:nvCxnSpPr>
              <p:cNvPr id="9320" name="Google Shape;9320;p63"/>
              <p:cNvCxnSpPr/>
              <p:nvPr/>
            </p:nvCxnSpPr>
            <p:spPr>
              <a:xfrm>
                <a:off x="2784" y="3372"/>
                <a:ext cx="0" cy="168"/>
              </a:xfrm>
              <a:prstGeom prst="straightConnector1">
                <a:avLst/>
              </a:prstGeom>
              <a:noFill/>
              <a:ln w="12700" cap="flat" cmpd="sng">
                <a:solidFill>
                  <a:schemeClr val="dk1"/>
                </a:solidFill>
                <a:prstDash val="solid"/>
                <a:round/>
                <a:headEnd type="none" w="med" len="med"/>
                <a:tailEnd type="none" w="med" len="med"/>
              </a:ln>
            </p:spPr>
          </p:cxnSp>
          <p:cxnSp>
            <p:nvCxnSpPr>
              <p:cNvPr id="9321" name="Google Shape;9321;p63"/>
              <p:cNvCxnSpPr/>
              <p:nvPr/>
            </p:nvCxnSpPr>
            <p:spPr>
              <a:xfrm>
                <a:off x="3186" y="3375"/>
                <a:ext cx="0" cy="168"/>
              </a:xfrm>
              <a:prstGeom prst="straightConnector1">
                <a:avLst/>
              </a:prstGeom>
              <a:noFill/>
              <a:ln w="12700" cap="flat" cmpd="sng">
                <a:solidFill>
                  <a:schemeClr val="dk1"/>
                </a:solidFill>
                <a:prstDash val="solid"/>
                <a:round/>
                <a:headEnd type="none" w="med" len="med"/>
                <a:tailEnd type="none" w="med" len="med"/>
              </a:ln>
            </p:spPr>
          </p:cxnSp>
          <p:cxnSp>
            <p:nvCxnSpPr>
              <p:cNvPr id="9322" name="Google Shape;9322;p63"/>
              <p:cNvCxnSpPr/>
              <p:nvPr/>
            </p:nvCxnSpPr>
            <p:spPr>
              <a:xfrm>
                <a:off x="3321" y="3375"/>
                <a:ext cx="0" cy="168"/>
              </a:xfrm>
              <a:prstGeom prst="straightConnector1">
                <a:avLst/>
              </a:prstGeom>
              <a:noFill/>
              <a:ln w="12700" cap="flat" cmpd="sng">
                <a:solidFill>
                  <a:schemeClr val="dk1"/>
                </a:solidFill>
                <a:prstDash val="solid"/>
                <a:round/>
                <a:headEnd type="none" w="med" len="med"/>
                <a:tailEnd type="none" w="med" len="med"/>
              </a:ln>
            </p:spPr>
          </p:cxnSp>
          <p:sp>
            <p:nvSpPr>
              <p:cNvPr id="9323" name="Google Shape;9323;p63"/>
              <p:cNvSpPr txBox="1"/>
              <p:nvPr/>
            </p:nvSpPr>
            <p:spPr>
              <a:xfrm>
                <a:off x="2418" y="3342"/>
                <a:ext cx="144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Arial"/>
                  <a:buNone/>
                </a:pPr>
                <a:r>
                  <a:rPr lang="en-US" sz="1600" b="0" i="0" u="none" strike="noStrike" cap="none">
                    <a:solidFill>
                      <a:srgbClr val="CC0000"/>
                    </a:solidFill>
                    <a:latin typeface="Arial"/>
                    <a:ea typeface="Arial"/>
                    <a:cs typeface="Arial"/>
                    <a:sym typeface="Arial"/>
                  </a:rPr>
                  <a:t>src:B</a:t>
                </a:r>
                <a:r>
                  <a:rPr lang="en-US" sz="1600" b="0" i="0" u="none" strike="noStrike" cap="none">
                    <a:solidFill>
                      <a:srgbClr val="000000"/>
                    </a:solidFill>
                    <a:latin typeface="Arial"/>
                    <a:ea typeface="Arial"/>
                    <a:cs typeface="Arial"/>
                    <a:sym typeface="Arial"/>
                  </a:rPr>
                  <a:t> dest:A     payload</a:t>
                </a:r>
                <a:endParaRPr sz="1600" b="0" i="0" u="none" strike="noStrike" cap="none">
                  <a:solidFill>
                    <a:srgbClr val="000000"/>
                  </a:solidFill>
                  <a:latin typeface="Times New Roman"/>
                  <a:ea typeface="Times New Roman"/>
                  <a:cs typeface="Times New Roman"/>
                  <a:sym typeface="Times New Roman"/>
                </a:endParaRPr>
              </a:p>
            </p:txBody>
          </p:sp>
        </p:grpSp>
      </p:grpSp>
      <p:sp>
        <p:nvSpPr>
          <p:cNvPr id="9324" name="Google Shape;9324;p6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67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16"/>
                                        </p:tgtEl>
                                        <p:attrNameLst>
                                          <p:attrName>style.visibility</p:attrName>
                                        </p:attrNameLst>
                                      </p:cBhvr>
                                      <p:to>
                                        <p:strVal val="visible"/>
                                      </p:to>
                                    </p:set>
                                    <p:animEffect transition="in" filter="fade">
                                      <p:cBhvr>
                                        <p:cTn id="7" dur="500"/>
                                        <p:tgtEl>
                                          <p:spTgt spid="9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329"/>
        <p:cNvGrpSpPr/>
        <p:nvPr/>
      </p:nvGrpSpPr>
      <p:grpSpPr>
        <a:xfrm>
          <a:off x="0" y="0"/>
          <a:ext cx="0" cy="0"/>
          <a:chOff x="0" y="0"/>
          <a:chExt cx="0" cy="0"/>
        </a:xfrm>
      </p:grpSpPr>
      <p:sp>
        <p:nvSpPr>
          <p:cNvPr id="9330" name="Google Shape;9330;p64"/>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Bad guys: denial of service</a:t>
            </a:r>
            <a:endParaRPr/>
          </a:p>
        </p:txBody>
      </p:sp>
      <p:grpSp>
        <p:nvGrpSpPr>
          <p:cNvPr id="9331" name="Google Shape;9331;p64"/>
          <p:cNvGrpSpPr/>
          <p:nvPr/>
        </p:nvGrpSpPr>
        <p:grpSpPr>
          <a:xfrm flipH="1">
            <a:off x="7546011" y="3759781"/>
            <a:ext cx="735012" cy="681037"/>
            <a:chOff x="-44" y="1473"/>
            <a:chExt cx="981" cy="1105"/>
          </a:xfrm>
        </p:grpSpPr>
        <p:pic>
          <p:nvPicPr>
            <p:cNvPr id="9332" name="Google Shape;9332;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333" name="Google Shape;9333;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334" name="Google Shape;9334;p64"/>
          <p:cNvGrpSpPr/>
          <p:nvPr/>
        </p:nvGrpSpPr>
        <p:grpSpPr>
          <a:xfrm>
            <a:off x="8087348" y="4002668"/>
            <a:ext cx="831850" cy="1260475"/>
            <a:chOff x="5069" y="1396"/>
            <a:chExt cx="524" cy="794"/>
          </a:xfrm>
        </p:grpSpPr>
        <p:sp>
          <p:nvSpPr>
            <p:cNvPr id="9335" name="Google Shape;9335;p64"/>
            <p:cNvSpPr txBox="1"/>
            <p:nvPr/>
          </p:nvSpPr>
          <p:spPr>
            <a:xfrm>
              <a:off x="5069" y="1940"/>
              <a:ext cx="524"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target</a:t>
              </a:r>
              <a:endParaRPr/>
            </a:p>
          </p:txBody>
        </p:sp>
        <p:grpSp>
          <p:nvGrpSpPr>
            <p:cNvPr id="9336" name="Google Shape;9336;p64"/>
            <p:cNvGrpSpPr/>
            <p:nvPr/>
          </p:nvGrpSpPr>
          <p:grpSpPr>
            <a:xfrm>
              <a:off x="5200" y="1396"/>
              <a:ext cx="258" cy="574"/>
              <a:chOff x="4140" y="429"/>
              <a:chExt cx="1425" cy="2396"/>
            </a:xfrm>
          </p:grpSpPr>
          <p:sp>
            <p:nvSpPr>
              <p:cNvPr id="9337" name="Google Shape;9337;p6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38" name="Google Shape;9338;p64"/>
              <p:cNvSpPr/>
              <p:nvPr/>
            </p:nvSpPr>
            <p:spPr>
              <a:xfrm>
                <a:off x="4206" y="429"/>
                <a:ext cx="1049"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39" name="Google Shape;9339;p6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40" name="Google Shape;9340;p6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41" name="Google Shape;9341;p64"/>
              <p:cNvSpPr/>
              <p:nvPr/>
            </p:nvSpPr>
            <p:spPr>
              <a:xfrm>
                <a:off x="4212" y="692"/>
                <a:ext cx="597"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342" name="Google Shape;9342;p64"/>
              <p:cNvGrpSpPr/>
              <p:nvPr/>
            </p:nvGrpSpPr>
            <p:grpSpPr>
              <a:xfrm>
                <a:off x="4747" y="667"/>
                <a:ext cx="580" cy="146"/>
                <a:chOff x="612" y="2567"/>
                <a:chExt cx="724" cy="140"/>
              </a:xfrm>
            </p:grpSpPr>
            <p:sp>
              <p:nvSpPr>
                <p:cNvPr id="9343" name="Google Shape;9343;p64"/>
                <p:cNvSpPr/>
                <p:nvPr/>
              </p:nvSpPr>
              <p:spPr>
                <a:xfrm>
                  <a:off x="612" y="2567"/>
                  <a:ext cx="724"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44" name="Google Shape;9344;p64"/>
                <p:cNvSpPr/>
                <p:nvPr/>
              </p:nvSpPr>
              <p:spPr>
                <a:xfrm>
                  <a:off x="626" y="2583"/>
                  <a:ext cx="689"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345" name="Google Shape;9345;p64"/>
              <p:cNvSpPr/>
              <p:nvPr/>
            </p:nvSpPr>
            <p:spPr>
              <a:xfrm>
                <a:off x="4223" y="1018"/>
                <a:ext cx="597"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346" name="Google Shape;9346;p64"/>
              <p:cNvGrpSpPr/>
              <p:nvPr/>
            </p:nvGrpSpPr>
            <p:grpSpPr>
              <a:xfrm>
                <a:off x="4748" y="992"/>
                <a:ext cx="580" cy="134"/>
                <a:chOff x="615" y="2566"/>
                <a:chExt cx="724" cy="139"/>
              </a:xfrm>
            </p:grpSpPr>
            <p:sp>
              <p:nvSpPr>
                <p:cNvPr id="9347" name="Google Shape;9347;p64"/>
                <p:cNvSpPr/>
                <p:nvPr/>
              </p:nvSpPr>
              <p:spPr>
                <a:xfrm>
                  <a:off x="615" y="2566"/>
                  <a:ext cx="724"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48" name="Google Shape;9348;p64"/>
                <p:cNvSpPr/>
                <p:nvPr/>
              </p:nvSpPr>
              <p:spPr>
                <a:xfrm>
                  <a:off x="628" y="2584"/>
                  <a:ext cx="689"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349" name="Google Shape;9349;p64"/>
              <p:cNvSpPr/>
              <p:nvPr/>
            </p:nvSpPr>
            <p:spPr>
              <a:xfrm>
                <a:off x="4217" y="1360"/>
                <a:ext cx="597" cy="4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50" name="Google Shape;9350;p64"/>
              <p:cNvSpPr/>
              <p:nvPr/>
            </p:nvSpPr>
            <p:spPr>
              <a:xfrm>
                <a:off x="4228" y="1656"/>
                <a:ext cx="597" cy="4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351" name="Google Shape;9351;p64"/>
              <p:cNvGrpSpPr/>
              <p:nvPr/>
            </p:nvGrpSpPr>
            <p:grpSpPr>
              <a:xfrm>
                <a:off x="4737" y="1627"/>
                <a:ext cx="580" cy="150"/>
                <a:chOff x="616" y="2568"/>
                <a:chExt cx="722" cy="138"/>
              </a:xfrm>
            </p:grpSpPr>
            <p:sp>
              <p:nvSpPr>
                <p:cNvPr id="9352" name="Google Shape;9352;p64"/>
                <p:cNvSpPr/>
                <p:nvPr/>
              </p:nvSpPr>
              <p:spPr>
                <a:xfrm>
                  <a:off x="616" y="2568"/>
                  <a:ext cx="722"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53" name="Google Shape;9353;p64"/>
                <p:cNvSpPr/>
                <p:nvPr/>
              </p:nvSpPr>
              <p:spPr>
                <a:xfrm>
                  <a:off x="630" y="2583"/>
                  <a:ext cx="688"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354" name="Google Shape;9354;p6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355" name="Google Shape;9355;p64"/>
              <p:cNvGrpSpPr/>
              <p:nvPr/>
            </p:nvGrpSpPr>
            <p:grpSpPr>
              <a:xfrm>
                <a:off x="4737" y="1326"/>
                <a:ext cx="585" cy="138"/>
                <a:chOff x="611" y="2567"/>
                <a:chExt cx="729" cy="138"/>
              </a:xfrm>
            </p:grpSpPr>
            <p:sp>
              <p:nvSpPr>
                <p:cNvPr id="9356" name="Google Shape;9356;p64"/>
                <p:cNvSpPr/>
                <p:nvPr/>
              </p:nvSpPr>
              <p:spPr>
                <a:xfrm>
                  <a:off x="611" y="2567"/>
                  <a:ext cx="729"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57" name="Google Shape;9357;p64"/>
                <p:cNvSpPr/>
                <p:nvPr/>
              </p:nvSpPr>
              <p:spPr>
                <a:xfrm>
                  <a:off x="625" y="2584"/>
                  <a:ext cx="695" cy="10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358" name="Google Shape;9358;p64"/>
              <p:cNvSpPr/>
              <p:nvPr/>
            </p:nvSpPr>
            <p:spPr>
              <a:xfrm>
                <a:off x="5250" y="429"/>
                <a:ext cx="66" cy="2287"/>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59" name="Google Shape;9359;p6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60" name="Google Shape;9360;p6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61" name="Google Shape;9361;p64"/>
              <p:cNvSpPr/>
              <p:nvPr/>
            </p:nvSpPr>
            <p:spPr>
              <a:xfrm>
                <a:off x="5515" y="2612"/>
                <a:ext cx="50"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62" name="Google Shape;9362;p6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63" name="Google Shape;9363;p64"/>
              <p:cNvSpPr/>
              <p:nvPr/>
            </p:nvSpPr>
            <p:spPr>
              <a:xfrm>
                <a:off x="4140" y="2679"/>
                <a:ext cx="1199" cy="146"/>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64" name="Google Shape;9364;p64"/>
              <p:cNvSpPr/>
              <p:nvPr/>
            </p:nvSpPr>
            <p:spPr>
              <a:xfrm>
                <a:off x="4206" y="2712"/>
                <a:ext cx="1072"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65" name="Google Shape;9365;p64"/>
              <p:cNvSpPr/>
              <p:nvPr/>
            </p:nvSpPr>
            <p:spPr>
              <a:xfrm>
                <a:off x="4306" y="2383"/>
                <a:ext cx="160"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66" name="Google Shape;9366;p64"/>
              <p:cNvSpPr/>
              <p:nvPr/>
            </p:nvSpPr>
            <p:spPr>
              <a:xfrm>
                <a:off x="4488" y="2383"/>
                <a:ext cx="160"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0000"/>
                  </a:solidFill>
                  <a:latin typeface="Arial"/>
                  <a:ea typeface="Arial"/>
                  <a:cs typeface="Arial"/>
                  <a:sym typeface="Arial"/>
                </a:endParaRPr>
              </a:p>
            </p:txBody>
          </p:sp>
          <p:sp>
            <p:nvSpPr>
              <p:cNvPr id="9367" name="Google Shape;9367;p64"/>
              <p:cNvSpPr/>
              <p:nvPr/>
            </p:nvSpPr>
            <p:spPr>
              <a:xfrm>
                <a:off x="4665" y="2383"/>
                <a:ext cx="155"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68" name="Google Shape;9368;p64"/>
              <p:cNvSpPr/>
              <p:nvPr/>
            </p:nvSpPr>
            <p:spPr>
              <a:xfrm>
                <a:off x="5062" y="1836"/>
                <a:ext cx="83" cy="760"/>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grpSp>
      <p:sp>
        <p:nvSpPr>
          <p:cNvPr id="9369" name="Google Shape;9369;p64"/>
          <p:cNvSpPr txBox="1"/>
          <p:nvPr/>
        </p:nvSpPr>
        <p:spPr>
          <a:xfrm>
            <a:off x="727345" y="1393213"/>
            <a:ext cx="9863871" cy="1524447"/>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1" u="none" strike="noStrike" cap="none">
                <a:solidFill>
                  <a:srgbClr val="C00000"/>
                </a:solidFill>
                <a:latin typeface="Calibri"/>
                <a:ea typeface="Calibri"/>
                <a:cs typeface="Calibri"/>
                <a:sym typeface="Calibri"/>
              </a:rPr>
              <a:t>Denial of Service (DoS):</a:t>
            </a:r>
            <a:r>
              <a:rPr lang="en-US" sz="3200" b="0" i="0" u="none" strike="noStrike" cap="none">
                <a:solidFill>
                  <a:srgbClr val="C0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attackers make resources (server, bandwidth) unavailable to legitimate traffic by overwhelming resource with bogus traffic</a:t>
            </a:r>
            <a:endParaRPr/>
          </a:p>
        </p:txBody>
      </p:sp>
      <p:sp>
        <p:nvSpPr>
          <p:cNvPr id="9370" name="Google Shape;9370;p64"/>
          <p:cNvSpPr/>
          <p:nvPr/>
        </p:nvSpPr>
        <p:spPr>
          <a:xfrm>
            <a:off x="1761658" y="3116853"/>
            <a:ext cx="4114800" cy="5334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ED7D31"/>
              </a:buClr>
              <a:buSzPts val="2380"/>
              <a:buFont typeface="Arial"/>
              <a:buNone/>
            </a:pPr>
            <a:r>
              <a:rPr lang="en-US" sz="2800" b="0" i="0" u="none" strike="noStrike" cap="none">
                <a:solidFill>
                  <a:srgbClr val="000099"/>
                </a:solidFill>
                <a:latin typeface="Calibri"/>
                <a:ea typeface="Calibri"/>
                <a:cs typeface="Calibri"/>
                <a:sym typeface="Calibri"/>
              </a:rPr>
              <a:t>1.</a:t>
            </a:r>
            <a:r>
              <a:rPr lang="en-US" sz="2800" b="0" i="0" u="none" strike="noStrike" cap="none">
                <a:solidFill>
                  <a:srgbClr val="000000"/>
                </a:solidFill>
                <a:latin typeface="Calibri"/>
                <a:ea typeface="Calibri"/>
                <a:cs typeface="Calibri"/>
                <a:sym typeface="Calibri"/>
              </a:rPr>
              <a:t> select target</a:t>
            </a:r>
            <a:endParaRPr/>
          </a:p>
        </p:txBody>
      </p:sp>
      <p:sp>
        <p:nvSpPr>
          <p:cNvPr id="9371" name="Google Shape;9371;p64"/>
          <p:cNvSpPr/>
          <p:nvPr/>
        </p:nvSpPr>
        <p:spPr>
          <a:xfrm>
            <a:off x="1788645" y="3635965"/>
            <a:ext cx="3795713" cy="9144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ED7D31"/>
              </a:buClr>
              <a:buSzPts val="2380"/>
              <a:buFont typeface="Arial"/>
              <a:buNone/>
            </a:pPr>
            <a:r>
              <a:rPr lang="en-US" sz="2800" b="0" i="0" u="none" strike="noStrike" cap="none">
                <a:solidFill>
                  <a:srgbClr val="000099"/>
                </a:solidFill>
                <a:latin typeface="Calibri"/>
                <a:ea typeface="Calibri"/>
                <a:cs typeface="Calibri"/>
                <a:sym typeface="Calibri"/>
              </a:rPr>
              <a:t>2.</a:t>
            </a:r>
            <a:r>
              <a:rPr lang="en-US" sz="2800" b="0" i="0" u="none" strike="noStrike" cap="none">
                <a:solidFill>
                  <a:srgbClr val="000000"/>
                </a:solidFill>
                <a:latin typeface="Calibri"/>
                <a:ea typeface="Calibri"/>
                <a:cs typeface="Calibri"/>
                <a:sym typeface="Calibri"/>
              </a:rPr>
              <a:t> break into hosts around the network (see botnet)</a:t>
            </a:r>
            <a:endParaRPr/>
          </a:p>
          <a:p>
            <a:pPr marL="457200" marR="0" lvl="0" indent="-306070" algn="l" rtl="0">
              <a:lnSpc>
                <a:spcPct val="100000"/>
              </a:lnSpc>
              <a:spcBef>
                <a:spcPts val="560"/>
              </a:spcBef>
              <a:spcAft>
                <a:spcPts val="0"/>
              </a:spcAft>
              <a:buClr>
                <a:srgbClr val="ED7D31"/>
              </a:buClr>
              <a:buSzPts val="2380"/>
              <a:buFont typeface="Arial"/>
              <a:buNone/>
            </a:pPr>
            <a:endParaRPr sz="2800" b="0" i="0" u="none" strike="noStrike" cap="none">
              <a:solidFill>
                <a:srgbClr val="000000"/>
              </a:solidFill>
              <a:latin typeface="Calibri"/>
              <a:ea typeface="Calibri"/>
              <a:cs typeface="Calibri"/>
              <a:sym typeface="Calibri"/>
            </a:endParaRPr>
          </a:p>
        </p:txBody>
      </p:sp>
      <p:sp>
        <p:nvSpPr>
          <p:cNvPr id="9372" name="Google Shape;9372;p64"/>
          <p:cNvSpPr/>
          <p:nvPr/>
        </p:nvSpPr>
        <p:spPr>
          <a:xfrm>
            <a:off x="1728360" y="4894191"/>
            <a:ext cx="4114800" cy="12192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ED7D31"/>
              </a:buClr>
              <a:buSzPts val="2380"/>
              <a:buFont typeface="Arial"/>
              <a:buNone/>
            </a:pPr>
            <a:r>
              <a:rPr lang="en-US" sz="2800" b="0" i="0" u="none" strike="noStrike" cap="none">
                <a:solidFill>
                  <a:srgbClr val="000099"/>
                </a:solidFill>
                <a:latin typeface="Calibri"/>
                <a:ea typeface="Calibri"/>
                <a:cs typeface="Calibri"/>
                <a:sym typeface="Calibri"/>
              </a:rPr>
              <a:t>3.</a:t>
            </a:r>
            <a:r>
              <a:rPr lang="en-US" sz="2800" b="0" i="0" u="none" strike="noStrike" cap="none">
                <a:solidFill>
                  <a:srgbClr val="000000"/>
                </a:solidFill>
                <a:latin typeface="Calibri"/>
                <a:ea typeface="Calibri"/>
                <a:cs typeface="Calibri"/>
                <a:sym typeface="Calibri"/>
              </a:rPr>
              <a:t> send packets to target from compromised hosts</a:t>
            </a:r>
            <a:endParaRPr/>
          </a:p>
        </p:txBody>
      </p:sp>
      <p:grpSp>
        <p:nvGrpSpPr>
          <p:cNvPr id="9373" name="Google Shape;9373;p64"/>
          <p:cNvGrpSpPr/>
          <p:nvPr/>
        </p:nvGrpSpPr>
        <p:grpSpPr>
          <a:xfrm>
            <a:off x="6876086" y="3297818"/>
            <a:ext cx="2720975" cy="2674938"/>
            <a:chOff x="-262" y="2555"/>
            <a:chExt cx="1714" cy="1685"/>
          </a:xfrm>
        </p:grpSpPr>
        <p:cxnSp>
          <p:nvCxnSpPr>
            <p:cNvPr id="9374" name="Google Shape;9374;p64"/>
            <p:cNvCxnSpPr/>
            <p:nvPr/>
          </p:nvCxnSpPr>
          <p:spPr>
            <a:xfrm rot="10800000" flipH="1">
              <a:off x="160" y="3261"/>
              <a:ext cx="436" cy="166"/>
            </a:xfrm>
            <a:prstGeom prst="straightConnector1">
              <a:avLst/>
            </a:prstGeom>
            <a:noFill/>
            <a:ln w="57150" cap="flat" cmpd="sng">
              <a:solidFill>
                <a:srgbClr val="FF0000"/>
              </a:solidFill>
              <a:prstDash val="solid"/>
              <a:round/>
              <a:headEnd type="none" w="med" len="med"/>
              <a:tailEnd type="triangle" w="med" len="med"/>
            </a:ln>
          </p:spPr>
        </p:cxnSp>
        <p:cxnSp>
          <p:nvCxnSpPr>
            <p:cNvPr id="9375" name="Google Shape;9375;p64"/>
            <p:cNvCxnSpPr/>
            <p:nvPr/>
          </p:nvCxnSpPr>
          <p:spPr>
            <a:xfrm rot="10800000" flipH="1">
              <a:off x="413" y="3470"/>
              <a:ext cx="226" cy="324"/>
            </a:xfrm>
            <a:prstGeom prst="straightConnector1">
              <a:avLst/>
            </a:prstGeom>
            <a:noFill/>
            <a:ln w="57150" cap="flat" cmpd="sng">
              <a:solidFill>
                <a:srgbClr val="FF0000"/>
              </a:solidFill>
              <a:prstDash val="solid"/>
              <a:round/>
              <a:headEnd type="none" w="med" len="med"/>
              <a:tailEnd type="triangle" w="med" len="med"/>
            </a:ln>
          </p:spPr>
        </p:cxnSp>
        <p:cxnSp>
          <p:nvCxnSpPr>
            <p:cNvPr id="9376" name="Google Shape;9376;p64"/>
            <p:cNvCxnSpPr/>
            <p:nvPr/>
          </p:nvCxnSpPr>
          <p:spPr>
            <a:xfrm rot="10800000">
              <a:off x="857" y="3410"/>
              <a:ext cx="595" cy="456"/>
            </a:xfrm>
            <a:prstGeom prst="straightConnector1">
              <a:avLst/>
            </a:prstGeom>
            <a:noFill/>
            <a:ln w="57150" cap="flat" cmpd="sng">
              <a:solidFill>
                <a:srgbClr val="FF0000"/>
              </a:solidFill>
              <a:prstDash val="solid"/>
              <a:round/>
              <a:headEnd type="none" w="med" len="med"/>
              <a:tailEnd type="triangle" w="med" len="med"/>
            </a:ln>
          </p:spPr>
        </p:cxnSp>
        <p:cxnSp>
          <p:nvCxnSpPr>
            <p:cNvPr id="9377" name="Google Shape;9377;p64"/>
            <p:cNvCxnSpPr/>
            <p:nvPr/>
          </p:nvCxnSpPr>
          <p:spPr>
            <a:xfrm>
              <a:off x="735" y="2555"/>
              <a:ext cx="16" cy="460"/>
            </a:xfrm>
            <a:prstGeom prst="straightConnector1">
              <a:avLst/>
            </a:prstGeom>
            <a:noFill/>
            <a:ln w="57150" cap="flat" cmpd="sng">
              <a:solidFill>
                <a:srgbClr val="FF0000"/>
              </a:solidFill>
              <a:prstDash val="solid"/>
              <a:round/>
              <a:headEnd type="none" w="med" len="med"/>
              <a:tailEnd type="triangle" w="med" len="med"/>
            </a:ln>
          </p:spPr>
        </p:cxnSp>
        <p:cxnSp>
          <p:nvCxnSpPr>
            <p:cNvPr id="9378" name="Google Shape;9378;p64"/>
            <p:cNvCxnSpPr/>
            <p:nvPr/>
          </p:nvCxnSpPr>
          <p:spPr>
            <a:xfrm flipH="1">
              <a:off x="829" y="3011"/>
              <a:ext cx="473" cy="181"/>
            </a:xfrm>
            <a:prstGeom prst="straightConnector1">
              <a:avLst/>
            </a:prstGeom>
            <a:noFill/>
            <a:ln w="57150" cap="flat" cmpd="sng">
              <a:solidFill>
                <a:srgbClr val="FF0000"/>
              </a:solidFill>
              <a:prstDash val="solid"/>
              <a:round/>
              <a:headEnd type="none" w="med" len="med"/>
              <a:tailEnd type="triangle" w="med" len="med"/>
            </a:ln>
          </p:spPr>
        </p:cxnSp>
        <p:cxnSp>
          <p:nvCxnSpPr>
            <p:cNvPr id="9379" name="Google Shape;9379;p64"/>
            <p:cNvCxnSpPr/>
            <p:nvPr/>
          </p:nvCxnSpPr>
          <p:spPr>
            <a:xfrm>
              <a:off x="-262" y="3083"/>
              <a:ext cx="879" cy="111"/>
            </a:xfrm>
            <a:prstGeom prst="straightConnector1">
              <a:avLst/>
            </a:prstGeom>
            <a:noFill/>
            <a:ln w="57150" cap="flat" cmpd="sng">
              <a:solidFill>
                <a:srgbClr val="FF0000"/>
              </a:solidFill>
              <a:prstDash val="solid"/>
              <a:round/>
              <a:headEnd type="none" w="med" len="med"/>
              <a:tailEnd type="triangle" w="med" len="med"/>
            </a:ln>
          </p:spPr>
        </p:cxnSp>
        <p:cxnSp>
          <p:nvCxnSpPr>
            <p:cNvPr id="9380" name="Google Shape;9380;p64"/>
            <p:cNvCxnSpPr/>
            <p:nvPr/>
          </p:nvCxnSpPr>
          <p:spPr>
            <a:xfrm rot="10800000" flipH="1">
              <a:off x="-201" y="3362"/>
              <a:ext cx="800" cy="649"/>
            </a:xfrm>
            <a:prstGeom prst="straightConnector1">
              <a:avLst/>
            </a:prstGeom>
            <a:noFill/>
            <a:ln w="57150" cap="flat" cmpd="sng">
              <a:solidFill>
                <a:srgbClr val="FF0000"/>
              </a:solidFill>
              <a:prstDash val="solid"/>
              <a:round/>
              <a:headEnd type="none" w="med" len="med"/>
              <a:tailEnd type="triangle" w="med" len="med"/>
            </a:ln>
          </p:spPr>
        </p:cxnSp>
        <p:cxnSp>
          <p:nvCxnSpPr>
            <p:cNvPr id="9381" name="Google Shape;9381;p64"/>
            <p:cNvCxnSpPr/>
            <p:nvPr/>
          </p:nvCxnSpPr>
          <p:spPr>
            <a:xfrm flipH="1">
              <a:off x="852" y="2623"/>
              <a:ext cx="352" cy="398"/>
            </a:xfrm>
            <a:prstGeom prst="straightConnector1">
              <a:avLst/>
            </a:prstGeom>
            <a:noFill/>
            <a:ln w="57150" cap="flat" cmpd="sng">
              <a:solidFill>
                <a:srgbClr val="FF0000"/>
              </a:solidFill>
              <a:prstDash val="solid"/>
              <a:round/>
              <a:headEnd type="none" w="med" len="med"/>
              <a:tailEnd type="triangle" w="med" len="med"/>
            </a:ln>
          </p:spPr>
        </p:cxnSp>
        <p:cxnSp>
          <p:nvCxnSpPr>
            <p:cNvPr id="9382" name="Google Shape;9382;p64"/>
            <p:cNvCxnSpPr/>
            <p:nvPr/>
          </p:nvCxnSpPr>
          <p:spPr>
            <a:xfrm rot="10800000" flipH="1">
              <a:off x="494" y="3582"/>
              <a:ext cx="198" cy="658"/>
            </a:xfrm>
            <a:prstGeom prst="straightConnector1">
              <a:avLst/>
            </a:prstGeom>
            <a:noFill/>
            <a:ln w="57150" cap="flat" cmpd="sng">
              <a:solidFill>
                <a:srgbClr val="FF0000"/>
              </a:solidFill>
              <a:prstDash val="solid"/>
              <a:round/>
              <a:headEnd type="none" w="med" len="med"/>
              <a:tailEnd type="triangle" w="med" len="med"/>
            </a:ln>
          </p:spPr>
        </p:cxnSp>
        <p:cxnSp>
          <p:nvCxnSpPr>
            <p:cNvPr id="9383" name="Google Shape;9383;p64"/>
            <p:cNvCxnSpPr/>
            <p:nvPr/>
          </p:nvCxnSpPr>
          <p:spPr>
            <a:xfrm>
              <a:off x="162" y="2738"/>
              <a:ext cx="416" cy="258"/>
            </a:xfrm>
            <a:prstGeom prst="straightConnector1">
              <a:avLst/>
            </a:prstGeom>
            <a:noFill/>
            <a:ln w="57150" cap="flat" cmpd="sng">
              <a:solidFill>
                <a:srgbClr val="FF0000"/>
              </a:solidFill>
              <a:prstDash val="solid"/>
              <a:round/>
              <a:headEnd type="none" w="med" len="med"/>
              <a:tailEnd type="triangle" w="med" len="med"/>
            </a:ln>
          </p:spPr>
        </p:cxnSp>
      </p:grpSp>
      <p:grpSp>
        <p:nvGrpSpPr>
          <p:cNvPr id="9384" name="Google Shape;9384;p64"/>
          <p:cNvGrpSpPr/>
          <p:nvPr/>
        </p:nvGrpSpPr>
        <p:grpSpPr>
          <a:xfrm flipH="1">
            <a:off x="9041436" y="2937456"/>
            <a:ext cx="735012" cy="681037"/>
            <a:chOff x="-44" y="1473"/>
            <a:chExt cx="981" cy="1105"/>
          </a:xfrm>
        </p:grpSpPr>
        <p:pic>
          <p:nvPicPr>
            <p:cNvPr id="9385" name="Google Shape;9385;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386" name="Google Shape;9386;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387" name="Google Shape;9387;p64"/>
          <p:cNvGrpSpPr/>
          <p:nvPr/>
        </p:nvGrpSpPr>
        <p:grpSpPr>
          <a:xfrm flipH="1">
            <a:off x="9328773" y="3774068"/>
            <a:ext cx="735013" cy="681038"/>
            <a:chOff x="-44" y="1473"/>
            <a:chExt cx="981" cy="1105"/>
          </a:xfrm>
        </p:grpSpPr>
        <p:pic>
          <p:nvPicPr>
            <p:cNvPr id="9388" name="Google Shape;9388;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389" name="Google Shape;9389;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390" name="Google Shape;9390;p64"/>
          <p:cNvGrpSpPr/>
          <p:nvPr/>
        </p:nvGrpSpPr>
        <p:grpSpPr>
          <a:xfrm flipH="1">
            <a:off x="9387511" y="4475743"/>
            <a:ext cx="735012" cy="681038"/>
            <a:chOff x="-44" y="1473"/>
            <a:chExt cx="981" cy="1105"/>
          </a:xfrm>
        </p:grpSpPr>
        <p:pic>
          <p:nvPicPr>
            <p:cNvPr id="9391" name="Google Shape;9391;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392" name="Google Shape;9392;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393" name="Google Shape;9393;p64"/>
          <p:cNvGrpSpPr/>
          <p:nvPr/>
        </p:nvGrpSpPr>
        <p:grpSpPr>
          <a:xfrm flipH="1">
            <a:off x="9424023" y="5256793"/>
            <a:ext cx="735013" cy="681038"/>
            <a:chOff x="-44" y="1473"/>
            <a:chExt cx="981" cy="1105"/>
          </a:xfrm>
        </p:grpSpPr>
        <p:pic>
          <p:nvPicPr>
            <p:cNvPr id="9394" name="Google Shape;9394;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395" name="Google Shape;9395;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396" name="Google Shape;9396;p64"/>
          <p:cNvGrpSpPr/>
          <p:nvPr/>
        </p:nvGrpSpPr>
        <p:grpSpPr>
          <a:xfrm flipH="1">
            <a:off x="8079411" y="3066043"/>
            <a:ext cx="735012" cy="681038"/>
            <a:chOff x="-44" y="1473"/>
            <a:chExt cx="981" cy="1105"/>
          </a:xfrm>
        </p:grpSpPr>
        <p:pic>
          <p:nvPicPr>
            <p:cNvPr id="9397" name="Google Shape;9397;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398" name="Google Shape;9398;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399" name="Google Shape;9399;p64"/>
          <p:cNvGrpSpPr/>
          <p:nvPr/>
        </p:nvGrpSpPr>
        <p:grpSpPr>
          <a:xfrm flipH="1">
            <a:off x="7074523" y="3127956"/>
            <a:ext cx="735013" cy="681037"/>
            <a:chOff x="-44" y="1473"/>
            <a:chExt cx="981" cy="1105"/>
          </a:xfrm>
        </p:grpSpPr>
        <p:pic>
          <p:nvPicPr>
            <p:cNvPr id="9400" name="Google Shape;9400;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401" name="Google Shape;9401;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402" name="Google Shape;9402;p64"/>
          <p:cNvGrpSpPr/>
          <p:nvPr/>
        </p:nvGrpSpPr>
        <p:grpSpPr>
          <a:xfrm flipH="1">
            <a:off x="6358561" y="3832806"/>
            <a:ext cx="735012" cy="681037"/>
            <a:chOff x="-44" y="1473"/>
            <a:chExt cx="981" cy="1105"/>
          </a:xfrm>
        </p:grpSpPr>
        <p:pic>
          <p:nvPicPr>
            <p:cNvPr id="9403" name="Google Shape;9403;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404" name="Google Shape;9404;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405" name="Google Shape;9405;p64"/>
          <p:cNvGrpSpPr/>
          <p:nvPr/>
        </p:nvGrpSpPr>
        <p:grpSpPr>
          <a:xfrm flipH="1">
            <a:off x="6990386" y="4567818"/>
            <a:ext cx="735012" cy="681038"/>
            <a:chOff x="-44" y="1473"/>
            <a:chExt cx="981" cy="1105"/>
          </a:xfrm>
        </p:grpSpPr>
        <p:pic>
          <p:nvPicPr>
            <p:cNvPr id="9406" name="Google Shape;9406;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407" name="Google Shape;9407;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408" name="Google Shape;9408;p64"/>
          <p:cNvGrpSpPr/>
          <p:nvPr/>
        </p:nvGrpSpPr>
        <p:grpSpPr>
          <a:xfrm flipH="1">
            <a:off x="7520611" y="5177418"/>
            <a:ext cx="735012" cy="681038"/>
            <a:chOff x="-44" y="1473"/>
            <a:chExt cx="981" cy="1105"/>
          </a:xfrm>
        </p:grpSpPr>
        <p:pic>
          <p:nvPicPr>
            <p:cNvPr id="9409" name="Google Shape;9409;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410" name="Google Shape;9410;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411" name="Google Shape;9411;p64"/>
          <p:cNvGrpSpPr/>
          <p:nvPr/>
        </p:nvGrpSpPr>
        <p:grpSpPr>
          <a:xfrm flipH="1">
            <a:off x="6598273" y="5467931"/>
            <a:ext cx="735013" cy="681037"/>
            <a:chOff x="-44" y="1473"/>
            <a:chExt cx="981" cy="1105"/>
          </a:xfrm>
        </p:grpSpPr>
        <p:pic>
          <p:nvPicPr>
            <p:cNvPr id="9412" name="Google Shape;9412;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413" name="Google Shape;9413;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414" name="Google Shape;9414;p64"/>
          <p:cNvGrpSpPr/>
          <p:nvPr/>
        </p:nvGrpSpPr>
        <p:grpSpPr>
          <a:xfrm flipH="1">
            <a:off x="7790486" y="5974343"/>
            <a:ext cx="735012" cy="681038"/>
            <a:chOff x="-44" y="1473"/>
            <a:chExt cx="981" cy="1105"/>
          </a:xfrm>
        </p:grpSpPr>
        <p:pic>
          <p:nvPicPr>
            <p:cNvPr id="9415" name="Google Shape;9415;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416" name="Google Shape;9416;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417" name="Google Shape;9417;p64"/>
          <p:cNvGrpSpPr/>
          <p:nvPr/>
        </p:nvGrpSpPr>
        <p:grpSpPr>
          <a:xfrm flipH="1">
            <a:off x="8535023" y="5585406"/>
            <a:ext cx="735013" cy="681037"/>
            <a:chOff x="-44" y="1473"/>
            <a:chExt cx="981" cy="1105"/>
          </a:xfrm>
        </p:grpSpPr>
        <p:pic>
          <p:nvPicPr>
            <p:cNvPr id="9418" name="Google Shape;9418;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419" name="Google Shape;9419;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420" name="Google Shape;9420;p64"/>
          <p:cNvGrpSpPr/>
          <p:nvPr/>
        </p:nvGrpSpPr>
        <p:grpSpPr>
          <a:xfrm>
            <a:off x="6383961" y="3005718"/>
            <a:ext cx="3525837" cy="3408363"/>
            <a:chOff x="2920" y="1824"/>
            <a:chExt cx="2221" cy="2147"/>
          </a:xfrm>
        </p:grpSpPr>
        <p:pic>
          <p:nvPicPr>
            <p:cNvPr id="9421" name="Google Shape;9421;p64"/>
            <p:cNvPicPr preferRelativeResize="0"/>
            <p:nvPr/>
          </p:nvPicPr>
          <p:blipFill rotWithShape="1">
            <a:blip r:embed="rId4">
              <a:alphaModFix/>
            </a:blip>
            <a:srcRect/>
            <a:stretch/>
          </p:blipFill>
          <p:spPr>
            <a:xfrm>
              <a:off x="3967" y="1922"/>
              <a:ext cx="297" cy="279"/>
            </a:xfrm>
            <a:prstGeom prst="rect">
              <a:avLst/>
            </a:prstGeom>
            <a:noFill/>
            <a:ln>
              <a:noFill/>
            </a:ln>
          </p:spPr>
        </p:pic>
        <p:pic>
          <p:nvPicPr>
            <p:cNvPr id="9422" name="Google Shape;9422;p64"/>
            <p:cNvPicPr preferRelativeResize="0"/>
            <p:nvPr/>
          </p:nvPicPr>
          <p:blipFill rotWithShape="1">
            <a:blip r:embed="rId4">
              <a:alphaModFix/>
            </a:blip>
            <a:srcRect/>
            <a:stretch/>
          </p:blipFill>
          <p:spPr>
            <a:xfrm>
              <a:off x="3321" y="1922"/>
              <a:ext cx="297" cy="279"/>
            </a:xfrm>
            <a:prstGeom prst="rect">
              <a:avLst/>
            </a:prstGeom>
            <a:noFill/>
            <a:ln>
              <a:noFill/>
            </a:ln>
          </p:spPr>
        </p:pic>
        <p:pic>
          <p:nvPicPr>
            <p:cNvPr id="9423" name="Google Shape;9423;p64"/>
            <p:cNvPicPr preferRelativeResize="0"/>
            <p:nvPr/>
          </p:nvPicPr>
          <p:blipFill rotWithShape="1">
            <a:blip r:embed="rId4">
              <a:alphaModFix/>
            </a:blip>
            <a:srcRect/>
            <a:stretch/>
          </p:blipFill>
          <p:spPr>
            <a:xfrm>
              <a:off x="2920" y="2376"/>
              <a:ext cx="297" cy="279"/>
            </a:xfrm>
            <a:prstGeom prst="rect">
              <a:avLst/>
            </a:prstGeom>
            <a:noFill/>
            <a:ln>
              <a:noFill/>
            </a:ln>
          </p:spPr>
        </p:pic>
        <p:pic>
          <p:nvPicPr>
            <p:cNvPr id="9424" name="Google Shape;9424;p64"/>
            <p:cNvPicPr preferRelativeResize="0"/>
            <p:nvPr/>
          </p:nvPicPr>
          <p:blipFill rotWithShape="1">
            <a:blip r:embed="rId4">
              <a:alphaModFix/>
            </a:blip>
            <a:srcRect/>
            <a:stretch/>
          </p:blipFill>
          <p:spPr>
            <a:xfrm>
              <a:off x="3270" y="2803"/>
              <a:ext cx="297" cy="279"/>
            </a:xfrm>
            <a:prstGeom prst="rect">
              <a:avLst/>
            </a:prstGeom>
            <a:noFill/>
            <a:ln>
              <a:noFill/>
            </a:ln>
          </p:spPr>
        </p:pic>
        <p:pic>
          <p:nvPicPr>
            <p:cNvPr id="9425" name="Google Shape;9425;p64"/>
            <p:cNvPicPr preferRelativeResize="0"/>
            <p:nvPr/>
          </p:nvPicPr>
          <p:blipFill rotWithShape="1">
            <a:blip r:embed="rId4">
              <a:alphaModFix/>
            </a:blip>
            <a:srcRect/>
            <a:stretch/>
          </p:blipFill>
          <p:spPr>
            <a:xfrm>
              <a:off x="3620" y="3230"/>
              <a:ext cx="297" cy="279"/>
            </a:xfrm>
            <a:prstGeom prst="rect">
              <a:avLst/>
            </a:prstGeom>
            <a:noFill/>
            <a:ln>
              <a:noFill/>
            </a:ln>
          </p:spPr>
        </p:pic>
        <p:pic>
          <p:nvPicPr>
            <p:cNvPr id="9426" name="Google Shape;9426;p64"/>
            <p:cNvPicPr preferRelativeResize="0"/>
            <p:nvPr/>
          </p:nvPicPr>
          <p:blipFill rotWithShape="1">
            <a:blip r:embed="rId4">
              <a:alphaModFix/>
            </a:blip>
            <a:srcRect/>
            <a:stretch/>
          </p:blipFill>
          <p:spPr>
            <a:xfrm>
              <a:off x="3787" y="3692"/>
              <a:ext cx="297" cy="279"/>
            </a:xfrm>
            <a:prstGeom prst="rect">
              <a:avLst/>
            </a:prstGeom>
            <a:noFill/>
            <a:ln>
              <a:noFill/>
            </a:ln>
          </p:spPr>
        </p:pic>
        <p:pic>
          <p:nvPicPr>
            <p:cNvPr id="9427" name="Google Shape;9427;p64"/>
            <p:cNvPicPr preferRelativeResize="0"/>
            <p:nvPr/>
          </p:nvPicPr>
          <p:blipFill rotWithShape="1">
            <a:blip r:embed="rId4">
              <a:alphaModFix/>
            </a:blip>
            <a:srcRect/>
            <a:stretch/>
          </p:blipFill>
          <p:spPr>
            <a:xfrm>
              <a:off x="4844" y="3308"/>
              <a:ext cx="297" cy="279"/>
            </a:xfrm>
            <a:prstGeom prst="rect">
              <a:avLst/>
            </a:prstGeom>
            <a:noFill/>
            <a:ln>
              <a:noFill/>
            </a:ln>
          </p:spPr>
        </p:pic>
        <p:pic>
          <p:nvPicPr>
            <p:cNvPr id="9428" name="Google Shape;9428;p64"/>
            <p:cNvPicPr preferRelativeResize="0"/>
            <p:nvPr/>
          </p:nvPicPr>
          <p:blipFill rotWithShape="1">
            <a:blip r:embed="rId4">
              <a:alphaModFix/>
            </a:blip>
            <a:srcRect/>
            <a:stretch/>
          </p:blipFill>
          <p:spPr>
            <a:xfrm>
              <a:off x="4758" y="2339"/>
              <a:ext cx="297" cy="279"/>
            </a:xfrm>
            <a:prstGeom prst="rect">
              <a:avLst/>
            </a:prstGeom>
            <a:noFill/>
            <a:ln>
              <a:noFill/>
            </a:ln>
          </p:spPr>
        </p:pic>
        <p:pic>
          <p:nvPicPr>
            <p:cNvPr id="9429" name="Google Shape;9429;p64"/>
            <p:cNvPicPr preferRelativeResize="0"/>
            <p:nvPr/>
          </p:nvPicPr>
          <p:blipFill rotWithShape="1">
            <a:blip r:embed="rId4">
              <a:alphaModFix/>
            </a:blip>
            <a:srcRect/>
            <a:stretch/>
          </p:blipFill>
          <p:spPr>
            <a:xfrm>
              <a:off x="3014" y="3395"/>
              <a:ext cx="297" cy="279"/>
            </a:xfrm>
            <a:prstGeom prst="rect">
              <a:avLst/>
            </a:prstGeom>
            <a:noFill/>
            <a:ln>
              <a:noFill/>
            </a:ln>
          </p:spPr>
        </p:pic>
        <p:pic>
          <p:nvPicPr>
            <p:cNvPr id="9430" name="Google Shape;9430;p64"/>
            <p:cNvPicPr preferRelativeResize="0"/>
            <p:nvPr/>
          </p:nvPicPr>
          <p:blipFill rotWithShape="1">
            <a:blip r:embed="rId4">
              <a:alphaModFix/>
            </a:blip>
            <a:srcRect/>
            <a:stretch/>
          </p:blipFill>
          <p:spPr>
            <a:xfrm>
              <a:off x="4552" y="1824"/>
              <a:ext cx="297" cy="279"/>
            </a:xfrm>
            <a:prstGeom prst="rect">
              <a:avLst/>
            </a:prstGeom>
            <a:noFill/>
            <a:ln>
              <a:noFill/>
            </a:ln>
          </p:spPr>
        </p:pic>
      </p:grpSp>
      <p:sp>
        <p:nvSpPr>
          <p:cNvPr id="9431" name="Google Shape;9431;p6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68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7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371"/>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9420"/>
                                        </p:tgtEl>
                                        <p:attrNameLst>
                                          <p:attrName>style.visibility</p:attrName>
                                        </p:attrNameLst>
                                      </p:cBhvr>
                                      <p:to>
                                        <p:strVal val="visible"/>
                                      </p:to>
                                    </p:set>
                                    <p:animEffect transition="in" filter="fade">
                                      <p:cBhvr>
                                        <p:cTn id="15" dur="500"/>
                                        <p:tgtEl>
                                          <p:spTgt spid="942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372"/>
                                        </p:tgtEl>
                                        <p:attrNameLst>
                                          <p:attrName>style.visibility</p:attrName>
                                        </p:attrNameLst>
                                      </p:cBhvr>
                                      <p:to>
                                        <p:strVal val="visible"/>
                                      </p:to>
                                    </p:set>
                                  </p:childTnLst>
                                </p:cTn>
                              </p:par>
                            </p:childTnLst>
                          </p:cTn>
                        </p:par>
                        <p:par>
                          <p:cTn id="20" fill="hold">
                            <p:stCondLst>
                              <p:cond delay="1"/>
                            </p:stCondLst>
                            <p:childTnLst>
                              <p:par>
                                <p:cTn id="21" presetID="10" presetClass="entr" presetSubtype="0" fill="hold" nodeType="afterEffect">
                                  <p:stCondLst>
                                    <p:cond delay="0"/>
                                  </p:stCondLst>
                                  <p:childTnLst>
                                    <p:set>
                                      <p:cBhvr>
                                        <p:cTn id="22" dur="1" fill="hold">
                                          <p:stCondLst>
                                            <p:cond delay="0"/>
                                          </p:stCondLst>
                                        </p:cTn>
                                        <p:tgtEl>
                                          <p:spTgt spid="9373"/>
                                        </p:tgtEl>
                                        <p:attrNameLst>
                                          <p:attrName>style.visibility</p:attrName>
                                        </p:attrNameLst>
                                      </p:cBhvr>
                                      <p:to>
                                        <p:strVal val="visible"/>
                                      </p:to>
                                    </p:set>
                                    <p:animEffect transition="in" filter="fade">
                                      <p:cBhvr>
                                        <p:cTn id="23" dur="500"/>
                                        <p:tgtEl>
                                          <p:spTgt spid="9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36"/>
        <p:cNvGrpSpPr/>
        <p:nvPr/>
      </p:nvGrpSpPr>
      <p:grpSpPr>
        <a:xfrm>
          <a:off x="0" y="0"/>
          <a:ext cx="0" cy="0"/>
          <a:chOff x="0" y="0"/>
          <a:chExt cx="0" cy="0"/>
        </a:xfrm>
      </p:grpSpPr>
      <p:sp>
        <p:nvSpPr>
          <p:cNvPr id="9437" name="Google Shape;9437;p65"/>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Lines of defense:</a:t>
            </a:r>
            <a:endParaRPr/>
          </a:p>
        </p:txBody>
      </p:sp>
      <p:sp>
        <p:nvSpPr>
          <p:cNvPr id="9438" name="Google Shape;9438;p65"/>
          <p:cNvSpPr txBox="1"/>
          <p:nvPr/>
        </p:nvSpPr>
        <p:spPr>
          <a:xfrm>
            <a:off x="841312" y="1344535"/>
            <a:ext cx="10342830" cy="4892492"/>
          </a:xfrm>
          <a:prstGeom prst="rect">
            <a:avLst/>
          </a:prstGeom>
          <a:noFill/>
          <a:ln>
            <a:noFill/>
          </a:ln>
        </p:spPr>
        <p:txBody>
          <a:bodyPr spcFirstLastPara="1" wrap="square" lIns="91425" tIns="45700" rIns="91425" bIns="45700" anchor="t" anchorCtr="0">
            <a:normAutofit fontScale="92500" lnSpcReduction="10000"/>
          </a:bodyPr>
          <a:lstStyle/>
          <a:p>
            <a:pPr marL="404813" marR="0" lvl="0" indent="-274638" algn="l" rtl="0">
              <a:lnSpc>
                <a:spcPct val="90000"/>
              </a:lnSpc>
              <a:spcBef>
                <a:spcPts val="0"/>
              </a:spcBef>
              <a:spcAft>
                <a:spcPts val="0"/>
              </a:spcAft>
              <a:buClr>
                <a:srgbClr val="0000A3"/>
              </a:buClr>
              <a:buSzPct val="100000"/>
              <a:buFont typeface="Noto Sans Symbols"/>
              <a:buChar char="▪"/>
            </a:pPr>
            <a:r>
              <a:rPr lang="en-US" sz="3200" b="0" i="0" u="none" strike="noStrike" cap="none">
                <a:solidFill>
                  <a:srgbClr val="C00000"/>
                </a:solidFill>
                <a:latin typeface="Calibri"/>
                <a:ea typeface="Calibri"/>
                <a:cs typeface="Calibri"/>
                <a:sym typeface="Calibri"/>
              </a:rPr>
              <a:t>authentication: </a:t>
            </a:r>
            <a:r>
              <a:rPr lang="en-US" sz="3200" b="0" i="0" u="none" strike="noStrike" cap="none">
                <a:solidFill>
                  <a:srgbClr val="000000"/>
                </a:solidFill>
                <a:latin typeface="Calibri"/>
                <a:ea typeface="Calibri"/>
                <a:cs typeface="Calibri"/>
                <a:sym typeface="Calibri"/>
              </a:rPr>
              <a:t>proving you are who you say you are</a:t>
            </a:r>
            <a:endParaRPr/>
          </a:p>
          <a:p>
            <a:pPr marL="747713" marR="0" lvl="1" indent="-274638" algn="l" rtl="0">
              <a:lnSpc>
                <a:spcPct val="90000"/>
              </a:lnSpc>
              <a:spcBef>
                <a:spcPts val="500"/>
              </a:spcBef>
              <a:spcAft>
                <a:spcPts val="0"/>
              </a:spcAft>
              <a:buClr>
                <a:srgbClr val="0000A8"/>
              </a:buClr>
              <a:buSzPct val="100000"/>
              <a:buFont typeface="Arial"/>
              <a:buChar char="•"/>
            </a:pPr>
            <a:r>
              <a:rPr lang="en-US" sz="2800" b="0" i="0" u="none" strike="noStrike" cap="none">
                <a:solidFill>
                  <a:srgbClr val="000000"/>
                </a:solidFill>
                <a:latin typeface="Calibri"/>
                <a:ea typeface="Calibri"/>
                <a:cs typeface="Calibri"/>
                <a:sym typeface="Calibri"/>
              </a:rPr>
              <a:t>cellular networks provides hardware identity via SIM card; no such hardware assist in traditional Internet</a:t>
            </a:r>
            <a:endParaRPr/>
          </a:p>
          <a:p>
            <a:pPr marL="404813" marR="0" lvl="0" indent="-274638" algn="l" rtl="0">
              <a:lnSpc>
                <a:spcPct val="90000"/>
              </a:lnSpc>
              <a:spcBef>
                <a:spcPts val="1000"/>
              </a:spcBef>
              <a:spcAft>
                <a:spcPts val="0"/>
              </a:spcAft>
              <a:buClr>
                <a:srgbClr val="0000A3"/>
              </a:buClr>
              <a:buSzPct val="100000"/>
              <a:buFont typeface="Noto Sans Symbols"/>
              <a:buChar char="▪"/>
            </a:pPr>
            <a:r>
              <a:rPr lang="en-US" sz="3200" b="0" i="0" u="none" strike="noStrike" cap="none">
                <a:solidFill>
                  <a:srgbClr val="C00000"/>
                </a:solidFill>
                <a:latin typeface="Calibri"/>
                <a:ea typeface="Calibri"/>
                <a:cs typeface="Calibri"/>
                <a:sym typeface="Calibri"/>
              </a:rPr>
              <a:t>confidentiality: </a:t>
            </a:r>
            <a:r>
              <a:rPr lang="en-US" sz="3200" b="0" i="0" u="none" strike="noStrike" cap="none">
                <a:solidFill>
                  <a:srgbClr val="000000"/>
                </a:solidFill>
                <a:latin typeface="Calibri"/>
                <a:ea typeface="Calibri"/>
                <a:cs typeface="Calibri"/>
                <a:sym typeface="Calibri"/>
              </a:rPr>
              <a:t>via encryption</a:t>
            </a:r>
            <a:endParaRPr/>
          </a:p>
          <a:p>
            <a:pPr marL="404813" marR="0" lvl="0" indent="-274638" algn="l" rtl="0">
              <a:lnSpc>
                <a:spcPct val="90000"/>
              </a:lnSpc>
              <a:spcBef>
                <a:spcPts val="1000"/>
              </a:spcBef>
              <a:spcAft>
                <a:spcPts val="0"/>
              </a:spcAft>
              <a:buClr>
                <a:srgbClr val="0000A3"/>
              </a:buClr>
              <a:buSzPct val="100000"/>
              <a:buFont typeface="Noto Sans Symbols"/>
              <a:buChar char="▪"/>
            </a:pPr>
            <a:r>
              <a:rPr lang="en-US" sz="3200" b="0" i="0" u="none" strike="noStrike" cap="none">
                <a:solidFill>
                  <a:srgbClr val="C00000"/>
                </a:solidFill>
                <a:latin typeface="Calibri"/>
                <a:ea typeface="Calibri"/>
                <a:cs typeface="Calibri"/>
                <a:sym typeface="Calibri"/>
              </a:rPr>
              <a:t>integrity checks: </a:t>
            </a:r>
            <a:r>
              <a:rPr lang="en-US" sz="3200" b="0" i="0" u="none" strike="noStrike" cap="none">
                <a:solidFill>
                  <a:srgbClr val="000000"/>
                </a:solidFill>
                <a:latin typeface="Calibri"/>
                <a:ea typeface="Calibri"/>
                <a:cs typeface="Calibri"/>
                <a:sym typeface="Calibri"/>
              </a:rPr>
              <a:t>digital signatures prevent/detect tampering</a:t>
            </a:r>
            <a:endParaRPr/>
          </a:p>
          <a:p>
            <a:pPr marL="404813" marR="0" lvl="0" indent="-274638" algn="l" rtl="0">
              <a:lnSpc>
                <a:spcPct val="90000"/>
              </a:lnSpc>
              <a:spcBef>
                <a:spcPts val="1000"/>
              </a:spcBef>
              <a:spcAft>
                <a:spcPts val="0"/>
              </a:spcAft>
              <a:buClr>
                <a:srgbClr val="0000A3"/>
              </a:buClr>
              <a:buSzPct val="100000"/>
              <a:buFont typeface="Noto Sans Symbols"/>
              <a:buChar char="▪"/>
            </a:pPr>
            <a:r>
              <a:rPr lang="en-US" sz="3200" b="0" i="0" u="none" strike="noStrike" cap="none">
                <a:solidFill>
                  <a:srgbClr val="C00000"/>
                </a:solidFill>
                <a:latin typeface="Calibri"/>
                <a:ea typeface="Calibri"/>
                <a:cs typeface="Calibri"/>
                <a:sym typeface="Calibri"/>
              </a:rPr>
              <a:t>access restrictions:  </a:t>
            </a:r>
            <a:r>
              <a:rPr lang="en-US" sz="3200" b="0" i="0" u="none" strike="noStrike" cap="none">
                <a:solidFill>
                  <a:srgbClr val="000000"/>
                </a:solidFill>
                <a:latin typeface="Calibri"/>
                <a:ea typeface="Calibri"/>
                <a:cs typeface="Calibri"/>
                <a:sym typeface="Calibri"/>
              </a:rPr>
              <a:t>password-protected VPNs</a:t>
            </a:r>
            <a:endParaRPr/>
          </a:p>
          <a:p>
            <a:pPr marL="404813" marR="0" lvl="0" indent="-274638" algn="l" rtl="0">
              <a:lnSpc>
                <a:spcPct val="90000"/>
              </a:lnSpc>
              <a:spcBef>
                <a:spcPts val="1000"/>
              </a:spcBef>
              <a:spcAft>
                <a:spcPts val="0"/>
              </a:spcAft>
              <a:buClr>
                <a:srgbClr val="0000A3"/>
              </a:buClr>
              <a:buSzPct val="100000"/>
              <a:buFont typeface="Noto Sans Symbols"/>
              <a:buChar char="▪"/>
            </a:pPr>
            <a:r>
              <a:rPr lang="en-US" sz="3200" b="0" i="0" u="none" strike="noStrike" cap="none">
                <a:solidFill>
                  <a:srgbClr val="C00000"/>
                </a:solidFill>
                <a:latin typeface="Calibri"/>
                <a:ea typeface="Calibri"/>
                <a:cs typeface="Calibri"/>
                <a:sym typeface="Calibri"/>
              </a:rPr>
              <a:t>firewalls: </a:t>
            </a:r>
            <a:r>
              <a:rPr lang="en-US" sz="3200" b="0" i="0" u="none" strike="noStrike" cap="none">
                <a:solidFill>
                  <a:srgbClr val="000000"/>
                </a:solidFill>
                <a:latin typeface="Calibri"/>
                <a:ea typeface="Calibri"/>
                <a:cs typeface="Calibri"/>
                <a:sym typeface="Calibri"/>
              </a:rPr>
              <a:t>specialized “middleboxes” in access and core networks:</a:t>
            </a:r>
            <a:endParaRPr/>
          </a:p>
          <a:p>
            <a:pPr marL="1143000" marR="0" lvl="2" indent="-228600" algn="l" rtl="0">
              <a:lnSpc>
                <a:spcPct val="90000"/>
              </a:lnSpc>
              <a:spcBef>
                <a:spcPts val="500"/>
              </a:spcBef>
              <a:spcAft>
                <a:spcPts val="0"/>
              </a:spcAft>
              <a:buClr>
                <a:srgbClr val="000000"/>
              </a:buClr>
              <a:buSzPct val="100000"/>
              <a:buFont typeface="Noto Sans Symbols"/>
              <a:buChar char="▪"/>
            </a:pPr>
            <a:r>
              <a:rPr lang="en-US" sz="2800" b="0" i="0" u="none" strike="noStrike" cap="none">
                <a:solidFill>
                  <a:srgbClr val="000000"/>
                </a:solidFill>
                <a:latin typeface="Calibri"/>
                <a:ea typeface="Calibri"/>
                <a:cs typeface="Calibri"/>
                <a:sym typeface="Calibri"/>
              </a:rPr>
              <a:t>off-by-default: filter incoming packets to restrict senders, receivers, applications </a:t>
            </a:r>
            <a:endParaRPr/>
          </a:p>
          <a:p>
            <a:pPr marL="1143000" marR="0" lvl="2" indent="-228600" algn="l" rtl="0">
              <a:lnSpc>
                <a:spcPct val="90000"/>
              </a:lnSpc>
              <a:spcBef>
                <a:spcPts val="500"/>
              </a:spcBef>
              <a:spcAft>
                <a:spcPts val="0"/>
              </a:spcAft>
              <a:buClr>
                <a:srgbClr val="000000"/>
              </a:buClr>
              <a:buSzPct val="100000"/>
              <a:buFont typeface="Noto Sans Symbols"/>
              <a:buChar char="▪"/>
            </a:pPr>
            <a:r>
              <a:rPr lang="en-US" sz="2800" b="0" i="0" u="none" strike="noStrike" cap="none">
                <a:solidFill>
                  <a:srgbClr val="000000"/>
                </a:solidFill>
                <a:latin typeface="Calibri"/>
                <a:ea typeface="Calibri"/>
                <a:cs typeface="Calibri"/>
                <a:sym typeface="Calibri"/>
              </a:rPr>
              <a:t>detecting/reacting to DOS attacks</a:t>
            </a:r>
            <a:endParaRPr/>
          </a:p>
          <a:p>
            <a:pPr marL="695325" marR="0" lvl="1" indent="-67309" algn="l" rtl="0">
              <a:lnSpc>
                <a:spcPct val="90000"/>
              </a:lnSpc>
              <a:spcBef>
                <a:spcPts val="500"/>
              </a:spcBef>
              <a:spcAft>
                <a:spcPts val="0"/>
              </a:spcAft>
              <a:buClr>
                <a:srgbClr val="0000A8"/>
              </a:buClr>
              <a:buSzPct val="100000"/>
              <a:buFont typeface="Noto Sans Symbols"/>
              <a:buNone/>
            </a:pPr>
            <a:endParaRPr sz="2800" b="0" i="0" u="none" strike="noStrike" cap="none">
              <a:solidFill>
                <a:srgbClr val="000000"/>
              </a:solidFill>
              <a:latin typeface="Calibri"/>
              <a:ea typeface="Calibri"/>
              <a:cs typeface="Calibri"/>
              <a:sym typeface="Calibri"/>
            </a:endParaRPr>
          </a:p>
        </p:txBody>
      </p:sp>
      <p:sp>
        <p:nvSpPr>
          <p:cNvPr id="9439" name="Google Shape;9439;p65"/>
          <p:cNvSpPr/>
          <p:nvPr/>
        </p:nvSpPr>
        <p:spPr>
          <a:xfrm>
            <a:off x="1080914" y="6172356"/>
            <a:ext cx="10250759" cy="6856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 lots more on security (throughout, Chapter 8)</a:t>
            </a:r>
            <a:endParaRPr/>
          </a:p>
        </p:txBody>
      </p:sp>
      <p:sp>
        <p:nvSpPr>
          <p:cNvPr id="9440" name="Google Shape;9440;p6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69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38">
                                            <p:txEl>
                                              <p:pRg st="0" end="0"/>
                                            </p:txEl>
                                          </p:spTgt>
                                        </p:tgtEl>
                                        <p:attrNameLst>
                                          <p:attrName>style.visibility</p:attrName>
                                        </p:attrNameLst>
                                      </p:cBhvr>
                                      <p:to>
                                        <p:strVal val="visible"/>
                                      </p:to>
                                    </p:set>
                                    <p:animEffect transition="in" filter="fade">
                                      <p:cBhvr>
                                        <p:cTn id="7" dur="500"/>
                                        <p:tgtEl>
                                          <p:spTgt spid="94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38">
                                            <p:txEl>
                                              <p:pRg st="1" end="1"/>
                                            </p:txEl>
                                          </p:spTgt>
                                        </p:tgtEl>
                                        <p:attrNameLst>
                                          <p:attrName>style.visibility</p:attrName>
                                        </p:attrNameLst>
                                      </p:cBhvr>
                                      <p:to>
                                        <p:strVal val="visible"/>
                                      </p:to>
                                    </p:set>
                                    <p:animEffect transition="in" filter="fade">
                                      <p:cBhvr>
                                        <p:cTn id="12" dur="500"/>
                                        <p:tgtEl>
                                          <p:spTgt spid="94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38">
                                            <p:txEl>
                                              <p:pRg st="2" end="2"/>
                                            </p:txEl>
                                          </p:spTgt>
                                        </p:tgtEl>
                                        <p:attrNameLst>
                                          <p:attrName>style.visibility</p:attrName>
                                        </p:attrNameLst>
                                      </p:cBhvr>
                                      <p:to>
                                        <p:strVal val="visible"/>
                                      </p:to>
                                    </p:set>
                                    <p:animEffect transition="in" filter="fade">
                                      <p:cBhvr>
                                        <p:cTn id="17" dur="500"/>
                                        <p:tgtEl>
                                          <p:spTgt spid="94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38">
                                            <p:txEl>
                                              <p:pRg st="3" end="3"/>
                                            </p:txEl>
                                          </p:spTgt>
                                        </p:tgtEl>
                                        <p:attrNameLst>
                                          <p:attrName>style.visibility</p:attrName>
                                        </p:attrNameLst>
                                      </p:cBhvr>
                                      <p:to>
                                        <p:strVal val="visible"/>
                                      </p:to>
                                    </p:set>
                                    <p:animEffect transition="in" filter="fade">
                                      <p:cBhvr>
                                        <p:cTn id="22" dur="500"/>
                                        <p:tgtEl>
                                          <p:spTgt spid="94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38">
                                            <p:txEl>
                                              <p:pRg st="4" end="4"/>
                                            </p:txEl>
                                          </p:spTgt>
                                        </p:tgtEl>
                                        <p:attrNameLst>
                                          <p:attrName>style.visibility</p:attrName>
                                        </p:attrNameLst>
                                      </p:cBhvr>
                                      <p:to>
                                        <p:strVal val="visible"/>
                                      </p:to>
                                    </p:set>
                                    <p:animEffect transition="in" filter="fade">
                                      <p:cBhvr>
                                        <p:cTn id="27" dur="500"/>
                                        <p:tgtEl>
                                          <p:spTgt spid="94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438">
                                            <p:txEl>
                                              <p:pRg st="5" end="5"/>
                                            </p:txEl>
                                          </p:spTgt>
                                        </p:tgtEl>
                                        <p:attrNameLst>
                                          <p:attrName>style.visibility</p:attrName>
                                        </p:attrNameLst>
                                      </p:cBhvr>
                                      <p:to>
                                        <p:strVal val="visible"/>
                                      </p:to>
                                    </p:set>
                                    <p:animEffect transition="in" filter="fade">
                                      <p:cBhvr>
                                        <p:cTn id="32" dur="500"/>
                                        <p:tgtEl>
                                          <p:spTgt spid="94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438">
                                            <p:txEl>
                                              <p:pRg st="6" end="6"/>
                                            </p:txEl>
                                          </p:spTgt>
                                        </p:tgtEl>
                                        <p:attrNameLst>
                                          <p:attrName>style.visibility</p:attrName>
                                        </p:attrNameLst>
                                      </p:cBhvr>
                                      <p:to>
                                        <p:strVal val="visible"/>
                                      </p:to>
                                    </p:set>
                                    <p:animEffect transition="in" filter="fade">
                                      <p:cBhvr>
                                        <p:cTn id="37" dur="500"/>
                                        <p:tgtEl>
                                          <p:spTgt spid="943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438">
                                            <p:txEl>
                                              <p:pRg st="7" end="7"/>
                                            </p:txEl>
                                          </p:spTgt>
                                        </p:tgtEl>
                                        <p:attrNameLst>
                                          <p:attrName>style.visibility</p:attrName>
                                        </p:attrNameLst>
                                      </p:cBhvr>
                                      <p:to>
                                        <p:strVal val="visible"/>
                                      </p:to>
                                    </p:set>
                                    <p:animEffect transition="in" filter="fade">
                                      <p:cBhvr>
                                        <p:cTn id="42" dur="500"/>
                                        <p:tgtEl>
                                          <p:spTgt spid="943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438">
                                            <p:txEl>
                                              <p:pRg st="8" end="8"/>
                                            </p:txEl>
                                          </p:spTgt>
                                        </p:tgtEl>
                                        <p:attrNameLst>
                                          <p:attrName>style.visibility</p:attrName>
                                        </p:attrNameLst>
                                      </p:cBhvr>
                                      <p:to>
                                        <p:strVal val="visible"/>
                                      </p:to>
                                    </p:set>
                                    <p:animEffect transition="in" filter="fade">
                                      <p:cBhvr>
                                        <p:cTn id="47" dur="500"/>
                                        <p:tgtEl>
                                          <p:spTgt spid="943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439"/>
                                        </p:tgtEl>
                                        <p:attrNameLst>
                                          <p:attrName>style.visibility</p:attrName>
                                        </p:attrNameLst>
                                      </p:cBhvr>
                                      <p:to>
                                        <p:strVal val="visible"/>
                                      </p:to>
                                    </p:set>
                                    <p:animEffect transition="in" filter="fade">
                                      <p:cBhvr>
                                        <p:cTn id="52" dur="500"/>
                                        <p:tgtEl>
                                          <p:spTgt spid="9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7"/>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What’s a protocol?</a:t>
            </a:r>
            <a:endParaRPr/>
          </a:p>
        </p:txBody>
      </p:sp>
      <p:sp>
        <p:nvSpPr>
          <p:cNvPr id="1654" name="Google Shape;1654;p7"/>
          <p:cNvSpPr txBox="1"/>
          <p:nvPr/>
        </p:nvSpPr>
        <p:spPr>
          <a:xfrm>
            <a:off x="844202" y="1490089"/>
            <a:ext cx="3581400" cy="46482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0000A3"/>
              </a:buClr>
              <a:buSzPts val="3200"/>
              <a:buFont typeface="Noto Sans Symbols"/>
              <a:buNone/>
            </a:pPr>
            <a:r>
              <a:rPr lang="en-US" sz="3200" i="1">
                <a:solidFill>
                  <a:srgbClr val="CC0000"/>
                </a:solidFill>
                <a:latin typeface="Calibri"/>
                <a:ea typeface="Calibri"/>
                <a:cs typeface="Calibri"/>
                <a:sym typeface="Calibri"/>
              </a:rPr>
              <a:t>Human protocols:</a:t>
            </a:r>
            <a:endParaRPr/>
          </a:p>
          <a:p>
            <a:pPr marL="349250" marR="0" lvl="0" indent="-220662" algn="l" rtl="0">
              <a:lnSpc>
                <a:spcPct val="90000"/>
              </a:lnSpc>
              <a:spcBef>
                <a:spcPts val="1000"/>
              </a:spcBef>
              <a:spcAft>
                <a:spcPts val="0"/>
              </a:spcAft>
              <a:buClr>
                <a:srgbClr val="0000A3"/>
              </a:buClr>
              <a:buSzPts val="1800"/>
              <a:buFont typeface="Noto Sans Symbols"/>
              <a:buChar char="▪"/>
            </a:pPr>
            <a:r>
              <a:rPr lang="en-US" sz="2400">
                <a:solidFill>
                  <a:schemeClr val="dk1"/>
                </a:solidFill>
                <a:latin typeface="Calibri"/>
                <a:ea typeface="Calibri"/>
                <a:cs typeface="Calibri"/>
                <a:sym typeface="Calibri"/>
              </a:rPr>
              <a:t>“what’s the time?”</a:t>
            </a:r>
            <a:endParaRPr/>
          </a:p>
          <a:p>
            <a:pPr marL="349250" marR="0" lvl="0" indent="-220662" algn="l" rtl="0">
              <a:lnSpc>
                <a:spcPct val="90000"/>
              </a:lnSpc>
              <a:spcBef>
                <a:spcPts val="1000"/>
              </a:spcBef>
              <a:spcAft>
                <a:spcPts val="0"/>
              </a:spcAft>
              <a:buClr>
                <a:srgbClr val="0000A3"/>
              </a:buClr>
              <a:buSzPts val="1800"/>
              <a:buFont typeface="Noto Sans Symbols"/>
              <a:buChar char="▪"/>
            </a:pPr>
            <a:r>
              <a:rPr lang="en-US" sz="2400">
                <a:solidFill>
                  <a:schemeClr val="dk1"/>
                </a:solidFill>
                <a:latin typeface="Calibri"/>
                <a:ea typeface="Calibri"/>
                <a:cs typeface="Calibri"/>
                <a:sym typeface="Calibri"/>
              </a:rPr>
              <a:t>“I have a question”</a:t>
            </a:r>
            <a:endParaRPr/>
          </a:p>
          <a:p>
            <a:pPr marL="349250" marR="0" lvl="0" indent="-220662" algn="l" rtl="0">
              <a:lnSpc>
                <a:spcPct val="90000"/>
              </a:lnSpc>
              <a:spcBef>
                <a:spcPts val="1000"/>
              </a:spcBef>
              <a:spcAft>
                <a:spcPts val="0"/>
              </a:spcAft>
              <a:buClr>
                <a:srgbClr val="0000A3"/>
              </a:buClr>
              <a:buSzPts val="1800"/>
              <a:buFont typeface="Noto Sans Symbols"/>
              <a:buChar char="▪"/>
            </a:pPr>
            <a:r>
              <a:rPr lang="en-US" sz="2400">
                <a:solidFill>
                  <a:schemeClr val="dk1"/>
                </a:solidFill>
                <a:latin typeface="Calibri"/>
                <a:ea typeface="Calibri"/>
                <a:cs typeface="Calibri"/>
                <a:sym typeface="Calibri"/>
              </a:rPr>
              <a:t>introductions</a:t>
            </a:r>
            <a:endParaRPr sz="2800">
              <a:solidFill>
                <a:schemeClr val="dk1"/>
              </a:solidFill>
              <a:latin typeface="Calibri"/>
              <a:ea typeface="Calibri"/>
              <a:cs typeface="Calibri"/>
              <a:sym typeface="Calibri"/>
            </a:endParaRPr>
          </a:p>
        </p:txBody>
      </p:sp>
      <p:sp>
        <p:nvSpPr>
          <p:cNvPr id="1655" name="Google Shape;1655;p7"/>
          <p:cNvSpPr txBox="1"/>
          <p:nvPr/>
        </p:nvSpPr>
        <p:spPr>
          <a:xfrm>
            <a:off x="5182172" y="1500137"/>
            <a:ext cx="5780439" cy="25908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0000A3"/>
              </a:buClr>
              <a:buSzPts val="3200"/>
              <a:buFont typeface="Noto Sans Symbols"/>
              <a:buNone/>
            </a:pPr>
            <a:r>
              <a:rPr lang="en-US" sz="3200" i="1">
                <a:solidFill>
                  <a:srgbClr val="CC0000"/>
                </a:solidFill>
                <a:latin typeface="Calibri"/>
                <a:ea typeface="Calibri"/>
                <a:cs typeface="Calibri"/>
                <a:sym typeface="Calibri"/>
              </a:rPr>
              <a:t>Network protocols:</a:t>
            </a:r>
            <a:endParaRPr/>
          </a:p>
          <a:p>
            <a:pPr marL="349250" marR="0" lvl="0" indent="-220662" algn="l" rtl="0">
              <a:lnSpc>
                <a:spcPct val="90000"/>
              </a:lnSpc>
              <a:spcBef>
                <a:spcPts val="1000"/>
              </a:spcBef>
              <a:spcAft>
                <a:spcPts val="0"/>
              </a:spcAft>
              <a:buClr>
                <a:srgbClr val="0000A3"/>
              </a:buClr>
              <a:buSzPts val="1800"/>
              <a:buFont typeface="Noto Sans Symbols"/>
              <a:buChar char="▪"/>
            </a:pPr>
            <a:r>
              <a:rPr lang="en-US" sz="2400">
                <a:solidFill>
                  <a:schemeClr val="dk1"/>
                </a:solidFill>
                <a:latin typeface="Calibri"/>
                <a:ea typeface="Calibri"/>
                <a:cs typeface="Calibri"/>
                <a:sym typeface="Calibri"/>
              </a:rPr>
              <a:t>computers (devices) rather than humans</a:t>
            </a:r>
            <a:endParaRPr/>
          </a:p>
          <a:p>
            <a:pPr marL="349250" marR="0" lvl="0" indent="-220662" algn="l" rtl="0">
              <a:lnSpc>
                <a:spcPct val="90000"/>
              </a:lnSpc>
              <a:spcBef>
                <a:spcPts val="1000"/>
              </a:spcBef>
              <a:spcAft>
                <a:spcPts val="0"/>
              </a:spcAft>
              <a:buClr>
                <a:srgbClr val="0000A3"/>
              </a:buClr>
              <a:buSzPts val="1800"/>
              <a:buFont typeface="Noto Sans Symbols"/>
              <a:buChar char="▪"/>
            </a:pPr>
            <a:r>
              <a:rPr lang="en-US" sz="2400">
                <a:solidFill>
                  <a:schemeClr val="dk1"/>
                </a:solidFill>
                <a:latin typeface="Calibri"/>
                <a:ea typeface="Calibri"/>
                <a:cs typeface="Calibri"/>
                <a:sym typeface="Calibri"/>
              </a:rPr>
              <a:t>all communication activity in Internet governed by protocols</a:t>
            </a:r>
            <a:endParaRPr/>
          </a:p>
        </p:txBody>
      </p:sp>
      <p:grpSp>
        <p:nvGrpSpPr>
          <p:cNvPr id="1656" name="Google Shape;1656;p7"/>
          <p:cNvGrpSpPr/>
          <p:nvPr/>
        </p:nvGrpSpPr>
        <p:grpSpPr>
          <a:xfrm>
            <a:off x="5192221" y="3708643"/>
            <a:ext cx="5860823" cy="2568587"/>
            <a:chOff x="5573361" y="3999310"/>
            <a:chExt cx="5860823" cy="2568587"/>
          </a:xfrm>
        </p:grpSpPr>
        <p:sp>
          <p:nvSpPr>
            <p:cNvPr id="1657" name="Google Shape;1657;p7"/>
            <p:cNvSpPr/>
            <p:nvPr/>
          </p:nvSpPr>
          <p:spPr>
            <a:xfrm>
              <a:off x="5573361" y="4205697"/>
              <a:ext cx="5720151" cy="2362200"/>
            </a:xfrm>
            <a:prstGeom prst="rect">
              <a:avLst/>
            </a:prstGeom>
            <a:noFill/>
            <a:ln>
              <a:noFill/>
            </a:ln>
          </p:spPr>
          <p:txBody>
            <a:bodyPr spcFirstLastPara="1" wrap="square" lIns="91425" tIns="45700" rIns="91425" bIns="45700" anchor="t" anchorCtr="0">
              <a:noAutofit/>
            </a:bodyPr>
            <a:lstStyle/>
            <a:p>
              <a:pPr marL="342900" marR="0" lvl="0" indent="-342900" algn="ctr" rtl="0">
                <a:spcBef>
                  <a:spcPts val="0"/>
                </a:spcBef>
                <a:spcAft>
                  <a:spcPts val="0"/>
                </a:spcAft>
                <a:buClr>
                  <a:schemeClr val="accent2"/>
                </a:buClr>
                <a:buSzPts val="2380"/>
                <a:buFont typeface="Noto Sans Symbols"/>
                <a:buNone/>
              </a:pPr>
              <a:r>
                <a:rPr lang="en-US" sz="2800" i="1">
                  <a:solidFill>
                    <a:srgbClr val="CC0000"/>
                  </a:solidFill>
                  <a:latin typeface="Calibri"/>
                  <a:ea typeface="Calibri"/>
                  <a:cs typeface="Calibri"/>
                  <a:sym typeface="Calibri"/>
                </a:rPr>
                <a:t>Protocols</a:t>
              </a:r>
              <a:r>
                <a:rPr lang="en-US" sz="2800" i="1">
                  <a:solidFill>
                    <a:schemeClr val="dk1"/>
                  </a:solidFill>
                  <a:latin typeface="Calibri"/>
                  <a:ea typeface="Calibri"/>
                  <a:cs typeface="Calibri"/>
                  <a:sym typeface="Calibri"/>
                </a:rPr>
                <a:t> define the </a:t>
              </a:r>
              <a:r>
                <a:rPr lang="en-US" sz="2800" i="1">
                  <a:solidFill>
                    <a:srgbClr val="CC0000"/>
                  </a:solidFill>
                  <a:latin typeface="Calibri"/>
                  <a:ea typeface="Calibri"/>
                  <a:cs typeface="Calibri"/>
                  <a:sym typeface="Calibri"/>
                </a:rPr>
                <a:t>format</a:t>
              </a:r>
              <a:r>
                <a:rPr lang="en-US" sz="2800" i="1">
                  <a:solidFill>
                    <a:schemeClr val="dk1"/>
                  </a:solidFill>
                  <a:latin typeface="Calibri"/>
                  <a:ea typeface="Calibri"/>
                  <a:cs typeface="Calibri"/>
                  <a:sym typeface="Calibri"/>
                </a:rPr>
                <a:t>, </a:t>
              </a:r>
              <a:r>
                <a:rPr lang="en-US" sz="2800" i="1">
                  <a:solidFill>
                    <a:srgbClr val="CC0000"/>
                  </a:solidFill>
                  <a:latin typeface="Calibri"/>
                  <a:ea typeface="Calibri"/>
                  <a:cs typeface="Calibri"/>
                  <a:sym typeface="Calibri"/>
                </a:rPr>
                <a:t>order</a:t>
              </a:r>
              <a:r>
                <a:rPr lang="en-US" sz="2800" i="1">
                  <a:solidFill>
                    <a:schemeClr val="dk1"/>
                  </a:solidFill>
                  <a:latin typeface="Calibri"/>
                  <a:ea typeface="Calibri"/>
                  <a:cs typeface="Calibri"/>
                  <a:sym typeface="Calibri"/>
                </a:rPr>
                <a:t> of </a:t>
              </a:r>
              <a:r>
                <a:rPr lang="en-US" sz="2800" i="1">
                  <a:solidFill>
                    <a:srgbClr val="CC0000"/>
                  </a:solidFill>
                  <a:latin typeface="Calibri"/>
                  <a:ea typeface="Calibri"/>
                  <a:cs typeface="Calibri"/>
                  <a:sym typeface="Calibri"/>
                </a:rPr>
                <a:t>messages sent and received</a:t>
              </a:r>
              <a:r>
                <a:rPr lang="en-US" sz="2800" i="1">
                  <a:solidFill>
                    <a:schemeClr val="dk1"/>
                  </a:solidFill>
                  <a:latin typeface="Calibri"/>
                  <a:ea typeface="Calibri"/>
                  <a:cs typeface="Calibri"/>
                  <a:sym typeface="Calibri"/>
                </a:rPr>
                <a:t> among network entities, and </a:t>
              </a:r>
              <a:r>
                <a:rPr lang="en-US" sz="2800" i="1">
                  <a:solidFill>
                    <a:srgbClr val="CC0000"/>
                  </a:solidFill>
                  <a:latin typeface="Calibri"/>
                  <a:ea typeface="Calibri"/>
                  <a:cs typeface="Calibri"/>
                  <a:sym typeface="Calibri"/>
                </a:rPr>
                <a:t>actions taken</a:t>
              </a:r>
              <a:r>
                <a:rPr lang="en-US" sz="2800" i="1">
                  <a:solidFill>
                    <a:schemeClr val="dk1"/>
                  </a:solidFill>
                  <a:latin typeface="Calibri"/>
                  <a:ea typeface="Calibri"/>
                  <a:cs typeface="Calibri"/>
                  <a:sym typeface="Calibri"/>
                </a:rPr>
                <a:t> on message transmission, receipt</a:t>
              </a:r>
              <a:r>
                <a:rPr lang="en-US" sz="2400" i="1">
                  <a:solidFill>
                    <a:srgbClr val="FF0000"/>
                  </a:solidFill>
                  <a:latin typeface="Calibri"/>
                  <a:ea typeface="Calibri"/>
                  <a:cs typeface="Calibri"/>
                  <a:sym typeface="Calibri"/>
                </a:rPr>
                <a:t> </a:t>
              </a:r>
              <a:endParaRPr/>
            </a:p>
          </p:txBody>
        </p:sp>
        <p:sp>
          <p:nvSpPr>
            <p:cNvPr id="1658" name="Google Shape;1658;p7"/>
            <p:cNvSpPr/>
            <p:nvPr/>
          </p:nvSpPr>
          <p:spPr>
            <a:xfrm>
              <a:off x="5653745" y="3999310"/>
              <a:ext cx="5780439" cy="2362200"/>
            </a:xfrm>
            <a:prstGeom prst="rect">
              <a:avLst/>
            </a:prstGeom>
            <a:noFill/>
            <a:ln w="19050" cap="flat" cmpd="sng">
              <a:solidFill>
                <a:srgbClr val="0000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grpSp>
      <p:sp>
        <p:nvSpPr>
          <p:cNvPr id="1659" name="Google Shape;1659;p7"/>
          <p:cNvSpPr txBox="1"/>
          <p:nvPr/>
        </p:nvSpPr>
        <p:spPr>
          <a:xfrm>
            <a:off x="952500" y="3843823"/>
            <a:ext cx="3581400" cy="206591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0000A3"/>
              </a:buClr>
              <a:buSzPts val="2400"/>
              <a:buFont typeface="Noto Sans Symbols"/>
              <a:buNone/>
            </a:pPr>
            <a:r>
              <a:rPr lang="en-US" sz="2400">
                <a:solidFill>
                  <a:schemeClr val="dk1"/>
                </a:solidFill>
                <a:latin typeface="Calibri"/>
                <a:ea typeface="Calibri"/>
                <a:cs typeface="Calibri"/>
                <a:sym typeface="Calibri"/>
              </a:rPr>
              <a:t>Rules for:</a:t>
            </a:r>
            <a:endParaRPr/>
          </a:p>
          <a:p>
            <a:pPr marL="228600" marR="0" lvl="0" indent="-228600" algn="l" rtl="0">
              <a:lnSpc>
                <a:spcPct val="90000"/>
              </a:lnSpc>
              <a:spcBef>
                <a:spcPts val="1000"/>
              </a:spcBef>
              <a:spcAft>
                <a:spcPts val="0"/>
              </a:spcAft>
              <a:buClr>
                <a:srgbClr val="0000A3"/>
              </a:buClr>
              <a:buSzPts val="2400"/>
              <a:buFont typeface="Noto Sans Symbols"/>
              <a:buNone/>
            </a:pPr>
            <a:r>
              <a:rPr lang="en-US" sz="2400">
                <a:solidFill>
                  <a:schemeClr val="dk1"/>
                </a:solidFill>
                <a:latin typeface="Calibri"/>
                <a:ea typeface="Calibri"/>
                <a:cs typeface="Calibri"/>
                <a:sym typeface="Calibri"/>
              </a:rPr>
              <a:t>… specific messages sent</a:t>
            </a:r>
            <a:endParaRPr/>
          </a:p>
          <a:p>
            <a:pPr marL="228600" marR="0" lvl="0" indent="-228600" algn="l" rtl="0">
              <a:lnSpc>
                <a:spcPct val="90000"/>
              </a:lnSpc>
              <a:spcBef>
                <a:spcPts val="1000"/>
              </a:spcBef>
              <a:spcAft>
                <a:spcPts val="0"/>
              </a:spcAft>
              <a:buClr>
                <a:srgbClr val="0000A3"/>
              </a:buClr>
              <a:buSzPts val="2400"/>
              <a:buFont typeface="Noto Sans Symbols"/>
              <a:buNone/>
            </a:pPr>
            <a:r>
              <a:rPr lang="en-US" sz="2400">
                <a:solidFill>
                  <a:schemeClr val="dk1"/>
                </a:solidFill>
                <a:latin typeface="Calibri"/>
                <a:ea typeface="Calibri"/>
                <a:cs typeface="Calibri"/>
                <a:sym typeface="Calibri"/>
              </a:rPr>
              <a:t>… specific actions taken when message received, or other events</a:t>
            </a:r>
            <a:endParaRPr/>
          </a:p>
        </p:txBody>
      </p:sp>
      <p:sp>
        <p:nvSpPr>
          <p:cNvPr id="1660" name="Google Shape;1660;p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9"/>
                                        </p:tgtEl>
                                        <p:attrNameLst>
                                          <p:attrName>style.visibility</p:attrName>
                                        </p:attrNameLst>
                                      </p:cBhvr>
                                      <p:to>
                                        <p:strVal val="visible"/>
                                      </p:to>
                                    </p:set>
                                    <p:animEffect transition="in" filter="fade">
                                      <p:cBhvr>
                                        <p:cTn id="7" dur="500"/>
                                        <p:tgtEl>
                                          <p:spTgt spid="16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5"/>
                                        </p:tgtEl>
                                        <p:attrNameLst>
                                          <p:attrName>style.visibility</p:attrName>
                                        </p:attrNameLst>
                                      </p:cBhvr>
                                      <p:to>
                                        <p:strVal val="visible"/>
                                      </p:to>
                                    </p:set>
                                    <p:animEffect transition="in" filter="fade">
                                      <p:cBhvr>
                                        <p:cTn id="12" dur="500"/>
                                        <p:tgtEl>
                                          <p:spTgt spid="16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6"/>
                                        </p:tgtEl>
                                        <p:attrNameLst>
                                          <p:attrName>style.visibility</p:attrName>
                                        </p:attrNameLst>
                                      </p:cBhvr>
                                      <p:to>
                                        <p:strVal val="visible"/>
                                      </p:to>
                                    </p:set>
                                    <p:animEffect transition="in" filter="fade">
                                      <p:cBhvr>
                                        <p:cTn id="17" dur="500"/>
                                        <p:tgtEl>
                                          <p:spTgt spid="1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45"/>
        <p:cNvGrpSpPr/>
        <p:nvPr/>
      </p:nvGrpSpPr>
      <p:grpSpPr>
        <a:xfrm>
          <a:off x="0" y="0"/>
          <a:ext cx="0" cy="0"/>
          <a:chOff x="0" y="0"/>
          <a:chExt cx="0" cy="0"/>
        </a:xfrm>
      </p:grpSpPr>
      <p:sp>
        <p:nvSpPr>
          <p:cNvPr id="9446" name="Google Shape;9446;p66"/>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1: roadmap</a:t>
            </a:r>
            <a:endParaRPr/>
          </a:p>
        </p:txBody>
      </p:sp>
      <p:sp>
        <p:nvSpPr>
          <p:cNvPr id="9447" name="Google Shape;9447;p6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70</a:t>
            </a:fld>
            <a:endParaRPr/>
          </a:p>
        </p:txBody>
      </p:sp>
      <p:sp>
        <p:nvSpPr>
          <p:cNvPr id="9448" name="Google Shape;9448;p66"/>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fontScale="92500"/>
          </a:bodyPr>
          <a:lstStyle/>
          <a:p>
            <a:pPr marL="403225" lvl="0" indent="-285750" algn="l" rtl="0">
              <a:lnSpc>
                <a:spcPct val="90000"/>
              </a:lnSpc>
              <a:spcBef>
                <a:spcPts val="0"/>
              </a:spcBef>
              <a:spcAft>
                <a:spcPts val="0"/>
              </a:spcAft>
              <a:buClr>
                <a:srgbClr val="BFBFBF"/>
              </a:buClr>
              <a:buSzPct val="100000"/>
              <a:buChar char="▪"/>
            </a:pPr>
            <a:r>
              <a:rPr lang="en-US" sz="3200">
                <a:solidFill>
                  <a:srgbClr val="A5A5A5"/>
                </a:solidFill>
                <a:latin typeface="Calibri"/>
                <a:ea typeface="Calibri"/>
                <a:cs typeface="Calibri"/>
                <a:sym typeface="Calibri"/>
              </a:rPr>
              <a:t>What </a:t>
            </a:r>
            <a:r>
              <a:rPr lang="en-US" sz="3200" i="1">
                <a:solidFill>
                  <a:srgbClr val="A5A5A5"/>
                </a:solidFill>
                <a:latin typeface="Calibri"/>
                <a:ea typeface="Calibri"/>
                <a:cs typeface="Calibri"/>
                <a:sym typeface="Calibri"/>
              </a:rPr>
              <a:t>is</a:t>
            </a:r>
            <a:r>
              <a:rPr lang="en-US" sz="3200">
                <a:solidFill>
                  <a:srgbClr val="A5A5A5"/>
                </a:solidFill>
                <a:latin typeface="Calibri"/>
                <a:ea typeface="Calibri"/>
                <a:cs typeface="Calibri"/>
                <a:sym typeface="Calibri"/>
              </a:rPr>
              <a:t> the Internet?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What</a:t>
            </a:r>
            <a:r>
              <a:rPr lang="en-US" sz="3200" i="1">
                <a:solidFill>
                  <a:srgbClr val="A5A5A5"/>
                </a:solidFill>
                <a:latin typeface="Calibri"/>
                <a:ea typeface="Calibri"/>
                <a:cs typeface="Calibri"/>
                <a:sym typeface="Calibri"/>
              </a:rPr>
              <a:t> is </a:t>
            </a:r>
            <a:r>
              <a:rPr lang="en-US" sz="3200">
                <a:solidFill>
                  <a:srgbClr val="A5A5A5"/>
                </a:solidFill>
                <a:latin typeface="Calibri"/>
                <a:ea typeface="Calibri"/>
                <a:cs typeface="Calibri"/>
                <a:sym typeface="Calibri"/>
              </a:rPr>
              <a:t>a protocol?</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Network edge: hosts, access network, physical media</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Network core: packet/circuit switching, internet structure</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Performance: loss, delay, throughput</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Security</a:t>
            </a:r>
            <a:endParaRPr/>
          </a:p>
          <a:p>
            <a:pPr marL="403225" lvl="0" indent="-285750" algn="l" rtl="0">
              <a:lnSpc>
                <a:spcPct val="90000"/>
              </a:lnSpc>
              <a:spcBef>
                <a:spcPts val="800"/>
              </a:spcBef>
              <a:spcAft>
                <a:spcPts val="0"/>
              </a:spcAft>
              <a:buClr>
                <a:srgbClr val="0000A8"/>
              </a:buClr>
              <a:buSzPct val="100000"/>
              <a:buChar char="▪"/>
            </a:pPr>
            <a:r>
              <a:rPr lang="en-US" sz="3200">
                <a:latin typeface="Calibri"/>
                <a:ea typeface="Calibri"/>
                <a:cs typeface="Calibri"/>
                <a:sym typeface="Calibri"/>
              </a:rPr>
              <a:t>Protocol layers, service models</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History</a:t>
            </a:r>
            <a:endParaRPr/>
          </a:p>
          <a:p>
            <a:pPr marL="352425" lvl="0" indent="-222250" algn="l" rtl="0">
              <a:lnSpc>
                <a:spcPct val="90000"/>
              </a:lnSpc>
              <a:spcBef>
                <a:spcPts val="1000"/>
              </a:spcBef>
              <a:spcAft>
                <a:spcPts val="0"/>
              </a:spcAft>
              <a:buSzPct val="100000"/>
              <a:buFont typeface="Noto Sans Symbols"/>
              <a:buNone/>
            </a:pPr>
            <a:endParaRPr sz="2400"/>
          </a:p>
        </p:txBody>
      </p:sp>
      <p:pic>
        <p:nvPicPr>
          <p:cNvPr id="9449" name="Google Shape;9449;p66" descr="Kurose&amp;Ross 8th ed cover picture"/>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54"/>
        <p:cNvGrpSpPr/>
        <p:nvPr/>
      </p:nvGrpSpPr>
      <p:grpSpPr>
        <a:xfrm>
          <a:off x="0" y="0"/>
          <a:ext cx="0" cy="0"/>
          <a:chOff x="0" y="0"/>
          <a:chExt cx="0" cy="0"/>
        </a:xfrm>
      </p:grpSpPr>
      <p:sp>
        <p:nvSpPr>
          <p:cNvPr id="9455" name="Google Shape;9455;p67"/>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Protocol </a:t>
            </a:r>
            <a:r>
              <a:rPr lang="en-US"/>
              <a:t>“l</a:t>
            </a:r>
            <a:r>
              <a:rPr lang="en-US" sz="4400"/>
              <a:t>ayers</a:t>
            </a:r>
            <a:r>
              <a:rPr lang="en-US"/>
              <a:t>”</a:t>
            </a:r>
            <a:r>
              <a:rPr lang="en-US" sz="4400"/>
              <a:t> and reference </a:t>
            </a:r>
            <a:r>
              <a:rPr lang="en-US"/>
              <a:t>m</a:t>
            </a:r>
            <a:r>
              <a:rPr lang="en-US" sz="4400"/>
              <a:t>odels</a:t>
            </a:r>
            <a:endParaRPr sz="4400"/>
          </a:p>
        </p:txBody>
      </p:sp>
      <p:sp>
        <p:nvSpPr>
          <p:cNvPr id="9456" name="Google Shape;9456;p67"/>
          <p:cNvSpPr txBox="1"/>
          <p:nvPr/>
        </p:nvSpPr>
        <p:spPr>
          <a:xfrm>
            <a:off x="800566" y="1575775"/>
            <a:ext cx="5615905" cy="5049876"/>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75000"/>
              </a:lnSpc>
              <a:spcBef>
                <a:spcPts val="0"/>
              </a:spcBef>
              <a:spcAft>
                <a:spcPts val="0"/>
              </a:spcAft>
              <a:buClr>
                <a:srgbClr val="0000A3"/>
              </a:buClr>
              <a:buSzPts val="3600"/>
              <a:buFont typeface="Noto Sans Symbols"/>
              <a:buNone/>
            </a:pPr>
            <a:r>
              <a:rPr lang="en-US" sz="3600" b="0" u="none" strike="noStrike" cap="none">
                <a:solidFill>
                  <a:srgbClr val="CC0000"/>
                </a:solidFill>
                <a:latin typeface="Calibri"/>
                <a:ea typeface="Calibri"/>
                <a:cs typeface="Calibri"/>
                <a:sym typeface="Calibri"/>
              </a:rPr>
              <a:t>Networks are complex,</a:t>
            </a:r>
            <a:endParaRPr/>
          </a:p>
          <a:p>
            <a:pPr marL="352425" marR="0" lvl="0" indent="-222250" algn="l" rtl="0">
              <a:lnSpc>
                <a:spcPct val="75000"/>
              </a:lnSpc>
              <a:spcBef>
                <a:spcPts val="1000"/>
              </a:spcBef>
              <a:spcAft>
                <a:spcPts val="0"/>
              </a:spcAft>
              <a:buClr>
                <a:srgbClr val="0000A3"/>
              </a:buClr>
              <a:buSzPts val="3600"/>
              <a:buFont typeface="Noto Sans Symbols"/>
              <a:buNone/>
            </a:pPr>
            <a:r>
              <a:rPr lang="en-US" sz="3600" b="0" u="none" strike="noStrike" cap="none">
                <a:solidFill>
                  <a:srgbClr val="CC0000"/>
                </a:solidFill>
                <a:latin typeface="Calibri"/>
                <a:ea typeface="Calibri"/>
                <a:cs typeface="Calibri"/>
                <a:sym typeface="Calibri"/>
              </a:rPr>
              <a:t>with many “pieces”:</a:t>
            </a:r>
            <a:endParaRPr/>
          </a:p>
          <a:p>
            <a:pPr marL="695325" marR="0" lvl="1" indent="-231775" algn="l" rtl="0">
              <a:lnSpc>
                <a:spcPct val="90000"/>
              </a:lnSpc>
              <a:spcBef>
                <a:spcPts val="500"/>
              </a:spcBef>
              <a:spcAft>
                <a:spcPts val="0"/>
              </a:spcAft>
              <a:buClr>
                <a:srgbClr val="0000A8"/>
              </a:buClr>
              <a:buSzPts val="3200"/>
              <a:buFont typeface="Noto Sans Symbols"/>
              <a:buChar char="▪"/>
            </a:pPr>
            <a:r>
              <a:rPr lang="en-US" sz="3200" b="0" i="0" u="none" strike="noStrike" cap="none">
                <a:solidFill>
                  <a:srgbClr val="000000"/>
                </a:solidFill>
                <a:latin typeface="Calibri"/>
                <a:ea typeface="Calibri"/>
                <a:cs typeface="Calibri"/>
                <a:sym typeface="Calibri"/>
              </a:rPr>
              <a:t>hosts</a:t>
            </a:r>
            <a:endParaRPr/>
          </a:p>
          <a:p>
            <a:pPr marL="695325" marR="0" lvl="1" indent="-231775" algn="l" rtl="0">
              <a:lnSpc>
                <a:spcPct val="90000"/>
              </a:lnSpc>
              <a:spcBef>
                <a:spcPts val="500"/>
              </a:spcBef>
              <a:spcAft>
                <a:spcPts val="0"/>
              </a:spcAft>
              <a:buClr>
                <a:srgbClr val="0000A8"/>
              </a:buClr>
              <a:buSzPts val="3200"/>
              <a:buFont typeface="Noto Sans Symbols"/>
              <a:buChar char="▪"/>
            </a:pPr>
            <a:r>
              <a:rPr lang="en-US" sz="3200" b="0" i="0" u="none" strike="noStrike" cap="none">
                <a:solidFill>
                  <a:srgbClr val="000000"/>
                </a:solidFill>
                <a:latin typeface="Calibri"/>
                <a:ea typeface="Calibri"/>
                <a:cs typeface="Calibri"/>
                <a:sym typeface="Calibri"/>
              </a:rPr>
              <a:t>routers</a:t>
            </a:r>
            <a:endParaRPr/>
          </a:p>
          <a:p>
            <a:pPr marL="695325" marR="0" lvl="1" indent="-231775" algn="l" rtl="0">
              <a:lnSpc>
                <a:spcPct val="90000"/>
              </a:lnSpc>
              <a:spcBef>
                <a:spcPts val="500"/>
              </a:spcBef>
              <a:spcAft>
                <a:spcPts val="0"/>
              </a:spcAft>
              <a:buClr>
                <a:srgbClr val="0000A8"/>
              </a:buClr>
              <a:buSzPts val="3200"/>
              <a:buFont typeface="Noto Sans Symbols"/>
              <a:buChar char="▪"/>
            </a:pPr>
            <a:r>
              <a:rPr lang="en-US" sz="3200" b="0" i="0" u="none" strike="noStrike" cap="none">
                <a:solidFill>
                  <a:srgbClr val="000000"/>
                </a:solidFill>
                <a:latin typeface="Calibri"/>
                <a:ea typeface="Calibri"/>
                <a:cs typeface="Calibri"/>
                <a:sym typeface="Calibri"/>
              </a:rPr>
              <a:t>links of various media</a:t>
            </a:r>
            <a:endParaRPr/>
          </a:p>
          <a:p>
            <a:pPr marL="695325" marR="0" lvl="1" indent="-231775" algn="l" rtl="0">
              <a:lnSpc>
                <a:spcPct val="90000"/>
              </a:lnSpc>
              <a:spcBef>
                <a:spcPts val="500"/>
              </a:spcBef>
              <a:spcAft>
                <a:spcPts val="0"/>
              </a:spcAft>
              <a:buClr>
                <a:srgbClr val="0000A8"/>
              </a:buClr>
              <a:buSzPts val="3200"/>
              <a:buFont typeface="Noto Sans Symbols"/>
              <a:buChar char="▪"/>
            </a:pPr>
            <a:r>
              <a:rPr lang="en-US" sz="3200" b="0" i="0" u="none" strike="noStrike" cap="none">
                <a:solidFill>
                  <a:srgbClr val="000000"/>
                </a:solidFill>
                <a:latin typeface="Calibri"/>
                <a:ea typeface="Calibri"/>
                <a:cs typeface="Calibri"/>
                <a:sym typeface="Calibri"/>
              </a:rPr>
              <a:t>applications</a:t>
            </a:r>
            <a:endParaRPr/>
          </a:p>
          <a:p>
            <a:pPr marL="695325" marR="0" lvl="1" indent="-231775" algn="l" rtl="0">
              <a:lnSpc>
                <a:spcPct val="90000"/>
              </a:lnSpc>
              <a:spcBef>
                <a:spcPts val="500"/>
              </a:spcBef>
              <a:spcAft>
                <a:spcPts val="0"/>
              </a:spcAft>
              <a:buClr>
                <a:srgbClr val="0000A8"/>
              </a:buClr>
              <a:buSzPts val="3200"/>
              <a:buFont typeface="Noto Sans Symbols"/>
              <a:buChar char="▪"/>
            </a:pPr>
            <a:r>
              <a:rPr lang="en-US" sz="3200" b="0" i="0" u="none" strike="noStrike" cap="none">
                <a:solidFill>
                  <a:srgbClr val="000000"/>
                </a:solidFill>
                <a:latin typeface="Calibri"/>
                <a:ea typeface="Calibri"/>
                <a:cs typeface="Calibri"/>
                <a:sym typeface="Calibri"/>
              </a:rPr>
              <a:t>protocols</a:t>
            </a:r>
            <a:endParaRPr/>
          </a:p>
          <a:p>
            <a:pPr marL="695325" marR="0" lvl="1" indent="-231775" algn="l" rtl="0">
              <a:lnSpc>
                <a:spcPct val="90000"/>
              </a:lnSpc>
              <a:spcBef>
                <a:spcPts val="500"/>
              </a:spcBef>
              <a:spcAft>
                <a:spcPts val="0"/>
              </a:spcAft>
              <a:buClr>
                <a:srgbClr val="0000A8"/>
              </a:buClr>
              <a:buSzPts val="3200"/>
              <a:buFont typeface="Noto Sans Symbols"/>
              <a:buChar char="▪"/>
            </a:pPr>
            <a:r>
              <a:rPr lang="en-US" sz="3200" b="0" i="0" u="none" strike="noStrike" cap="none">
                <a:solidFill>
                  <a:srgbClr val="000000"/>
                </a:solidFill>
                <a:latin typeface="Calibri"/>
                <a:ea typeface="Calibri"/>
                <a:cs typeface="Calibri"/>
                <a:sym typeface="Calibri"/>
              </a:rPr>
              <a:t>hardware, software</a:t>
            </a:r>
            <a:endParaRPr/>
          </a:p>
          <a:p>
            <a:pPr marL="352425" marR="0" lvl="0" indent="-222250" algn="l" rtl="0">
              <a:lnSpc>
                <a:spcPct val="75000"/>
              </a:lnSpc>
              <a:spcBef>
                <a:spcPts val="1000"/>
              </a:spcBef>
              <a:spcAft>
                <a:spcPts val="0"/>
              </a:spcAft>
              <a:buClr>
                <a:srgbClr val="0000A3"/>
              </a:buClr>
              <a:buSzPts val="3200"/>
              <a:buFont typeface="Noto Sans Symbols"/>
              <a:buNone/>
            </a:pPr>
            <a:endParaRPr sz="3200" b="0" i="1" u="none" strike="noStrike" cap="none">
              <a:solidFill>
                <a:srgbClr val="CC0000"/>
              </a:solidFill>
              <a:latin typeface="Calibri"/>
              <a:ea typeface="Calibri"/>
              <a:cs typeface="Calibri"/>
              <a:sym typeface="Calibri"/>
            </a:endParaRPr>
          </a:p>
        </p:txBody>
      </p:sp>
      <p:sp>
        <p:nvSpPr>
          <p:cNvPr id="9457" name="Google Shape;9457;p67"/>
          <p:cNvSpPr txBox="1"/>
          <p:nvPr/>
        </p:nvSpPr>
        <p:spPr>
          <a:xfrm>
            <a:off x="6584274" y="1539452"/>
            <a:ext cx="4531739" cy="4343034"/>
          </a:xfrm>
          <a:prstGeom prst="rect">
            <a:avLst/>
          </a:prstGeom>
          <a:noFill/>
          <a:ln>
            <a:noFill/>
          </a:ln>
        </p:spPr>
        <p:txBody>
          <a:bodyPr spcFirstLastPara="1" wrap="square" lIns="91425" tIns="45700" rIns="91425" bIns="45700" anchor="t" anchorCtr="0">
            <a:normAutofit/>
          </a:bodyPr>
          <a:lstStyle/>
          <a:p>
            <a:pPr marL="177800" marR="0" lvl="0" indent="-47625" algn="l" rtl="0">
              <a:lnSpc>
                <a:spcPct val="90000"/>
              </a:lnSpc>
              <a:spcBef>
                <a:spcPts val="0"/>
              </a:spcBef>
              <a:spcAft>
                <a:spcPts val="0"/>
              </a:spcAft>
              <a:buClr>
                <a:srgbClr val="0000A3"/>
              </a:buClr>
              <a:buSzPts val="3200"/>
              <a:buFont typeface="Noto Sans Symbols"/>
              <a:buNone/>
            </a:pPr>
            <a:r>
              <a:rPr lang="en-US" sz="3200" b="0" i="1" u="none" strike="noStrike" cap="none">
                <a:solidFill>
                  <a:srgbClr val="CC0000"/>
                </a:solidFill>
                <a:latin typeface="Calibri"/>
                <a:ea typeface="Calibri"/>
                <a:cs typeface="Calibri"/>
                <a:sym typeface="Calibri"/>
              </a:rPr>
              <a:t>Question:</a:t>
            </a:r>
            <a:r>
              <a:rPr lang="en-US" sz="2400" b="0" i="0" u="sng" strike="noStrike" cap="none">
                <a:solidFill>
                  <a:srgbClr val="FF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is there any hope of </a:t>
            </a:r>
            <a:r>
              <a:rPr lang="en-US" sz="3200" b="0" i="1" u="none" strike="noStrike" cap="none">
                <a:solidFill>
                  <a:srgbClr val="000000"/>
                </a:solidFill>
                <a:latin typeface="Calibri"/>
                <a:ea typeface="Calibri"/>
                <a:cs typeface="Calibri"/>
                <a:sym typeface="Calibri"/>
              </a:rPr>
              <a:t>organizing</a:t>
            </a:r>
            <a:r>
              <a:rPr lang="en-US" sz="3200" b="0" i="0" u="none" strike="noStrike" cap="none">
                <a:solidFill>
                  <a:srgbClr val="000000"/>
                </a:solidFill>
                <a:latin typeface="Calibri"/>
                <a:ea typeface="Calibri"/>
                <a:cs typeface="Calibri"/>
                <a:sym typeface="Calibri"/>
              </a:rPr>
              <a:t> structure of network?</a:t>
            </a:r>
            <a:endParaRPr/>
          </a:p>
          <a:p>
            <a:pPr marL="522288" marR="0" lvl="0" indent="-223837"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and/or our </a:t>
            </a:r>
            <a:r>
              <a:rPr lang="en-US" sz="3200" b="0" i="1" u="none" strike="noStrike" cap="none">
                <a:solidFill>
                  <a:srgbClr val="000000"/>
                </a:solidFill>
                <a:latin typeface="Calibri"/>
                <a:ea typeface="Calibri"/>
                <a:cs typeface="Calibri"/>
                <a:sym typeface="Calibri"/>
              </a:rPr>
              <a:t>discussion</a:t>
            </a:r>
            <a:r>
              <a:rPr lang="en-US" sz="3200" b="0" i="0" u="none" strike="noStrike" cap="none">
                <a:solidFill>
                  <a:srgbClr val="000000"/>
                </a:solidFill>
                <a:latin typeface="Calibri"/>
                <a:ea typeface="Calibri"/>
                <a:cs typeface="Calibri"/>
                <a:sym typeface="Calibri"/>
              </a:rPr>
              <a:t> of networks?</a:t>
            </a:r>
            <a:endParaRPr/>
          </a:p>
        </p:txBody>
      </p:sp>
      <p:sp>
        <p:nvSpPr>
          <p:cNvPr id="9458" name="Google Shape;9458;p6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57"/>
                                        </p:tgtEl>
                                        <p:attrNameLst>
                                          <p:attrName>style.visibility</p:attrName>
                                        </p:attrNameLst>
                                      </p:cBhvr>
                                      <p:to>
                                        <p:strVal val="visible"/>
                                      </p:to>
                                    </p:set>
                                    <p:animEffect transition="in" filter="fade">
                                      <p:cBhvr>
                                        <p:cTn id="7" dur="1000"/>
                                        <p:tgtEl>
                                          <p:spTgt spid="9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63"/>
        <p:cNvGrpSpPr/>
        <p:nvPr/>
      </p:nvGrpSpPr>
      <p:grpSpPr>
        <a:xfrm>
          <a:off x="0" y="0"/>
          <a:ext cx="0" cy="0"/>
          <a:chOff x="0" y="0"/>
          <a:chExt cx="0" cy="0"/>
        </a:xfrm>
      </p:grpSpPr>
      <p:sp>
        <p:nvSpPr>
          <p:cNvPr id="9464" name="Google Shape;9464;p68"/>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Example: organization of air </a:t>
            </a:r>
            <a:r>
              <a:rPr lang="en-US"/>
              <a:t>t</a:t>
            </a:r>
            <a:r>
              <a:rPr lang="en-US" sz="4400"/>
              <a:t>ravel</a:t>
            </a:r>
            <a:endParaRPr/>
          </a:p>
        </p:txBody>
      </p:sp>
      <p:sp>
        <p:nvSpPr>
          <p:cNvPr id="9465" name="Google Shape;9465;p68"/>
          <p:cNvSpPr txBox="1"/>
          <p:nvPr/>
        </p:nvSpPr>
        <p:spPr>
          <a:xfrm>
            <a:off x="2345096" y="6081243"/>
            <a:ext cx="9529651" cy="542925"/>
          </a:xfrm>
          <a:prstGeom prst="rect">
            <a:avLst/>
          </a:prstGeom>
          <a:noFill/>
          <a:ln>
            <a:noFill/>
          </a:ln>
        </p:spPr>
        <p:txBody>
          <a:bodyPr spcFirstLastPara="1" wrap="square" lIns="91425" tIns="45700" rIns="91425" bIns="45700" anchor="t" anchorCtr="0">
            <a:normAutofit/>
          </a:bodyPr>
          <a:lstStyle/>
          <a:p>
            <a:pPr marL="457200" marR="0" lvl="0" indent="-45720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a series of steps, involving many services</a:t>
            </a:r>
            <a:endParaRPr/>
          </a:p>
        </p:txBody>
      </p:sp>
      <p:sp>
        <p:nvSpPr>
          <p:cNvPr id="9466" name="Google Shape;9466;p68"/>
          <p:cNvSpPr txBox="1"/>
          <p:nvPr/>
        </p:nvSpPr>
        <p:spPr>
          <a:xfrm>
            <a:off x="1110119" y="1935719"/>
            <a:ext cx="3719769" cy="2847976"/>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ticket (purchase)</a:t>
            </a:r>
            <a:endParaRPr/>
          </a:p>
          <a:p>
            <a:pPr marL="0" marR="0" lvl="0" indent="0" algn="l"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baggage (check)</a:t>
            </a:r>
            <a:endParaRPr/>
          </a:p>
          <a:p>
            <a:pPr marL="0" marR="0" lvl="0" indent="0" algn="l"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gates (load)</a:t>
            </a:r>
            <a:endParaRPr/>
          </a:p>
          <a:p>
            <a:pPr marL="0" marR="0" lvl="0" indent="0" algn="l"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runway takeoff</a:t>
            </a:r>
            <a:endParaRPr/>
          </a:p>
          <a:p>
            <a:pPr marL="0" marR="0" lvl="0" indent="0" algn="l"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airplane routing</a:t>
            </a:r>
            <a:endParaRPr sz="2000" b="0" i="0" u="none" strike="noStrike" cap="none">
              <a:solidFill>
                <a:srgbClr val="000099"/>
              </a:solidFill>
              <a:latin typeface="Calibri"/>
              <a:ea typeface="Calibri"/>
              <a:cs typeface="Calibri"/>
              <a:sym typeface="Calibri"/>
            </a:endParaRPr>
          </a:p>
        </p:txBody>
      </p:sp>
      <p:sp>
        <p:nvSpPr>
          <p:cNvPr id="9467" name="Google Shape;9467;p68"/>
          <p:cNvSpPr txBox="1"/>
          <p:nvPr/>
        </p:nvSpPr>
        <p:spPr>
          <a:xfrm>
            <a:off x="7623765" y="1942018"/>
            <a:ext cx="2625654" cy="2847831"/>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ticket (complain)</a:t>
            </a:r>
            <a:endParaRPr/>
          </a:p>
          <a:p>
            <a:pPr marL="0" marR="0" lvl="0" indent="0" algn="r"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baggage (claim)</a:t>
            </a:r>
            <a:endParaRPr/>
          </a:p>
          <a:p>
            <a:pPr marL="0" marR="0" lvl="0" indent="0" algn="r"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gates (unload)</a:t>
            </a:r>
            <a:endParaRPr/>
          </a:p>
          <a:p>
            <a:pPr marL="0" marR="0" lvl="0" indent="0" algn="r"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runway landing</a:t>
            </a:r>
            <a:endParaRPr/>
          </a:p>
          <a:p>
            <a:pPr marL="0" marR="0" lvl="0" indent="0" algn="r"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airplane routing</a:t>
            </a:r>
            <a:endParaRPr/>
          </a:p>
        </p:txBody>
      </p:sp>
      <p:sp>
        <p:nvSpPr>
          <p:cNvPr id="9468" name="Google Shape;9468;p68"/>
          <p:cNvSpPr txBox="1"/>
          <p:nvPr/>
        </p:nvSpPr>
        <p:spPr>
          <a:xfrm>
            <a:off x="4389746" y="4831320"/>
            <a:ext cx="3570798"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airplane routing</a:t>
            </a:r>
            <a:endParaRPr/>
          </a:p>
        </p:txBody>
      </p:sp>
      <p:sp>
        <p:nvSpPr>
          <p:cNvPr id="9469" name="Google Shape;9469;p68"/>
          <p:cNvSpPr/>
          <p:nvPr/>
        </p:nvSpPr>
        <p:spPr>
          <a:xfrm>
            <a:off x="879891" y="2080182"/>
            <a:ext cx="7827767" cy="3289301"/>
          </a:xfrm>
          <a:custGeom>
            <a:avLst/>
            <a:gdLst/>
            <a:ahLst/>
            <a:cxnLst/>
            <a:rect l="l" t="t" r="r" b="b"/>
            <a:pathLst>
              <a:path w="8459" h="10000" extrusionOk="0">
                <a:moveTo>
                  <a:pt x="0" y="0"/>
                </a:moveTo>
                <a:cubicBezTo>
                  <a:pt x="3" y="2793"/>
                  <a:pt x="7" y="5585"/>
                  <a:pt x="10" y="8378"/>
                </a:cubicBezTo>
                <a:lnTo>
                  <a:pt x="1961" y="9961"/>
                </a:lnTo>
                <a:lnTo>
                  <a:pt x="8459" y="10000"/>
                </a:lnTo>
              </a:path>
            </a:pathLst>
          </a:custGeom>
          <a:noFill/>
          <a:ln w="444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endParaRPr/>
          </a:p>
        </p:txBody>
      </p:sp>
      <p:sp>
        <p:nvSpPr>
          <p:cNvPr id="9470" name="Google Shape;9470;p68"/>
          <p:cNvSpPr/>
          <p:nvPr/>
        </p:nvSpPr>
        <p:spPr>
          <a:xfrm flipH="1">
            <a:off x="8627458" y="2106453"/>
            <a:ext cx="1822537" cy="3263030"/>
          </a:xfrm>
          <a:custGeom>
            <a:avLst/>
            <a:gdLst/>
            <a:ahLst/>
            <a:cxnLst/>
            <a:rect l="l" t="t" r="r" b="b"/>
            <a:pathLst>
              <a:path w="1822537" h="3263030" extrusionOk="0">
                <a:moveTo>
                  <a:pt x="1822537" y="3263030"/>
                </a:moveTo>
                <a:lnTo>
                  <a:pt x="6263" y="2743200"/>
                </a:lnTo>
                <a:cubicBezTo>
                  <a:pt x="4175" y="1828800"/>
                  <a:pt x="2088" y="914400"/>
                  <a:pt x="0" y="0"/>
                </a:cubicBezTo>
              </a:path>
            </a:pathLst>
          </a:custGeom>
          <a:noFill/>
          <a:ln w="444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471" name="Google Shape;9471;p68"/>
          <p:cNvSpPr txBox="1"/>
          <p:nvPr/>
        </p:nvSpPr>
        <p:spPr>
          <a:xfrm>
            <a:off x="1882900" y="5634038"/>
            <a:ext cx="9529651" cy="542925"/>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90000"/>
              </a:lnSpc>
              <a:spcBef>
                <a:spcPts val="0"/>
              </a:spcBef>
              <a:spcAft>
                <a:spcPts val="0"/>
              </a:spcAft>
              <a:buClr>
                <a:srgbClr val="0000A3"/>
              </a:buClr>
              <a:buSzPct val="100000"/>
              <a:buFont typeface="Noto Sans Symbols"/>
              <a:buNone/>
            </a:pPr>
            <a:r>
              <a:rPr lang="en-US" sz="3200" b="0" i="0" u="none" strike="noStrike" cap="none">
                <a:solidFill>
                  <a:srgbClr val="000000"/>
                </a:solidFill>
                <a:latin typeface="Calibri"/>
                <a:ea typeface="Calibri"/>
                <a:cs typeface="Calibri"/>
                <a:sym typeface="Calibri"/>
              </a:rPr>
              <a:t>How would you </a:t>
            </a:r>
            <a:r>
              <a:rPr lang="en-US" sz="3200" b="0" i="1" u="none" strike="noStrike" cap="none">
                <a:solidFill>
                  <a:srgbClr val="000000"/>
                </a:solidFill>
                <a:latin typeface="Calibri"/>
                <a:ea typeface="Calibri"/>
                <a:cs typeface="Calibri"/>
                <a:sym typeface="Calibri"/>
              </a:rPr>
              <a:t>define/discuss </a:t>
            </a:r>
            <a:r>
              <a:rPr lang="en-US" sz="3200" b="0" i="0" u="none" strike="noStrike" cap="none">
                <a:solidFill>
                  <a:srgbClr val="000000"/>
                </a:solidFill>
                <a:latin typeface="Calibri"/>
                <a:ea typeface="Calibri"/>
                <a:cs typeface="Calibri"/>
                <a:sym typeface="Calibri"/>
              </a:rPr>
              <a:t>the </a:t>
            </a:r>
            <a:r>
              <a:rPr lang="en-US" sz="3200" b="0" i="1" u="none" strike="noStrike" cap="none">
                <a:solidFill>
                  <a:srgbClr val="000000"/>
                </a:solidFill>
                <a:latin typeface="Calibri"/>
                <a:ea typeface="Calibri"/>
                <a:cs typeface="Calibri"/>
                <a:sym typeface="Calibri"/>
              </a:rPr>
              <a:t>system</a:t>
            </a:r>
            <a:r>
              <a:rPr lang="en-US" sz="3200" b="0" i="0" u="none" strike="noStrike" cap="none">
                <a:solidFill>
                  <a:srgbClr val="000000"/>
                </a:solidFill>
                <a:latin typeface="Calibri"/>
                <a:ea typeface="Calibri"/>
                <a:cs typeface="Calibri"/>
                <a:sym typeface="Calibri"/>
              </a:rPr>
              <a:t> of airline travel?</a:t>
            </a:r>
            <a:endParaRPr/>
          </a:p>
        </p:txBody>
      </p:sp>
      <p:cxnSp>
        <p:nvCxnSpPr>
          <p:cNvPr id="9472" name="Google Shape;9472;p68"/>
          <p:cNvCxnSpPr/>
          <p:nvPr/>
        </p:nvCxnSpPr>
        <p:spPr>
          <a:xfrm>
            <a:off x="1564598" y="1798817"/>
            <a:ext cx="7600013" cy="0"/>
          </a:xfrm>
          <a:prstGeom prst="straightConnector1">
            <a:avLst/>
          </a:prstGeom>
          <a:noFill/>
          <a:ln w="9525" cap="flat" cmpd="sng">
            <a:solidFill>
              <a:schemeClr val="accent1"/>
            </a:solidFill>
            <a:prstDash val="solid"/>
            <a:miter lim="800000"/>
            <a:headEnd type="none" w="sm" len="sm"/>
            <a:tailEnd type="triangle" w="med" len="med"/>
          </a:ln>
        </p:spPr>
      </p:cxnSp>
      <p:sp>
        <p:nvSpPr>
          <p:cNvPr id="9473" name="Google Shape;9473;p68"/>
          <p:cNvSpPr txBox="1"/>
          <p:nvPr/>
        </p:nvSpPr>
        <p:spPr>
          <a:xfrm>
            <a:off x="2473378" y="1558977"/>
            <a:ext cx="5581913"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end-to-end transfer of person plus baggage</a:t>
            </a:r>
            <a:endParaRPr/>
          </a:p>
        </p:txBody>
      </p:sp>
      <p:grpSp>
        <p:nvGrpSpPr>
          <p:cNvPr id="9474" name="Google Shape;9474;p68"/>
          <p:cNvGrpSpPr/>
          <p:nvPr/>
        </p:nvGrpSpPr>
        <p:grpSpPr>
          <a:xfrm>
            <a:off x="4267725" y="1021517"/>
            <a:ext cx="1528763" cy="620713"/>
            <a:chOff x="-1042195" y="4302698"/>
            <a:chExt cx="1528763" cy="620713"/>
          </a:xfrm>
        </p:grpSpPr>
        <p:pic>
          <p:nvPicPr>
            <p:cNvPr id="9475" name="Google Shape;9475;p68" descr="yylgaifm[1]"/>
            <p:cNvPicPr preferRelativeResize="0"/>
            <p:nvPr/>
          </p:nvPicPr>
          <p:blipFill rotWithShape="1">
            <a:blip r:embed="rId3">
              <a:alphaModFix/>
            </a:blip>
            <a:srcRect/>
            <a:stretch/>
          </p:blipFill>
          <p:spPr>
            <a:xfrm flipH="1">
              <a:off x="-1042195" y="4463036"/>
              <a:ext cx="1528763" cy="460375"/>
            </a:xfrm>
            <a:prstGeom prst="rect">
              <a:avLst/>
            </a:prstGeom>
            <a:noFill/>
            <a:ln>
              <a:noFill/>
            </a:ln>
          </p:spPr>
        </p:pic>
        <p:cxnSp>
          <p:nvCxnSpPr>
            <p:cNvPr id="9476" name="Google Shape;9476;p68"/>
            <p:cNvCxnSpPr/>
            <p:nvPr/>
          </p:nvCxnSpPr>
          <p:spPr>
            <a:xfrm>
              <a:off x="-561182" y="4302698"/>
              <a:ext cx="450850" cy="1588"/>
            </a:xfrm>
            <a:prstGeom prst="straightConnector1">
              <a:avLst/>
            </a:prstGeom>
            <a:noFill/>
            <a:ln w="9525" cap="flat" cmpd="sng">
              <a:solidFill>
                <a:schemeClr val="dk1"/>
              </a:solidFill>
              <a:prstDash val="solid"/>
              <a:round/>
              <a:headEnd type="none" w="med" len="med"/>
              <a:tailEnd type="none" w="med" len="med"/>
            </a:ln>
          </p:spPr>
        </p:cxnSp>
        <p:cxnSp>
          <p:nvCxnSpPr>
            <p:cNvPr id="9477" name="Google Shape;9477;p68"/>
            <p:cNvCxnSpPr/>
            <p:nvPr/>
          </p:nvCxnSpPr>
          <p:spPr>
            <a:xfrm>
              <a:off x="-408782" y="4455098"/>
              <a:ext cx="450850" cy="1588"/>
            </a:xfrm>
            <a:prstGeom prst="straightConnector1">
              <a:avLst/>
            </a:prstGeom>
            <a:noFill/>
            <a:ln w="9525" cap="flat" cmpd="sng">
              <a:solidFill>
                <a:schemeClr val="dk1"/>
              </a:solidFill>
              <a:prstDash val="solid"/>
              <a:round/>
              <a:headEnd type="none" w="med" len="med"/>
              <a:tailEnd type="none" w="med" len="med"/>
            </a:ln>
          </p:spPr>
        </p:cxnSp>
        <p:cxnSp>
          <p:nvCxnSpPr>
            <p:cNvPr id="9478" name="Google Shape;9478;p68"/>
            <p:cNvCxnSpPr/>
            <p:nvPr/>
          </p:nvCxnSpPr>
          <p:spPr>
            <a:xfrm>
              <a:off x="-256382" y="4607498"/>
              <a:ext cx="450850" cy="1588"/>
            </a:xfrm>
            <a:prstGeom prst="straightConnector1">
              <a:avLst/>
            </a:prstGeom>
            <a:noFill/>
            <a:ln w="9525" cap="flat" cmpd="sng">
              <a:solidFill>
                <a:schemeClr val="dk1"/>
              </a:solidFill>
              <a:prstDash val="solid"/>
              <a:round/>
              <a:headEnd type="none" w="med" len="med"/>
              <a:tailEnd type="none" w="med" len="med"/>
            </a:ln>
          </p:spPr>
        </p:cxnSp>
      </p:grpSp>
      <p:sp>
        <p:nvSpPr>
          <p:cNvPr id="9479" name="Google Shape;9479;p6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71">
                                            <p:txEl>
                                              <p:pRg st="0" end="0"/>
                                            </p:txEl>
                                          </p:spTgt>
                                        </p:tgtEl>
                                        <p:attrNameLst>
                                          <p:attrName>style.visibility</p:attrName>
                                        </p:attrNameLst>
                                      </p:cBhvr>
                                      <p:to>
                                        <p:strVal val="visible"/>
                                      </p:to>
                                    </p:set>
                                    <p:animEffect transition="in" filter="fade">
                                      <p:cBhvr>
                                        <p:cTn id="7" dur="500"/>
                                        <p:tgtEl>
                                          <p:spTgt spid="94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471">
                                            <p:txEl>
                                              <p:pRg st="0" end="0"/>
                                            </p:txEl>
                                          </p:spTgt>
                                        </p:tgtEl>
                                      </p:cBhvr>
                                    </p:animEffect>
                                    <p:set>
                                      <p:cBhvr>
                                        <p:cTn id="12" dur="1" fill="hold">
                                          <p:stCondLst>
                                            <p:cond delay="500"/>
                                          </p:stCondLst>
                                        </p:cTn>
                                        <p:tgtEl>
                                          <p:spTgt spid="9471">
                                            <p:txEl>
                                              <p:pRg st="0" end="0"/>
                                            </p:txEl>
                                          </p:spTgt>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9465"/>
                                        </p:tgtEl>
                                        <p:attrNameLst>
                                          <p:attrName>style.visibility</p:attrName>
                                        </p:attrNameLst>
                                      </p:cBhvr>
                                      <p:to>
                                        <p:strVal val="visible"/>
                                      </p:to>
                                    </p:set>
                                    <p:animEffect transition="in" filter="fade">
                                      <p:cBhvr>
                                        <p:cTn id="15" dur="500"/>
                                        <p:tgtEl>
                                          <p:spTgt spid="946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469"/>
                                        </p:tgtEl>
                                        <p:attrNameLst>
                                          <p:attrName>style.visibility</p:attrName>
                                        </p:attrNameLst>
                                      </p:cBhvr>
                                      <p:to>
                                        <p:strVal val="visible"/>
                                      </p:to>
                                    </p:set>
                                    <p:animEffect transition="in" filter="fade">
                                      <p:cBhvr>
                                        <p:cTn id="20" dur="1000"/>
                                        <p:tgtEl>
                                          <p:spTgt spid="9469"/>
                                        </p:tgtEl>
                                      </p:cBhvr>
                                    </p:animEffect>
                                  </p:childTnLst>
                                </p:cTn>
                              </p:par>
                              <p:par>
                                <p:cTn id="21" presetID="10" presetClass="entr" presetSubtype="0" fill="hold" nodeType="withEffect">
                                  <p:stCondLst>
                                    <p:cond delay="0"/>
                                  </p:stCondLst>
                                  <p:childTnLst>
                                    <p:set>
                                      <p:cBhvr>
                                        <p:cTn id="22" dur="1" fill="hold">
                                          <p:stCondLst>
                                            <p:cond delay="0"/>
                                          </p:stCondLst>
                                        </p:cTn>
                                        <p:tgtEl>
                                          <p:spTgt spid="9466"/>
                                        </p:tgtEl>
                                        <p:attrNameLst>
                                          <p:attrName>style.visibility</p:attrName>
                                        </p:attrNameLst>
                                      </p:cBhvr>
                                      <p:to>
                                        <p:strVal val="visible"/>
                                      </p:to>
                                    </p:set>
                                    <p:animEffect transition="in" filter="fade">
                                      <p:cBhvr>
                                        <p:cTn id="23" dur="1000"/>
                                        <p:tgtEl>
                                          <p:spTgt spid="9466"/>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9468"/>
                                        </p:tgtEl>
                                        <p:attrNameLst>
                                          <p:attrName>style.visibility</p:attrName>
                                        </p:attrNameLst>
                                      </p:cBhvr>
                                      <p:to>
                                        <p:strVal val="visible"/>
                                      </p:to>
                                    </p:set>
                                    <p:animEffect transition="in" filter="fade">
                                      <p:cBhvr>
                                        <p:cTn id="27" dur="1000"/>
                                        <p:tgtEl>
                                          <p:spTgt spid="946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467"/>
                                        </p:tgtEl>
                                        <p:attrNameLst>
                                          <p:attrName>style.visibility</p:attrName>
                                        </p:attrNameLst>
                                      </p:cBhvr>
                                      <p:to>
                                        <p:strVal val="visible"/>
                                      </p:to>
                                    </p:set>
                                    <p:animEffect transition="in" filter="fade">
                                      <p:cBhvr>
                                        <p:cTn id="32" dur="1000"/>
                                        <p:tgtEl>
                                          <p:spTgt spid="9467"/>
                                        </p:tgtEl>
                                      </p:cBhvr>
                                    </p:animEffect>
                                  </p:childTnLst>
                                </p:cTn>
                              </p:par>
                              <p:par>
                                <p:cTn id="33" presetID="10" presetClass="entr" presetSubtype="0" fill="hold" nodeType="withEffect">
                                  <p:stCondLst>
                                    <p:cond delay="0"/>
                                  </p:stCondLst>
                                  <p:childTnLst>
                                    <p:set>
                                      <p:cBhvr>
                                        <p:cTn id="34" dur="1" fill="hold">
                                          <p:stCondLst>
                                            <p:cond delay="0"/>
                                          </p:stCondLst>
                                        </p:cTn>
                                        <p:tgtEl>
                                          <p:spTgt spid="9470"/>
                                        </p:tgtEl>
                                        <p:attrNameLst>
                                          <p:attrName>style.visibility</p:attrName>
                                        </p:attrNameLst>
                                      </p:cBhvr>
                                      <p:to>
                                        <p:strVal val="visible"/>
                                      </p:to>
                                    </p:set>
                                    <p:animEffect transition="in" filter="fade">
                                      <p:cBhvr>
                                        <p:cTn id="35" dur="1000"/>
                                        <p:tgtEl>
                                          <p:spTgt spid="9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84"/>
        <p:cNvGrpSpPr/>
        <p:nvPr/>
      </p:nvGrpSpPr>
      <p:grpSpPr>
        <a:xfrm>
          <a:off x="0" y="0"/>
          <a:ext cx="0" cy="0"/>
          <a:chOff x="0" y="0"/>
          <a:chExt cx="0" cy="0"/>
        </a:xfrm>
      </p:grpSpPr>
      <p:grpSp>
        <p:nvGrpSpPr>
          <p:cNvPr id="9485" name="Google Shape;9485;p69"/>
          <p:cNvGrpSpPr/>
          <p:nvPr/>
        </p:nvGrpSpPr>
        <p:grpSpPr>
          <a:xfrm>
            <a:off x="464981" y="2052861"/>
            <a:ext cx="10432006" cy="2708042"/>
            <a:chOff x="464981" y="1753061"/>
            <a:chExt cx="10432006" cy="2708042"/>
          </a:xfrm>
        </p:grpSpPr>
        <p:sp>
          <p:nvSpPr>
            <p:cNvPr id="9486" name="Google Shape;9486;p69"/>
            <p:cNvSpPr/>
            <p:nvPr/>
          </p:nvSpPr>
          <p:spPr>
            <a:xfrm>
              <a:off x="464981" y="4061418"/>
              <a:ext cx="10421481" cy="399685"/>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87" name="Google Shape;9487;p69"/>
            <p:cNvSpPr/>
            <p:nvPr/>
          </p:nvSpPr>
          <p:spPr>
            <a:xfrm>
              <a:off x="475506" y="3495132"/>
              <a:ext cx="10421481" cy="399685"/>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88" name="Google Shape;9488;p69"/>
            <p:cNvSpPr/>
            <p:nvPr/>
          </p:nvSpPr>
          <p:spPr>
            <a:xfrm>
              <a:off x="470508" y="2945434"/>
              <a:ext cx="10421481" cy="399685"/>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89" name="Google Shape;9489;p69"/>
            <p:cNvSpPr/>
            <p:nvPr/>
          </p:nvSpPr>
          <p:spPr>
            <a:xfrm>
              <a:off x="471525" y="2357714"/>
              <a:ext cx="10421481" cy="399685"/>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90" name="Google Shape;9490;p69"/>
            <p:cNvSpPr/>
            <p:nvPr/>
          </p:nvSpPr>
          <p:spPr>
            <a:xfrm>
              <a:off x="464982" y="1753061"/>
              <a:ext cx="10421481" cy="399685"/>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9491" name="Google Shape;9491;p69"/>
          <p:cNvGrpSpPr/>
          <p:nvPr/>
        </p:nvGrpSpPr>
        <p:grpSpPr>
          <a:xfrm>
            <a:off x="7572969" y="1945699"/>
            <a:ext cx="2929467" cy="2895601"/>
            <a:chOff x="1574800" y="1788319"/>
            <a:chExt cx="2929467" cy="2895601"/>
          </a:xfrm>
        </p:grpSpPr>
        <p:sp>
          <p:nvSpPr>
            <p:cNvPr id="9492" name="Google Shape;9492;p69"/>
            <p:cNvSpPr/>
            <p:nvPr/>
          </p:nvSpPr>
          <p:spPr>
            <a:xfrm>
              <a:off x="1591733" y="1788319"/>
              <a:ext cx="2794000" cy="2895601"/>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9493" name="Google Shape;9493;p69"/>
            <p:cNvCxnSpPr/>
            <p:nvPr/>
          </p:nvCxnSpPr>
          <p:spPr>
            <a:xfrm>
              <a:off x="1574800" y="2421466"/>
              <a:ext cx="2929467" cy="0"/>
            </a:xfrm>
            <a:prstGeom prst="straightConnector1">
              <a:avLst/>
            </a:prstGeom>
            <a:noFill/>
            <a:ln w="25400" cap="flat" cmpd="sng">
              <a:solidFill>
                <a:schemeClr val="lt1"/>
              </a:solidFill>
              <a:prstDash val="solid"/>
              <a:miter lim="800000"/>
              <a:headEnd type="none" w="sm" len="sm"/>
              <a:tailEnd type="none" w="sm" len="sm"/>
            </a:ln>
          </p:spPr>
        </p:cxnSp>
        <p:cxnSp>
          <p:nvCxnSpPr>
            <p:cNvPr id="9494" name="Google Shape;9494;p69"/>
            <p:cNvCxnSpPr/>
            <p:nvPr/>
          </p:nvCxnSpPr>
          <p:spPr>
            <a:xfrm>
              <a:off x="1574800" y="3009694"/>
              <a:ext cx="2929467" cy="0"/>
            </a:xfrm>
            <a:prstGeom prst="straightConnector1">
              <a:avLst/>
            </a:prstGeom>
            <a:noFill/>
            <a:ln w="25400" cap="flat" cmpd="sng">
              <a:solidFill>
                <a:schemeClr val="lt1"/>
              </a:solidFill>
              <a:prstDash val="solid"/>
              <a:miter lim="800000"/>
              <a:headEnd type="none" w="sm" len="sm"/>
              <a:tailEnd type="none" w="sm" len="sm"/>
            </a:ln>
          </p:spPr>
        </p:cxnSp>
        <p:cxnSp>
          <p:nvCxnSpPr>
            <p:cNvPr id="9495" name="Google Shape;9495;p69"/>
            <p:cNvCxnSpPr/>
            <p:nvPr/>
          </p:nvCxnSpPr>
          <p:spPr>
            <a:xfrm>
              <a:off x="1574800" y="3581400"/>
              <a:ext cx="2929467" cy="0"/>
            </a:xfrm>
            <a:prstGeom prst="straightConnector1">
              <a:avLst/>
            </a:prstGeom>
            <a:noFill/>
            <a:ln w="25400" cap="flat" cmpd="sng">
              <a:solidFill>
                <a:schemeClr val="lt1"/>
              </a:solidFill>
              <a:prstDash val="solid"/>
              <a:miter lim="800000"/>
              <a:headEnd type="none" w="sm" len="sm"/>
              <a:tailEnd type="none" w="sm" len="sm"/>
            </a:ln>
          </p:spPr>
        </p:cxnSp>
        <p:cxnSp>
          <p:nvCxnSpPr>
            <p:cNvPr id="9496" name="Google Shape;9496;p69"/>
            <p:cNvCxnSpPr/>
            <p:nvPr/>
          </p:nvCxnSpPr>
          <p:spPr>
            <a:xfrm>
              <a:off x="1574800" y="4115129"/>
              <a:ext cx="2929467" cy="0"/>
            </a:xfrm>
            <a:prstGeom prst="straightConnector1">
              <a:avLst/>
            </a:prstGeom>
            <a:noFill/>
            <a:ln w="25400" cap="flat" cmpd="sng">
              <a:solidFill>
                <a:schemeClr val="lt1"/>
              </a:solidFill>
              <a:prstDash val="solid"/>
              <a:miter lim="800000"/>
              <a:headEnd type="none" w="sm" len="sm"/>
              <a:tailEnd type="none" w="sm" len="sm"/>
            </a:ln>
          </p:spPr>
        </p:cxnSp>
      </p:grpSp>
      <p:sp>
        <p:nvSpPr>
          <p:cNvPr id="9497" name="Google Shape;9497;p69"/>
          <p:cNvSpPr/>
          <p:nvPr/>
        </p:nvSpPr>
        <p:spPr>
          <a:xfrm>
            <a:off x="965209" y="1935719"/>
            <a:ext cx="2794000" cy="2895601"/>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98" name="Google Shape;9498;p69"/>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Example: organization of air </a:t>
            </a:r>
            <a:r>
              <a:rPr lang="en-US"/>
              <a:t>t</a:t>
            </a:r>
            <a:r>
              <a:rPr lang="en-US" sz="4400"/>
              <a:t>ravel</a:t>
            </a:r>
            <a:endParaRPr/>
          </a:p>
        </p:txBody>
      </p:sp>
      <p:sp>
        <p:nvSpPr>
          <p:cNvPr id="9499" name="Google Shape;9499;p69"/>
          <p:cNvSpPr txBox="1"/>
          <p:nvPr/>
        </p:nvSpPr>
        <p:spPr>
          <a:xfrm>
            <a:off x="1110119" y="1935719"/>
            <a:ext cx="2616935" cy="2847831"/>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ticket (purchase)</a:t>
            </a:r>
            <a:endParaRPr/>
          </a:p>
          <a:p>
            <a:pPr marL="0" marR="0" lvl="0" indent="0" algn="l"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baggage (check)</a:t>
            </a:r>
            <a:endParaRPr/>
          </a:p>
          <a:p>
            <a:pPr marL="0" marR="0" lvl="0" indent="0" algn="l"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gates (load)</a:t>
            </a:r>
            <a:endParaRPr/>
          </a:p>
          <a:p>
            <a:pPr marL="0" marR="0" lvl="0" indent="0" algn="l"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runway takeoff</a:t>
            </a:r>
            <a:endParaRPr/>
          </a:p>
          <a:p>
            <a:pPr marL="0" marR="0" lvl="0" indent="0" algn="l"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airplane routing</a:t>
            </a:r>
            <a:endParaRPr sz="2000" b="0" i="0" u="none" strike="noStrike" cap="none">
              <a:solidFill>
                <a:srgbClr val="FFFFFF"/>
              </a:solidFill>
              <a:latin typeface="Calibri"/>
              <a:ea typeface="Calibri"/>
              <a:cs typeface="Calibri"/>
              <a:sym typeface="Calibri"/>
            </a:endParaRPr>
          </a:p>
        </p:txBody>
      </p:sp>
      <p:sp>
        <p:nvSpPr>
          <p:cNvPr id="9500" name="Google Shape;9500;p69"/>
          <p:cNvSpPr txBox="1"/>
          <p:nvPr/>
        </p:nvSpPr>
        <p:spPr>
          <a:xfrm>
            <a:off x="7623765" y="1942018"/>
            <a:ext cx="2625654" cy="2847831"/>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ticket (complain)</a:t>
            </a:r>
            <a:endParaRPr/>
          </a:p>
          <a:p>
            <a:pPr marL="0" marR="0" lvl="0" indent="0" algn="r"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baggage (claim)</a:t>
            </a:r>
            <a:endParaRPr/>
          </a:p>
          <a:p>
            <a:pPr marL="0" marR="0" lvl="0" indent="0" algn="r"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gates (unload)</a:t>
            </a:r>
            <a:endParaRPr/>
          </a:p>
          <a:p>
            <a:pPr marL="0" marR="0" lvl="0" indent="0" algn="r"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runway landing</a:t>
            </a:r>
            <a:endParaRPr/>
          </a:p>
          <a:p>
            <a:pPr marL="0" marR="0" lvl="0" indent="0" algn="r"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airplane routing</a:t>
            </a:r>
            <a:endParaRPr/>
          </a:p>
        </p:txBody>
      </p:sp>
      <p:cxnSp>
        <p:nvCxnSpPr>
          <p:cNvPr id="9501" name="Google Shape;9501;p69"/>
          <p:cNvCxnSpPr/>
          <p:nvPr/>
        </p:nvCxnSpPr>
        <p:spPr>
          <a:xfrm>
            <a:off x="948276" y="2568866"/>
            <a:ext cx="2929467" cy="0"/>
          </a:xfrm>
          <a:prstGeom prst="straightConnector1">
            <a:avLst/>
          </a:prstGeom>
          <a:noFill/>
          <a:ln w="25400" cap="flat" cmpd="sng">
            <a:solidFill>
              <a:schemeClr val="lt1"/>
            </a:solidFill>
            <a:prstDash val="solid"/>
            <a:miter lim="800000"/>
            <a:headEnd type="none" w="sm" len="sm"/>
            <a:tailEnd type="none" w="sm" len="sm"/>
          </a:ln>
        </p:spPr>
      </p:cxnSp>
      <p:cxnSp>
        <p:nvCxnSpPr>
          <p:cNvPr id="9502" name="Google Shape;9502;p69"/>
          <p:cNvCxnSpPr/>
          <p:nvPr/>
        </p:nvCxnSpPr>
        <p:spPr>
          <a:xfrm>
            <a:off x="948276" y="3157094"/>
            <a:ext cx="2929467" cy="0"/>
          </a:xfrm>
          <a:prstGeom prst="straightConnector1">
            <a:avLst/>
          </a:prstGeom>
          <a:noFill/>
          <a:ln w="25400" cap="flat" cmpd="sng">
            <a:solidFill>
              <a:schemeClr val="lt1"/>
            </a:solidFill>
            <a:prstDash val="solid"/>
            <a:miter lim="800000"/>
            <a:headEnd type="none" w="sm" len="sm"/>
            <a:tailEnd type="none" w="sm" len="sm"/>
          </a:ln>
        </p:spPr>
      </p:cxnSp>
      <p:cxnSp>
        <p:nvCxnSpPr>
          <p:cNvPr id="9503" name="Google Shape;9503;p69"/>
          <p:cNvCxnSpPr/>
          <p:nvPr/>
        </p:nvCxnSpPr>
        <p:spPr>
          <a:xfrm>
            <a:off x="948276" y="3728800"/>
            <a:ext cx="2929467" cy="0"/>
          </a:xfrm>
          <a:prstGeom prst="straightConnector1">
            <a:avLst/>
          </a:prstGeom>
          <a:noFill/>
          <a:ln w="25400" cap="flat" cmpd="sng">
            <a:solidFill>
              <a:schemeClr val="lt1"/>
            </a:solidFill>
            <a:prstDash val="solid"/>
            <a:miter lim="800000"/>
            <a:headEnd type="none" w="sm" len="sm"/>
            <a:tailEnd type="none" w="sm" len="sm"/>
          </a:ln>
        </p:spPr>
      </p:cxnSp>
      <p:cxnSp>
        <p:nvCxnSpPr>
          <p:cNvPr id="9504" name="Google Shape;9504;p69"/>
          <p:cNvCxnSpPr/>
          <p:nvPr/>
        </p:nvCxnSpPr>
        <p:spPr>
          <a:xfrm>
            <a:off x="948276" y="4262529"/>
            <a:ext cx="2929467" cy="0"/>
          </a:xfrm>
          <a:prstGeom prst="straightConnector1">
            <a:avLst/>
          </a:prstGeom>
          <a:noFill/>
          <a:ln w="25400" cap="flat" cmpd="sng">
            <a:solidFill>
              <a:schemeClr val="lt1"/>
            </a:solidFill>
            <a:prstDash val="solid"/>
            <a:miter lim="800000"/>
            <a:headEnd type="none" w="sm" len="sm"/>
            <a:tailEnd type="none" w="sm" len="sm"/>
          </a:ln>
        </p:spPr>
      </p:cxnSp>
      <p:sp>
        <p:nvSpPr>
          <p:cNvPr id="9505" name="Google Shape;9505;p69"/>
          <p:cNvSpPr/>
          <p:nvPr/>
        </p:nvSpPr>
        <p:spPr>
          <a:xfrm>
            <a:off x="4260623" y="4272051"/>
            <a:ext cx="2794000" cy="568791"/>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506" name="Google Shape;9506;p69"/>
          <p:cNvSpPr txBox="1"/>
          <p:nvPr/>
        </p:nvSpPr>
        <p:spPr>
          <a:xfrm>
            <a:off x="4453486" y="4300858"/>
            <a:ext cx="25112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airplane routing</a:t>
            </a:r>
            <a:endParaRPr/>
          </a:p>
        </p:txBody>
      </p:sp>
      <p:grpSp>
        <p:nvGrpSpPr>
          <p:cNvPr id="9507" name="Google Shape;9507;p69"/>
          <p:cNvGrpSpPr/>
          <p:nvPr/>
        </p:nvGrpSpPr>
        <p:grpSpPr>
          <a:xfrm>
            <a:off x="3948545" y="1999560"/>
            <a:ext cx="3522823" cy="2811596"/>
            <a:chOff x="3948545" y="1699760"/>
            <a:chExt cx="3522823" cy="2811596"/>
          </a:xfrm>
        </p:grpSpPr>
        <p:sp>
          <p:nvSpPr>
            <p:cNvPr id="9508" name="Google Shape;9508;p69"/>
            <p:cNvSpPr txBox="1"/>
            <p:nvPr/>
          </p:nvSpPr>
          <p:spPr>
            <a:xfrm>
              <a:off x="4400060" y="1699760"/>
              <a:ext cx="250741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ticketing service</a:t>
              </a:r>
              <a:endParaRPr/>
            </a:p>
          </p:txBody>
        </p:sp>
        <p:sp>
          <p:nvSpPr>
            <p:cNvPr id="9509" name="Google Shape;9509;p69"/>
            <p:cNvSpPr txBox="1"/>
            <p:nvPr/>
          </p:nvSpPr>
          <p:spPr>
            <a:xfrm>
              <a:off x="4384331" y="2292643"/>
              <a:ext cx="25421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baggage service</a:t>
              </a:r>
              <a:endParaRPr/>
            </a:p>
          </p:txBody>
        </p:sp>
        <p:sp>
          <p:nvSpPr>
            <p:cNvPr id="9510" name="Google Shape;9510;p69"/>
            <p:cNvSpPr txBox="1"/>
            <p:nvPr/>
          </p:nvSpPr>
          <p:spPr>
            <a:xfrm>
              <a:off x="4686266" y="2872078"/>
              <a:ext cx="192110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gate service</a:t>
              </a:r>
              <a:endParaRPr/>
            </a:p>
          </p:txBody>
        </p:sp>
        <p:sp>
          <p:nvSpPr>
            <p:cNvPr id="9511" name="Google Shape;9511;p69"/>
            <p:cNvSpPr txBox="1"/>
            <p:nvPr/>
          </p:nvSpPr>
          <p:spPr>
            <a:xfrm>
              <a:off x="4485939" y="3451513"/>
              <a:ext cx="235423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runway service</a:t>
              </a:r>
              <a:endParaRPr/>
            </a:p>
          </p:txBody>
        </p:sp>
        <p:grpSp>
          <p:nvGrpSpPr>
            <p:cNvPr id="9512" name="Google Shape;9512;p69"/>
            <p:cNvGrpSpPr/>
            <p:nvPr/>
          </p:nvGrpSpPr>
          <p:grpSpPr>
            <a:xfrm>
              <a:off x="3948545" y="3988136"/>
              <a:ext cx="3522823" cy="523220"/>
              <a:chOff x="3976681" y="3974068"/>
              <a:chExt cx="3522823" cy="523220"/>
            </a:xfrm>
          </p:grpSpPr>
          <p:sp>
            <p:nvSpPr>
              <p:cNvPr id="9513" name="Google Shape;9513;p69"/>
              <p:cNvSpPr/>
              <p:nvPr/>
            </p:nvSpPr>
            <p:spPr>
              <a:xfrm>
                <a:off x="3976681" y="4046279"/>
                <a:ext cx="3522823" cy="402622"/>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514" name="Google Shape;9514;p69"/>
              <p:cNvSpPr txBox="1"/>
              <p:nvPr/>
            </p:nvSpPr>
            <p:spPr>
              <a:xfrm>
                <a:off x="4506558" y="3974068"/>
                <a:ext cx="232730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routing service</a:t>
                </a:r>
                <a:endParaRPr/>
              </a:p>
            </p:txBody>
          </p:sp>
        </p:grpSp>
      </p:grpSp>
      <p:sp>
        <p:nvSpPr>
          <p:cNvPr id="9515" name="Google Shape;9515;p69"/>
          <p:cNvSpPr txBox="1"/>
          <p:nvPr/>
        </p:nvSpPr>
        <p:spPr>
          <a:xfrm>
            <a:off x="2393447" y="5094287"/>
            <a:ext cx="7613650" cy="1763713"/>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1" u="none" strike="noStrike" cap="none">
                <a:solidFill>
                  <a:srgbClr val="CC0000"/>
                </a:solidFill>
                <a:latin typeface="Calibri"/>
                <a:ea typeface="Calibri"/>
                <a:cs typeface="Calibri"/>
                <a:sym typeface="Calibri"/>
              </a:rPr>
              <a:t>layers:</a:t>
            </a:r>
            <a:r>
              <a:rPr lang="en-US" sz="3200" b="0" i="0" u="none" strike="noStrike" cap="none">
                <a:solidFill>
                  <a:srgbClr val="FF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each layer implements a service</a:t>
            </a:r>
            <a:endParaRPr/>
          </a:p>
          <a:p>
            <a:pPr marL="695325" marR="0" lvl="1" indent="-231775" algn="l" rtl="0">
              <a:lnSpc>
                <a:spcPct val="90000"/>
              </a:lnSpc>
              <a:spcBef>
                <a:spcPts val="50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via its own internal-layer actions</a:t>
            </a:r>
            <a:endParaRPr/>
          </a:p>
          <a:p>
            <a:pPr marL="695325" marR="0" lvl="1" indent="-231775" algn="l" rtl="0">
              <a:lnSpc>
                <a:spcPct val="90000"/>
              </a:lnSpc>
              <a:spcBef>
                <a:spcPts val="50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relying on services provided by layer below</a:t>
            </a:r>
            <a:endParaRPr/>
          </a:p>
          <a:p>
            <a:pPr marL="352425" marR="0" lvl="0" indent="-2222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9516" name="Google Shape;9516;p6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85"/>
                                        </p:tgtEl>
                                        <p:attrNameLst>
                                          <p:attrName>style.visibility</p:attrName>
                                        </p:attrNameLst>
                                      </p:cBhvr>
                                      <p:to>
                                        <p:strVal val="visible"/>
                                      </p:to>
                                    </p:set>
                                    <p:animEffect transition="in" filter="fade">
                                      <p:cBhvr>
                                        <p:cTn id="7" dur="1000"/>
                                        <p:tgtEl>
                                          <p:spTgt spid="9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07"/>
                                        </p:tgtEl>
                                        <p:attrNameLst>
                                          <p:attrName>style.visibility</p:attrName>
                                        </p:attrNameLst>
                                      </p:cBhvr>
                                      <p:to>
                                        <p:strVal val="visible"/>
                                      </p:to>
                                    </p:set>
                                    <p:animEffect transition="in" filter="fade">
                                      <p:cBhvr>
                                        <p:cTn id="12" dur="1000"/>
                                        <p:tgtEl>
                                          <p:spTgt spid="9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521"/>
        <p:cNvGrpSpPr/>
        <p:nvPr/>
      </p:nvGrpSpPr>
      <p:grpSpPr>
        <a:xfrm>
          <a:off x="0" y="0"/>
          <a:ext cx="0" cy="0"/>
          <a:chOff x="0" y="0"/>
          <a:chExt cx="0" cy="0"/>
        </a:xfrm>
      </p:grpSpPr>
      <p:sp>
        <p:nvSpPr>
          <p:cNvPr id="9522" name="Google Shape;9522;p70"/>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Why layering?</a:t>
            </a:r>
            <a:endParaRPr sz="4400"/>
          </a:p>
        </p:txBody>
      </p:sp>
      <p:sp>
        <p:nvSpPr>
          <p:cNvPr id="9523" name="Google Shape;9523;p70"/>
          <p:cNvSpPr txBox="1"/>
          <p:nvPr/>
        </p:nvSpPr>
        <p:spPr>
          <a:xfrm>
            <a:off x="780297" y="1203575"/>
            <a:ext cx="10162523" cy="4922704"/>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600"/>
              <a:buFont typeface="Noto Sans Symbols"/>
              <a:buNone/>
            </a:pPr>
            <a:r>
              <a:rPr lang="en-US" sz="3600" b="0" i="0" u="none" strike="noStrike" cap="none">
                <a:solidFill>
                  <a:srgbClr val="000000"/>
                </a:solidFill>
                <a:latin typeface="Calibri"/>
                <a:ea typeface="Calibri"/>
                <a:cs typeface="Calibri"/>
                <a:sym typeface="Calibri"/>
              </a:rPr>
              <a:t>Approach to designing/discussing complex systems:</a:t>
            </a:r>
            <a:endParaRPr/>
          </a:p>
        </p:txBody>
      </p:sp>
      <p:sp>
        <p:nvSpPr>
          <p:cNvPr id="9524" name="Google Shape;9524;p70"/>
          <p:cNvSpPr txBox="1"/>
          <p:nvPr/>
        </p:nvSpPr>
        <p:spPr>
          <a:xfrm>
            <a:off x="722834" y="1935296"/>
            <a:ext cx="7431816" cy="4345583"/>
          </a:xfrm>
          <a:prstGeom prst="rect">
            <a:avLst/>
          </a:prstGeom>
          <a:noFill/>
          <a:ln>
            <a:noFill/>
          </a:ln>
        </p:spPr>
        <p:txBody>
          <a:bodyPr spcFirstLastPara="1" wrap="square" lIns="91425" tIns="45700" rIns="91425" bIns="45700" anchor="t" anchorCtr="0">
            <a:normAutofit/>
          </a:bodyPr>
          <a:lstStyle/>
          <a:p>
            <a:pPr marL="573088" marR="0" lvl="0" indent="-355600"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explicit structure allows identification, relationship of system’s pieces</a:t>
            </a:r>
            <a:endParaRPr/>
          </a:p>
          <a:p>
            <a:pPr marL="982663" marR="0" lvl="1" indent="-355600"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layered </a:t>
            </a:r>
            <a:r>
              <a:rPr lang="en-US" sz="2800" b="0" i="1" u="none" strike="noStrike" cap="none">
                <a:solidFill>
                  <a:srgbClr val="CC0000"/>
                </a:solidFill>
                <a:latin typeface="Calibri"/>
                <a:ea typeface="Calibri"/>
                <a:cs typeface="Calibri"/>
                <a:sym typeface="Calibri"/>
              </a:rPr>
              <a:t>reference model</a:t>
            </a:r>
            <a:r>
              <a:rPr lang="en-US" sz="2800" b="0" i="0" u="none" strike="noStrike" cap="none">
                <a:solidFill>
                  <a:srgbClr val="000000"/>
                </a:solidFill>
                <a:latin typeface="Calibri"/>
                <a:ea typeface="Calibri"/>
                <a:cs typeface="Calibri"/>
                <a:sym typeface="Calibri"/>
              </a:rPr>
              <a:t> for discussion</a:t>
            </a:r>
            <a:endParaRPr/>
          </a:p>
          <a:p>
            <a:pPr marL="573088" marR="0" lvl="0" indent="-355600"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modularization eases maintenance, updating of system</a:t>
            </a:r>
            <a:endParaRPr/>
          </a:p>
          <a:p>
            <a:pPr marL="982663" marR="0" lvl="1" indent="-355600"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change in layer's service </a:t>
            </a:r>
            <a:r>
              <a:rPr lang="en-US" sz="2800" b="0" i="1" u="none" strike="noStrike" cap="none">
                <a:solidFill>
                  <a:srgbClr val="000000"/>
                </a:solidFill>
                <a:latin typeface="Calibri"/>
                <a:ea typeface="Calibri"/>
                <a:cs typeface="Calibri"/>
                <a:sym typeface="Calibri"/>
              </a:rPr>
              <a:t>implementation</a:t>
            </a:r>
            <a:r>
              <a:rPr lang="en-US" sz="2800" b="0" i="0" u="none" strike="noStrike" cap="none">
                <a:solidFill>
                  <a:srgbClr val="000000"/>
                </a:solidFill>
                <a:latin typeface="Calibri"/>
                <a:ea typeface="Calibri"/>
                <a:cs typeface="Calibri"/>
                <a:sym typeface="Calibri"/>
              </a:rPr>
              <a:t>: transparent to rest of system</a:t>
            </a:r>
            <a:endParaRPr/>
          </a:p>
          <a:p>
            <a:pPr marL="982663" marR="0" lvl="1" indent="-355600"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e.g., change in gate procedure doesn’t affect rest of system</a:t>
            </a:r>
            <a:endParaRPr/>
          </a:p>
        </p:txBody>
      </p:sp>
      <p:sp>
        <p:nvSpPr>
          <p:cNvPr id="9525" name="Google Shape;9525;p7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24">
                                            <p:txEl>
                                              <p:pRg st="0" end="0"/>
                                            </p:txEl>
                                          </p:spTgt>
                                        </p:tgtEl>
                                        <p:attrNameLst>
                                          <p:attrName>style.visibility</p:attrName>
                                        </p:attrNameLst>
                                      </p:cBhvr>
                                      <p:to>
                                        <p:strVal val="visible"/>
                                      </p:to>
                                    </p:set>
                                    <p:animEffect transition="in" filter="fade">
                                      <p:cBhvr>
                                        <p:cTn id="7" dur="1000"/>
                                        <p:tgtEl>
                                          <p:spTgt spid="95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24">
                                            <p:txEl>
                                              <p:pRg st="1" end="1"/>
                                            </p:txEl>
                                          </p:spTgt>
                                        </p:tgtEl>
                                        <p:attrNameLst>
                                          <p:attrName>style.visibility</p:attrName>
                                        </p:attrNameLst>
                                      </p:cBhvr>
                                      <p:to>
                                        <p:strVal val="visible"/>
                                      </p:to>
                                    </p:set>
                                    <p:animEffect transition="in" filter="fade">
                                      <p:cBhvr>
                                        <p:cTn id="12" dur="1000"/>
                                        <p:tgtEl>
                                          <p:spTgt spid="95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24">
                                            <p:txEl>
                                              <p:pRg st="2" end="2"/>
                                            </p:txEl>
                                          </p:spTgt>
                                        </p:tgtEl>
                                        <p:attrNameLst>
                                          <p:attrName>style.visibility</p:attrName>
                                        </p:attrNameLst>
                                      </p:cBhvr>
                                      <p:to>
                                        <p:strVal val="visible"/>
                                      </p:to>
                                    </p:set>
                                    <p:animEffect transition="in" filter="fade">
                                      <p:cBhvr>
                                        <p:cTn id="17" dur="1000"/>
                                        <p:tgtEl>
                                          <p:spTgt spid="95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24">
                                            <p:txEl>
                                              <p:pRg st="3" end="3"/>
                                            </p:txEl>
                                          </p:spTgt>
                                        </p:tgtEl>
                                        <p:attrNameLst>
                                          <p:attrName>style.visibility</p:attrName>
                                        </p:attrNameLst>
                                      </p:cBhvr>
                                      <p:to>
                                        <p:strVal val="visible"/>
                                      </p:to>
                                    </p:set>
                                    <p:animEffect transition="in" filter="fade">
                                      <p:cBhvr>
                                        <p:cTn id="22" dur="1000"/>
                                        <p:tgtEl>
                                          <p:spTgt spid="95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524">
                                            <p:txEl>
                                              <p:pRg st="4" end="4"/>
                                            </p:txEl>
                                          </p:spTgt>
                                        </p:tgtEl>
                                        <p:attrNameLst>
                                          <p:attrName>style.visibility</p:attrName>
                                        </p:attrNameLst>
                                      </p:cBhvr>
                                      <p:to>
                                        <p:strVal val="visible"/>
                                      </p:to>
                                    </p:set>
                                    <p:animEffect transition="in" filter="fade">
                                      <p:cBhvr>
                                        <p:cTn id="27" dur="1000"/>
                                        <p:tgtEl>
                                          <p:spTgt spid="95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530"/>
        <p:cNvGrpSpPr/>
        <p:nvPr/>
      </p:nvGrpSpPr>
      <p:grpSpPr>
        <a:xfrm>
          <a:off x="0" y="0"/>
          <a:ext cx="0" cy="0"/>
          <a:chOff x="0" y="0"/>
          <a:chExt cx="0" cy="0"/>
        </a:xfrm>
      </p:grpSpPr>
      <p:sp>
        <p:nvSpPr>
          <p:cNvPr id="9531" name="Google Shape;9531;p71"/>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Layered Internet protocol </a:t>
            </a:r>
            <a:r>
              <a:rPr lang="en-US"/>
              <a:t>s</a:t>
            </a:r>
            <a:r>
              <a:rPr lang="en-US" sz="4400"/>
              <a:t>tack</a:t>
            </a:r>
            <a:endParaRPr sz="4400"/>
          </a:p>
        </p:txBody>
      </p:sp>
      <p:sp>
        <p:nvSpPr>
          <p:cNvPr id="9532" name="Google Shape;9532;p71"/>
          <p:cNvSpPr txBox="1"/>
          <p:nvPr/>
        </p:nvSpPr>
        <p:spPr>
          <a:xfrm>
            <a:off x="979383" y="1472008"/>
            <a:ext cx="7368749" cy="4922704"/>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80000"/>
              </a:lnSpc>
              <a:spcBef>
                <a:spcPts val="0"/>
              </a:spcBef>
              <a:spcAft>
                <a:spcPts val="0"/>
              </a:spcAft>
              <a:buClr>
                <a:srgbClr val="0000A3"/>
              </a:buClr>
              <a:buSzPts val="3200"/>
              <a:buFont typeface="Noto Sans Symbols"/>
              <a:buChar char="▪"/>
            </a:pPr>
            <a:r>
              <a:rPr lang="en-US" sz="3200" b="0" i="1" u="none" strike="noStrike" cap="none">
                <a:solidFill>
                  <a:srgbClr val="CC0000"/>
                </a:solidFill>
                <a:latin typeface="Calibri"/>
                <a:ea typeface="Calibri"/>
                <a:cs typeface="Calibri"/>
                <a:sym typeface="Calibri"/>
              </a:rPr>
              <a:t>application:</a:t>
            </a:r>
            <a:r>
              <a:rPr lang="en-US" sz="3200" b="0" i="0" u="none" strike="noStrike" cap="none">
                <a:solidFill>
                  <a:srgbClr val="0000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supporting network applications</a:t>
            </a:r>
            <a:endParaRPr/>
          </a:p>
          <a:p>
            <a:pPr marL="682625" marR="0" lvl="1" indent="-225425" algn="l" rtl="0">
              <a:lnSpc>
                <a:spcPct val="8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HTTP, IMAP, SMTP, DNS</a:t>
            </a:r>
            <a:endParaRPr/>
          </a:p>
          <a:p>
            <a:pPr marL="287338" marR="0" lvl="0" indent="-287338" algn="l" rtl="0">
              <a:lnSpc>
                <a:spcPct val="80000"/>
              </a:lnSpc>
              <a:spcBef>
                <a:spcPts val="1000"/>
              </a:spcBef>
              <a:spcAft>
                <a:spcPts val="0"/>
              </a:spcAft>
              <a:buClr>
                <a:srgbClr val="0000A3"/>
              </a:buClr>
              <a:buSzPts val="3200"/>
              <a:buFont typeface="Noto Sans Symbols"/>
              <a:buChar char="▪"/>
            </a:pPr>
            <a:r>
              <a:rPr lang="en-US" sz="3200" b="0" i="1" u="none" strike="noStrike" cap="none">
                <a:solidFill>
                  <a:srgbClr val="CC0000"/>
                </a:solidFill>
                <a:latin typeface="Calibri"/>
                <a:ea typeface="Calibri"/>
                <a:cs typeface="Calibri"/>
                <a:sym typeface="Calibri"/>
              </a:rPr>
              <a:t>transport:</a:t>
            </a:r>
            <a:r>
              <a:rPr lang="en-US" sz="3200" b="0" i="0" u="none" strike="noStrike" cap="none">
                <a:solidFill>
                  <a:srgbClr val="0000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process-process data transfer</a:t>
            </a:r>
            <a:endParaRPr/>
          </a:p>
          <a:p>
            <a:pPr marL="682625" marR="0" lvl="1" indent="-225425" algn="l" rtl="0">
              <a:lnSpc>
                <a:spcPct val="8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TCP, UDP</a:t>
            </a:r>
            <a:endParaRPr/>
          </a:p>
          <a:p>
            <a:pPr marL="287338" marR="0" lvl="0" indent="-287338" algn="l" rtl="0">
              <a:lnSpc>
                <a:spcPct val="80000"/>
              </a:lnSpc>
              <a:spcBef>
                <a:spcPts val="1000"/>
              </a:spcBef>
              <a:spcAft>
                <a:spcPts val="0"/>
              </a:spcAft>
              <a:buClr>
                <a:srgbClr val="0000A3"/>
              </a:buClr>
              <a:buSzPts val="3200"/>
              <a:buFont typeface="Noto Sans Symbols"/>
              <a:buChar char="▪"/>
            </a:pPr>
            <a:r>
              <a:rPr lang="en-US" sz="3200" b="0" i="1" u="none" strike="noStrike" cap="none">
                <a:solidFill>
                  <a:srgbClr val="CC0000"/>
                </a:solidFill>
                <a:latin typeface="Calibri"/>
                <a:ea typeface="Calibri"/>
                <a:cs typeface="Calibri"/>
                <a:sym typeface="Calibri"/>
              </a:rPr>
              <a:t>network:</a:t>
            </a:r>
            <a:r>
              <a:rPr lang="en-US" sz="3200" b="0" i="0" u="none" strike="noStrike" cap="none">
                <a:solidFill>
                  <a:srgbClr val="0000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routing of datagrams from source to destination</a:t>
            </a:r>
            <a:endParaRPr/>
          </a:p>
          <a:p>
            <a:pPr marL="682625" marR="0" lvl="1" indent="-225425" algn="l" rtl="0">
              <a:lnSpc>
                <a:spcPct val="8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IP, routing protocols</a:t>
            </a:r>
            <a:endParaRPr/>
          </a:p>
          <a:p>
            <a:pPr marL="287338" marR="0" lvl="0" indent="-287338" algn="l" rtl="0">
              <a:lnSpc>
                <a:spcPct val="80000"/>
              </a:lnSpc>
              <a:spcBef>
                <a:spcPts val="1000"/>
              </a:spcBef>
              <a:spcAft>
                <a:spcPts val="0"/>
              </a:spcAft>
              <a:buClr>
                <a:srgbClr val="0000A3"/>
              </a:buClr>
              <a:buSzPts val="3200"/>
              <a:buFont typeface="Noto Sans Symbols"/>
              <a:buChar char="▪"/>
            </a:pPr>
            <a:r>
              <a:rPr lang="en-US" sz="3200" b="0" i="1" u="none" strike="noStrike" cap="none">
                <a:solidFill>
                  <a:srgbClr val="CC0000"/>
                </a:solidFill>
                <a:latin typeface="Calibri"/>
                <a:ea typeface="Calibri"/>
                <a:cs typeface="Calibri"/>
                <a:sym typeface="Calibri"/>
              </a:rPr>
              <a:t>link:</a:t>
            </a:r>
            <a:r>
              <a:rPr lang="en-US" sz="3200" b="0" i="0" u="none" strike="noStrike" cap="none">
                <a:solidFill>
                  <a:srgbClr val="0000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data transfer between neighboring  network elements</a:t>
            </a:r>
            <a:endParaRPr/>
          </a:p>
          <a:p>
            <a:pPr marL="682625" marR="0" lvl="1" indent="-225425" algn="l" rtl="0">
              <a:lnSpc>
                <a:spcPct val="8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Ethernet, 802.11 (WiFi), PPP</a:t>
            </a:r>
            <a:endParaRPr/>
          </a:p>
          <a:p>
            <a:pPr marL="287338" marR="0" lvl="0" indent="-287338" algn="l" rtl="0">
              <a:lnSpc>
                <a:spcPct val="80000"/>
              </a:lnSpc>
              <a:spcBef>
                <a:spcPts val="1000"/>
              </a:spcBef>
              <a:spcAft>
                <a:spcPts val="0"/>
              </a:spcAft>
              <a:buClr>
                <a:srgbClr val="0000A3"/>
              </a:buClr>
              <a:buSzPts val="3200"/>
              <a:buFont typeface="Noto Sans Symbols"/>
              <a:buChar char="▪"/>
            </a:pPr>
            <a:r>
              <a:rPr lang="en-US" sz="3200" b="0" i="1" u="none" strike="noStrike" cap="none">
                <a:solidFill>
                  <a:srgbClr val="CC0000"/>
                </a:solidFill>
                <a:latin typeface="Calibri"/>
                <a:ea typeface="Calibri"/>
                <a:cs typeface="Calibri"/>
                <a:sym typeface="Calibri"/>
              </a:rPr>
              <a:t>physical:</a:t>
            </a:r>
            <a:r>
              <a:rPr lang="en-US" sz="3200" b="0" i="0" u="none" strike="noStrike" cap="none">
                <a:solidFill>
                  <a:srgbClr val="0000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bits “on the wire”</a:t>
            </a:r>
            <a:endParaRPr/>
          </a:p>
        </p:txBody>
      </p:sp>
      <p:sp>
        <p:nvSpPr>
          <p:cNvPr id="9533" name="Google Shape;9533;p71"/>
          <p:cNvSpPr/>
          <p:nvPr/>
        </p:nvSpPr>
        <p:spPr>
          <a:xfrm>
            <a:off x="8913284" y="1902006"/>
            <a:ext cx="1892300" cy="3530600"/>
          </a:xfrm>
          <a:prstGeom prst="rect">
            <a:avLst/>
          </a:prstGeom>
          <a:solidFill>
            <a:schemeClr val="lt1"/>
          </a:solidFill>
          <a:ln w="38100" cap="flat" cmpd="sng">
            <a:solidFill>
              <a:schemeClr val="dk1"/>
            </a:solidFill>
            <a:prstDash val="solid"/>
            <a:miter lim="800000"/>
            <a:headEnd type="none" w="sm" len="sm"/>
            <a:tailEnd type="none" w="sm" len="sm"/>
          </a:ln>
          <a:effectLst>
            <a:outerShdw blurRad="304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73571"/>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534" name="Google Shape;9534;p71"/>
          <p:cNvSpPr txBox="1"/>
          <p:nvPr/>
        </p:nvSpPr>
        <p:spPr>
          <a:xfrm>
            <a:off x="9503820" y="4217549"/>
            <a:ext cx="700833"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rgbClr val="C00000"/>
              </a:buClr>
              <a:buSzPts val="2800"/>
              <a:buFont typeface="Calibri"/>
              <a:buNone/>
            </a:pPr>
            <a:r>
              <a:rPr lang="en-US" sz="2800" b="0" i="0" u="none" strike="noStrike" cap="none">
                <a:solidFill>
                  <a:srgbClr val="C00000"/>
                </a:solidFill>
                <a:latin typeface="Calibri"/>
                <a:ea typeface="Calibri"/>
                <a:cs typeface="Calibri"/>
                <a:sym typeface="Calibri"/>
              </a:rPr>
              <a:t>link</a:t>
            </a:r>
            <a:endParaRPr/>
          </a:p>
        </p:txBody>
      </p:sp>
      <p:cxnSp>
        <p:nvCxnSpPr>
          <p:cNvPr id="9535" name="Google Shape;9535;p71"/>
          <p:cNvCxnSpPr/>
          <p:nvPr/>
        </p:nvCxnSpPr>
        <p:spPr>
          <a:xfrm>
            <a:off x="8906934" y="2637698"/>
            <a:ext cx="1885950" cy="0"/>
          </a:xfrm>
          <a:prstGeom prst="straightConnector1">
            <a:avLst/>
          </a:prstGeom>
          <a:noFill/>
          <a:ln w="38100" cap="flat" cmpd="sng">
            <a:solidFill>
              <a:schemeClr val="dk1"/>
            </a:solidFill>
            <a:prstDash val="solid"/>
            <a:round/>
            <a:headEnd type="none" w="med" len="med"/>
            <a:tailEnd type="none" w="med" len="med"/>
          </a:ln>
        </p:spPr>
      </p:cxnSp>
      <p:cxnSp>
        <p:nvCxnSpPr>
          <p:cNvPr id="9536" name="Google Shape;9536;p71"/>
          <p:cNvCxnSpPr/>
          <p:nvPr/>
        </p:nvCxnSpPr>
        <p:spPr>
          <a:xfrm>
            <a:off x="8906934" y="3342548"/>
            <a:ext cx="1885950" cy="0"/>
          </a:xfrm>
          <a:prstGeom prst="straightConnector1">
            <a:avLst/>
          </a:prstGeom>
          <a:noFill/>
          <a:ln w="38100" cap="flat" cmpd="sng">
            <a:solidFill>
              <a:schemeClr val="dk1"/>
            </a:solidFill>
            <a:prstDash val="solid"/>
            <a:round/>
            <a:headEnd type="none" w="med" len="med"/>
            <a:tailEnd type="none" w="med" len="med"/>
          </a:ln>
        </p:spPr>
      </p:cxnSp>
      <p:cxnSp>
        <p:nvCxnSpPr>
          <p:cNvPr id="9537" name="Google Shape;9537;p71"/>
          <p:cNvCxnSpPr/>
          <p:nvPr/>
        </p:nvCxnSpPr>
        <p:spPr>
          <a:xfrm>
            <a:off x="8906934" y="4053748"/>
            <a:ext cx="1885950" cy="0"/>
          </a:xfrm>
          <a:prstGeom prst="straightConnector1">
            <a:avLst/>
          </a:prstGeom>
          <a:noFill/>
          <a:ln w="38100" cap="flat" cmpd="sng">
            <a:solidFill>
              <a:schemeClr val="dk1"/>
            </a:solidFill>
            <a:prstDash val="solid"/>
            <a:round/>
            <a:headEnd type="none" w="med" len="med"/>
            <a:tailEnd type="none" w="med" len="med"/>
          </a:ln>
        </p:spPr>
      </p:cxnSp>
      <p:cxnSp>
        <p:nvCxnSpPr>
          <p:cNvPr id="9538" name="Google Shape;9538;p71"/>
          <p:cNvCxnSpPr/>
          <p:nvPr/>
        </p:nvCxnSpPr>
        <p:spPr>
          <a:xfrm>
            <a:off x="8906934" y="4764948"/>
            <a:ext cx="1885950" cy="0"/>
          </a:xfrm>
          <a:prstGeom prst="straightConnector1">
            <a:avLst/>
          </a:prstGeom>
          <a:noFill/>
          <a:ln w="38100" cap="flat" cmpd="sng">
            <a:solidFill>
              <a:schemeClr val="dk1"/>
            </a:solidFill>
            <a:prstDash val="solid"/>
            <a:round/>
            <a:headEnd type="none" w="med" len="med"/>
            <a:tailEnd type="none" w="med" len="med"/>
          </a:ln>
        </p:spPr>
      </p:cxnSp>
      <p:sp>
        <p:nvSpPr>
          <p:cNvPr id="9539" name="Google Shape;9539;p71"/>
          <p:cNvSpPr txBox="1"/>
          <p:nvPr/>
        </p:nvSpPr>
        <p:spPr>
          <a:xfrm>
            <a:off x="8942478" y="2070093"/>
            <a:ext cx="1795813"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rgbClr val="C00000"/>
              </a:buClr>
              <a:buSzPts val="2800"/>
              <a:buFont typeface="Calibri"/>
              <a:buNone/>
            </a:pPr>
            <a:r>
              <a:rPr lang="en-US" sz="2800" b="0" i="0" u="none" strike="noStrike" cap="none">
                <a:solidFill>
                  <a:srgbClr val="C00000"/>
                </a:solidFill>
                <a:latin typeface="Calibri"/>
                <a:ea typeface="Calibri"/>
                <a:cs typeface="Calibri"/>
                <a:sym typeface="Calibri"/>
              </a:rPr>
              <a:t>application</a:t>
            </a:r>
            <a:endParaRPr/>
          </a:p>
        </p:txBody>
      </p:sp>
      <p:sp>
        <p:nvSpPr>
          <p:cNvPr id="9540" name="Google Shape;9540;p71"/>
          <p:cNvSpPr txBox="1"/>
          <p:nvPr/>
        </p:nvSpPr>
        <p:spPr>
          <a:xfrm>
            <a:off x="9139934" y="3510968"/>
            <a:ext cx="1400896"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rgbClr val="C00000"/>
              </a:buClr>
              <a:buSzPts val="2800"/>
              <a:buFont typeface="Calibri"/>
              <a:buNone/>
            </a:pPr>
            <a:r>
              <a:rPr lang="en-US" sz="2800" b="0" i="0" u="none" strike="noStrike" cap="none">
                <a:solidFill>
                  <a:srgbClr val="C00000"/>
                </a:solidFill>
                <a:latin typeface="Calibri"/>
                <a:ea typeface="Calibri"/>
                <a:cs typeface="Calibri"/>
                <a:sym typeface="Calibri"/>
              </a:rPr>
              <a:t>network</a:t>
            </a:r>
            <a:endParaRPr/>
          </a:p>
        </p:txBody>
      </p:sp>
      <p:sp>
        <p:nvSpPr>
          <p:cNvPr id="9541" name="Google Shape;9541;p71"/>
          <p:cNvSpPr txBox="1"/>
          <p:nvPr/>
        </p:nvSpPr>
        <p:spPr>
          <a:xfrm>
            <a:off x="9024889" y="2776676"/>
            <a:ext cx="1547860"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rgbClr val="C00000"/>
              </a:buClr>
              <a:buSzPts val="2800"/>
              <a:buFont typeface="Calibri"/>
              <a:buNone/>
            </a:pPr>
            <a:r>
              <a:rPr lang="en-US" sz="2800" b="0" i="0" u="none" strike="noStrike" cap="none">
                <a:solidFill>
                  <a:srgbClr val="C00000"/>
                </a:solidFill>
                <a:latin typeface="Calibri"/>
                <a:ea typeface="Calibri"/>
                <a:cs typeface="Calibri"/>
                <a:sym typeface="Calibri"/>
              </a:rPr>
              <a:t>transport</a:t>
            </a:r>
            <a:endParaRPr/>
          </a:p>
        </p:txBody>
      </p:sp>
      <p:sp>
        <p:nvSpPr>
          <p:cNvPr id="9542" name="Google Shape;9542;p71"/>
          <p:cNvSpPr txBox="1"/>
          <p:nvPr/>
        </p:nvSpPr>
        <p:spPr>
          <a:xfrm>
            <a:off x="9197943" y="4884466"/>
            <a:ext cx="1340302"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rgbClr val="C00000"/>
              </a:buClr>
              <a:buSzPts val="2800"/>
              <a:buFont typeface="Calibri"/>
              <a:buNone/>
            </a:pPr>
            <a:r>
              <a:rPr lang="en-US" sz="2800" b="0" i="0" u="none" strike="noStrike" cap="none">
                <a:solidFill>
                  <a:srgbClr val="C00000"/>
                </a:solidFill>
                <a:latin typeface="Calibri"/>
                <a:ea typeface="Calibri"/>
                <a:cs typeface="Calibri"/>
                <a:sym typeface="Calibri"/>
              </a:rPr>
              <a:t>physical</a:t>
            </a:r>
            <a:endParaRPr/>
          </a:p>
        </p:txBody>
      </p:sp>
      <p:grpSp>
        <p:nvGrpSpPr>
          <p:cNvPr id="9543" name="Google Shape;9543;p71"/>
          <p:cNvGrpSpPr/>
          <p:nvPr/>
        </p:nvGrpSpPr>
        <p:grpSpPr>
          <a:xfrm>
            <a:off x="8931728" y="1894114"/>
            <a:ext cx="1877786" cy="734786"/>
            <a:chOff x="8980714" y="751114"/>
            <a:chExt cx="1877786" cy="734786"/>
          </a:xfrm>
        </p:grpSpPr>
        <p:sp>
          <p:nvSpPr>
            <p:cNvPr id="9544" name="Google Shape;9544;p71"/>
            <p:cNvSpPr/>
            <p:nvPr/>
          </p:nvSpPr>
          <p:spPr>
            <a:xfrm>
              <a:off x="8980714" y="751114"/>
              <a:ext cx="1877786" cy="73478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45" name="Google Shape;9545;p71"/>
            <p:cNvSpPr txBox="1"/>
            <p:nvPr/>
          </p:nvSpPr>
          <p:spPr>
            <a:xfrm>
              <a:off x="9029564" y="899878"/>
              <a:ext cx="1795813"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chemeClr val="lt1"/>
                </a:buClr>
                <a:buSzPts val="2800"/>
                <a:buFont typeface="Calibri"/>
                <a:buNone/>
              </a:pPr>
              <a:r>
                <a:rPr lang="en-US" sz="2800" b="0" i="0" u="none" strike="noStrike" cap="none">
                  <a:solidFill>
                    <a:schemeClr val="lt1"/>
                  </a:solidFill>
                  <a:latin typeface="Calibri"/>
                  <a:ea typeface="Calibri"/>
                  <a:cs typeface="Calibri"/>
                  <a:sym typeface="Calibri"/>
                </a:rPr>
                <a:t>application</a:t>
              </a:r>
              <a:endParaRPr/>
            </a:p>
          </p:txBody>
        </p:sp>
      </p:grpSp>
      <p:grpSp>
        <p:nvGrpSpPr>
          <p:cNvPr id="9546" name="Google Shape;9546;p71"/>
          <p:cNvGrpSpPr/>
          <p:nvPr/>
        </p:nvGrpSpPr>
        <p:grpSpPr>
          <a:xfrm>
            <a:off x="8933979" y="2649498"/>
            <a:ext cx="1861418" cy="688224"/>
            <a:chOff x="8993850" y="766270"/>
            <a:chExt cx="1861418" cy="688224"/>
          </a:xfrm>
        </p:grpSpPr>
        <p:sp>
          <p:nvSpPr>
            <p:cNvPr id="9547" name="Google Shape;9547;p71"/>
            <p:cNvSpPr/>
            <p:nvPr/>
          </p:nvSpPr>
          <p:spPr>
            <a:xfrm>
              <a:off x="8993850" y="766270"/>
              <a:ext cx="1861418" cy="688224"/>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48" name="Google Shape;9548;p71"/>
            <p:cNvSpPr txBox="1"/>
            <p:nvPr/>
          </p:nvSpPr>
          <p:spPr>
            <a:xfrm>
              <a:off x="9153542" y="899878"/>
              <a:ext cx="1547860"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chemeClr val="lt1"/>
                </a:buClr>
                <a:buSzPts val="2800"/>
                <a:buFont typeface="Calibri"/>
                <a:buNone/>
              </a:pPr>
              <a:r>
                <a:rPr lang="en-US" sz="2800" b="0" i="0" u="none" strike="noStrike" cap="none">
                  <a:solidFill>
                    <a:schemeClr val="lt1"/>
                  </a:solidFill>
                  <a:latin typeface="Calibri"/>
                  <a:ea typeface="Calibri"/>
                  <a:cs typeface="Calibri"/>
                  <a:sym typeface="Calibri"/>
                </a:rPr>
                <a:t>transport</a:t>
              </a:r>
              <a:endParaRPr/>
            </a:p>
          </p:txBody>
        </p:sp>
      </p:grpSp>
      <p:grpSp>
        <p:nvGrpSpPr>
          <p:cNvPr id="9549" name="Google Shape;9549;p71"/>
          <p:cNvGrpSpPr/>
          <p:nvPr/>
        </p:nvGrpSpPr>
        <p:grpSpPr>
          <a:xfrm>
            <a:off x="8931286" y="3357646"/>
            <a:ext cx="1861418" cy="677992"/>
            <a:chOff x="8993850" y="766270"/>
            <a:chExt cx="1861418" cy="677992"/>
          </a:xfrm>
        </p:grpSpPr>
        <p:sp>
          <p:nvSpPr>
            <p:cNvPr id="9550" name="Google Shape;9550;p71"/>
            <p:cNvSpPr/>
            <p:nvPr/>
          </p:nvSpPr>
          <p:spPr>
            <a:xfrm>
              <a:off x="8993850" y="766270"/>
              <a:ext cx="1861418" cy="677992"/>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51" name="Google Shape;9551;p71"/>
            <p:cNvSpPr txBox="1"/>
            <p:nvPr/>
          </p:nvSpPr>
          <p:spPr>
            <a:xfrm>
              <a:off x="9227024" y="899878"/>
              <a:ext cx="1400896"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chemeClr val="lt1"/>
                </a:buClr>
                <a:buSzPts val="2800"/>
                <a:buFont typeface="Calibri"/>
                <a:buNone/>
              </a:pPr>
              <a:r>
                <a:rPr lang="en-US" sz="2800" b="0" i="0" u="none" strike="noStrike" cap="none">
                  <a:solidFill>
                    <a:schemeClr val="lt1"/>
                  </a:solidFill>
                  <a:latin typeface="Calibri"/>
                  <a:ea typeface="Calibri"/>
                  <a:cs typeface="Calibri"/>
                  <a:sym typeface="Calibri"/>
                </a:rPr>
                <a:t>network</a:t>
              </a:r>
              <a:endParaRPr/>
            </a:p>
          </p:txBody>
        </p:sp>
      </p:grpSp>
      <p:grpSp>
        <p:nvGrpSpPr>
          <p:cNvPr id="9552" name="Google Shape;9552;p71"/>
          <p:cNvGrpSpPr/>
          <p:nvPr/>
        </p:nvGrpSpPr>
        <p:grpSpPr>
          <a:xfrm>
            <a:off x="8931824" y="4072257"/>
            <a:ext cx="1861418" cy="677992"/>
            <a:chOff x="8993850" y="766270"/>
            <a:chExt cx="1861418" cy="677992"/>
          </a:xfrm>
        </p:grpSpPr>
        <p:sp>
          <p:nvSpPr>
            <p:cNvPr id="9553" name="Google Shape;9553;p71"/>
            <p:cNvSpPr/>
            <p:nvPr/>
          </p:nvSpPr>
          <p:spPr>
            <a:xfrm>
              <a:off x="8993850" y="766270"/>
              <a:ext cx="1861418" cy="677992"/>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54" name="Google Shape;9554;p71"/>
            <p:cNvSpPr txBox="1"/>
            <p:nvPr/>
          </p:nvSpPr>
          <p:spPr>
            <a:xfrm>
              <a:off x="9577056" y="899878"/>
              <a:ext cx="700834"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chemeClr val="lt1"/>
                </a:buClr>
                <a:buSzPts val="2800"/>
                <a:buFont typeface="Calibri"/>
                <a:buNone/>
              </a:pPr>
              <a:r>
                <a:rPr lang="en-US" sz="2800" b="0" i="0" u="none" strike="noStrike" cap="none">
                  <a:solidFill>
                    <a:schemeClr val="lt1"/>
                  </a:solidFill>
                  <a:latin typeface="Calibri"/>
                  <a:ea typeface="Calibri"/>
                  <a:cs typeface="Calibri"/>
                  <a:sym typeface="Calibri"/>
                </a:rPr>
                <a:t>link</a:t>
              </a:r>
              <a:endParaRPr/>
            </a:p>
          </p:txBody>
        </p:sp>
      </p:grpSp>
      <p:grpSp>
        <p:nvGrpSpPr>
          <p:cNvPr id="9555" name="Google Shape;9555;p71"/>
          <p:cNvGrpSpPr/>
          <p:nvPr/>
        </p:nvGrpSpPr>
        <p:grpSpPr>
          <a:xfrm>
            <a:off x="8925900" y="4785252"/>
            <a:ext cx="1861418" cy="639758"/>
            <a:chOff x="8993850" y="784041"/>
            <a:chExt cx="1861418" cy="639758"/>
          </a:xfrm>
        </p:grpSpPr>
        <p:sp>
          <p:nvSpPr>
            <p:cNvPr id="9556" name="Google Shape;9556;p71"/>
            <p:cNvSpPr/>
            <p:nvPr/>
          </p:nvSpPr>
          <p:spPr>
            <a:xfrm>
              <a:off x="8993850" y="784041"/>
              <a:ext cx="1861418" cy="639758"/>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57" name="Google Shape;9557;p71"/>
            <p:cNvSpPr txBox="1"/>
            <p:nvPr/>
          </p:nvSpPr>
          <p:spPr>
            <a:xfrm>
              <a:off x="9257324" y="899878"/>
              <a:ext cx="1340303"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chemeClr val="lt1"/>
                </a:buClr>
                <a:buSzPts val="2800"/>
                <a:buFont typeface="Calibri"/>
                <a:buNone/>
              </a:pPr>
              <a:r>
                <a:rPr lang="en-US" sz="2800" b="0" i="0" u="none" strike="noStrike" cap="none">
                  <a:solidFill>
                    <a:schemeClr val="lt1"/>
                  </a:solidFill>
                  <a:latin typeface="Calibri"/>
                  <a:ea typeface="Calibri"/>
                  <a:cs typeface="Calibri"/>
                  <a:sym typeface="Calibri"/>
                </a:rPr>
                <a:t>physical</a:t>
              </a:r>
              <a:endParaRPr/>
            </a:p>
          </p:txBody>
        </p:sp>
      </p:grpSp>
      <p:sp>
        <p:nvSpPr>
          <p:cNvPr id="9558" name="Google Shape;9558;p7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32">
                                            <p:txEl>
                                              <p:pRg st="0" end="0"/>
                                            </p:txEl>
                                          </p:spTgt>
                                        </p:tgtEl>
                                        <p:attrNameLst>
                                          <p:attrName>style.visibility</p:attrName>
                                        </p:attrNameLst>
                                      </p:cBhvr>
                                      <p:to>
                                        <p:strVal val="visible"/>
                                      </p:to>
                                    </p:set>
                                    <p:animEffect transition="in" filter="fade">
                                      <p:cBhvr>
                                        <p:cTn id="7" dur="500"/>
                                        <p:tgtEl>
                                          <p:spTgt spid="95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32">
                                            <p:txEl>
                                              <p:pRg st="1" end="1"/>
                                            </p:txEl>
                                          </p:spTgt>
                                        </p:tgtEl>
                                        <p:attrNameLst>
                                          <p:attrName>style.visibility</p:attrName>
                                        </p:attrNameLst>
                                      </p:cBhvr>
                                      <p:to>
                                        <p:strVal val="visible"/>
                                      </p:to>
                                    </p:set>
                                    <p:animEffect transition="in" filter="fade">
                                      <p:cBhvr>
                                        <p:cTn id="12" dur="500"/>
                                        <p:tgtEl>
                                          <p:spTgt spid="95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32">
                                            <p:txEl>
                                              <p:pRg st="2" end="2"/>
                                            </p:txEl>
                                          </p:spTgt>
                                        </p:tgtEl>
                                        <p:attrNameLst>
                                          <p:attrName>style.visibility</p:attrName>
                                        </p:attrNameLst>
                                      </p:cBhvr>
                                      <p:to>
                                        <p:strVal val="visible"/>
                                      </p:to>
                                    </p:set>
                                    <p:animEffect transition="in" filter="fade">
                                      <p:cBhvr>
                                        <p:cTn id="17" dur="500"/>
                                        <p:tgtEl>
                                          <p:spTgt spid="95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32">
                                            <p:txEl>
                                              <p:pRg st="3" end="3"/>
                                            </p:txEl>
                                          </p:spTgt>
                                        </p:tgtEl>
                                        <p:attrNameLst>
                                          <p:attrName>style.visibility</p:attrName>
                                        </p:attrNameLst>
                                      </p:cBhvr>
                                      <p:to>
                                        <p:strVal val="visible"/>
                                      </p:to>
                                    </p:set>
                                    <p:animEffect transition="in" filter="fade">
                                      <p:cBhvr>
                                        <p:cTn id="22" dur="500"/>
                                        <p:tgtEl>
                                          <p:spTgt spid="953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532">
                                            <p:txEl>
                                              <p:pRg st="4" end="4"/>
                                            </p:txEl>
                                          </p:spTgt>
                                        </p:tgtEl>
                                        <p:attrNameLst>
                                          <p:attrName>style.visibility</p:attrName>
                                        </p:attrNameLst>
                                      </p:cBhvr>
                                      <p:to>
                                        <p:strVal val="visible"/>
                                      </p:to>
                                    </p:set>
                                    <p:animEffect transition="in" filter="fade">
                                      <p:cBhvr>
                                        <p:cTn id="27" dur="500"/>
                                        <p:tgtEl>
                                          <p:spTgt spid="953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532">
                                            <p:txEl>
                                              <p:pRg st="5" end="5"/>
                                            </p:txEl>
                                          </p:spTgt>
                                        </p:tgtEl>
                                        <p:attrNameLst>
                                          <p:attrName>style.visibility</p:attrName>
                                        </p:attrNameLst>
                                      </p:cBhvr>
                                      <p:to>
                                        <p:strVal val="visible"/>
                                      </p:to>
                                    </p:set>
                                    <p:animEffect transition="in" filter="fade">
                                      <p:cBhvr>
                                        <p:cTn id="32" dur="500"/>
                                        <p:tgtEl>
                                          <p:spTgt spid="953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532">
                                            <p:txEl>
                                              <p:pRg st="6" end="6"/>
                                            </p:txEl>
                                          </p:spTgt>
                                        </p:tgtEl>
                                        <p:attrNameLst>
                                          <p:attrName>style.visibility</p:attrName>
                                        </p:attrNameLst>
                                      </p:cBhvr>
                                      <p:to>
                                        <p:strVal val="visible"/>
                                      </p:to>
                                    </p:set>
                                    <p:animEffect transition="in" filter="fade">
                                      <p:cBhvr>
                                        <p:cTn id="37" dur="500"/>
                                        <p:tgtEl>
                                          <p:spTgt spid="953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532">
                                            <p:txEl>
                                              <p:pRg st="7" end="7"/>
                                            </p:txEl>
                                          </p:spTgt>
                                        </p:tgtEl>
                                        <p:attrNameLst>
                                          <p:attrName>style.visibility</p:attrName>
                                        </p:attrNameLst>
                                      </p:cBhvr>
                                      <p:to>
                                        <p:strVal val="visible"/>
                                      </p:to>
                                    </p:set>
                                    <p:animEffect transition="in" filter="fade">
                                      <p:cBhvr>
                                        <p:cTn id="42" dur="500"/>
                                        <p:tgtEl>
                                          <p:spTgt spid="953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532">
                                            <p:txEl>
                                              <p:pRg st="8" end="8"/>
                                            </p:txEl>
                                          </p:spTgt>
                                        </p:tgtEl>
                                        <p:attrNameLst>
                                          <p:attrName>style.visibility</p:attrName>
                                        </p:attrNameLst>
                                      </p:cBhvr>
                                      <p:to>
                                        <p:strVal val="visible"/>
                                      </p:to>
                                    </p:set>
                                    <p:animEffect transition="in" filter="fade">
                                      <p:cBhvr>
                                        <p:cTn id="47" dur="500"/>
                                        <p:tgtEl>
                                          <p:spTgt spid="9532">
                                            <p:txEl>
                                              <p:pRg st="8" end="8"/>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9543"/>
                                        </p:tgtEl>
                                        <p:attrNameLst>
                                          <p:attrName>style.visibility</p:attrName>
                                        </p:attrNameLst>
                                      </p:cBhvr>
                                      <p:to>
                                        <p:strVal val="visible"/>
                                      </p:to>
                                    </p:set>
                                    <p:animEffect transition="in" filter="fade">
                                      <p:cBhvr>
                                        <p:cTn id="50" dur="500"/>
                                        <p:tgtEl>
                                          <p:spTgt spid="95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9543"/>
                                        </p:tgtEl>
                                      </p:cBhvr>
                                    </p:animEffect>
                                    <p:set>
                                      <p:cBhvr>
                                        <p:cTn id="55" dur="1" fill="hold">
                                          <p:stCondLst>
                                            <p:cond delay="500"/>
                                          </p:stCondLst>
                                        </p:cTn>
                                        <p:tgtEl>
                                          <p:spTgt spid="9543"/>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9546"/>
                                        </p:tgtEl>
                                        <p:attrNameLst>
                                          <p:attrName>style.visibility</p:attrName>
                                        </p:attrNameLst>
                                      </p:cBhvr>
                                      <p:to>
                                        <p:strVal val="visible"/>
                                      </p:to>
                                    </p:set>
                                    <p:animEffect transition="in" filter="fade">
                                      <p:cBhvr>
                                        <p:cTn id="58" dur="500"/>
                                        <p:tgtEl>
                                          <p:spTgt spid="954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46"/>
                                        </p:tgtEl>
                                      </p:cBhvr>
                                    </p:animEffect>
                                    <p:set>
                                      <p:cBhvr>
                                        <p:cTn id="63" dur="1" fill="hold">
                                          <p:stCondLst>
                                            <p:cond delay="500"/>
                                          </p:stCondLst>
                                        </p:cTn>
                                        <p:tgtEl>
                                          <p:spTgt spid="9546"/>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9549"/>
                                        </p:tgtEl>
                                        <p:attrNameLst>
                                          <p:attrName>style.visibility</p:attrName>
                                        </p:attrNameLst>
                                      </p:cBhvr>
                                      <p:to>
                                        <p:strVal val="visible"/>
                                      </p:to>
                                    </p:set>
                                    <p:animEffect transition="in" filter="fade">
                                      <p:cBhvr>
                                        <p:cTn id="66" dur="500"/>
                                        <p:tgtEl>
                                          <p:spTgt spid="954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9549"/>
                                        </p:tgtEl>
                                      </p:cBhvr>
                                    </p:animEffect>
                                    <p:set>
                                      <p:cBhvr>
                                        <p:cTn id="71" dur="1" fill="hold">
                                          <p:stCondLst>
                                            <p:cond delay="500"/>
                                          </p:stCondLst>
                                        </p:cTn>
                                        <p:tgtEl>
                                          <p:spTgt spid="9549"/>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9552"/>
                                        </p:tgtEl>
                                        <p:attrNameLst>
                                          <p:attrName>style.visibility</p:attrName>
                                        </p:attrNameLst>
                                      </p:cBhvr>
                                      <p:to>
                                        <p:strVal val="visible"/>
                                      </p:to>
                                    </p:set>
                                    <p:animEffect transition="in" filter="fade">
                                      <p:cBhvr>
                                        <p:cTn id="74" dur="500"/>
                                        <p:tgtEl>
                                          <p:spTgt spid="955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9552"/>
                                        </p:tgtEl>
                                      </p:cBhvr>
                                    </p:animEffect>
                                    <p:set>
                                      <p:cBhvr>
                                        <p:cTn id="79" dur="1" fill="hold">
                                          <p:stCondLst>
                                            <p:cond delay="500"/>
                                          </p:stCondLst>
                                        </p:cTn>
                                        <p:tgtEl>
                                          <p:spTgt spid="9552"/>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9555"/>
                                        </p:tgtEl>
                                        <p:attrNameLst>
                                          <p:attrName>style.visibility</p:attrName>
                                        </p:attrNameLst>
                                      </p:cBhvr>
                                      <p:to>
                                        <p:strVal val="visible"/>
                                      </p:to>
                                    </p:set>
                                    <p:animEffect transition="in" filter="fade">
                                      <p:cBhvr>
                                        <p:cTn id="82" dur="500"/>
                                        <p:tgtEl>
                                          <p:spTgt spid="9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563"/>
        <p:cNvGrpSpPr/>
        <p:nvPr/>
      </p:nvGrpSpPr>
      <p:grpSpPr>
        <a:xfrm>
          <a:off x="0" y="0"/>
          <a:ext cx="0" cy="0"/>
          <a:chOff x="0" y="0"/>
          <a:chExt cx="0" cy="0"/>
        </a:xfrm>
      </p:grpSpPr>
      <p:sp>
        <p:nvSpPr>
          <p:cNvPr id="9564" name="Google Shape;9564;p72"/>
          <p:cNvSpPr/>
          <p:nvPr/>
        </p:nvSpPr>
        <p:spPr>
          <a:xfrm rot="10800000" flipH="1">
            <a:off x="10916607" y="1577038"/>
            <a:ext cx="450309" cy="4061761"/>
          </a:xfrm>
          <a:custGeom>
            <a:avLst/>
            <a:gdLst/>
            <a:ahLst/>
            <a:cxnLst/>
            <a:rect l="l" t="t" r="r" b="b"/>
            <a:pathLst>
              <a:path w="12496" h="21660" extrusionOk="0">
                <a:moveTo>
                  <a:pt x="12425" y="0"/>
                </a:moveTo>
                <a:lnTo>
                  <a:pt x="0" y="1517"/>
                </a:lnTo>
                <a:lnTo>
                  <a:pt x="1248" y="21660"/>
                </a:lnTo>
                <a:cubicBezTo>
                  <a:pt x="4581" y="12959"/>
                  <a:pt x="6667" y="10269"/>
                  <a:pt x="12496" y="4855"/>
                </a:cubicBezTo>
                <a:cubicBezTo>
                  <a:pt x="12472" y="3237"/>
                  <a:pt x="12449" y="1618"/>
                  <a:pt x="12425" y="0"/>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65" name="Google Shape;9565;p72"/>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Services, Layering and Encapsulation</a:t>
            </a:r>
            <a:endParaRPr sz="4400"/>
          </a:p>
        </p:txBody>
      </p:sp>
      <p:sp>
        <p:nvSpPr>
          <p:cNvPr id="9566" name="Google Shape;9566;p72"/>
          <p:cNvSpPr txBox="1"/>
          <p:nvPr/>
        </p:nvSpPr>
        <p:spPr>
          <a:xfrm>
            <a:off x="449705" y="5724388"/>
            <a:ext cx="110013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b="0" i="1" u="none" strike="noStrike" cap="none">
                <a:solidFill>
                  <a:srgbClr val="000099"/>
                </a:solidFill>
                <a:latin typeface="Arial"/>
                <a:ea typeface="Arial"/>
                <a:cs typeface="Arial"/>
                <a:sym typeface="Arial"/>
              </a:rPr>
              <a:t>source</a:t>
            </a:r>
            <a:endParaRPr/>
          </a:p>
        </p:txBody>
      </p:sp>
      <p:sp>
        <p:nvSpPr>
          <p:cNvPr id="9567" name="Google Shape;9567;p72"/>
          <p:cNvSpPr/>
          <p:nvPr/>
        </p:nvSpPr>
        <p:spPr>
          <a:xfrm rot="10800000">
            <a:off x="975630" y="1559549"/>
            <a:ext cx="450309" cy="4061761"/>
          </a:xfrm>
          <a:custGeom>
            <a:avLst/>
            <a:gdLst/>
            <a:ahLst/>
            <a:cxnLst/>
            <a:rect l="l" t="t" r="r" b="b"/>
            <a:pathLst>
              <a:path w="12496" h="21660" extrusionOk="0">
                <a:moveTo>
                  <a:pt x="12425" y="0"/>
                </a:moveTo>
                <a:lnTo>
                  <a:pt x="0" y="1517"/>
                </a:lnTo>
                <a:lnTo>
                  <a:pt x="1248" y="21660"/>
                </a:lnTo>
                <a:cubicBezTo>
                  <a:pt x="4581" y="12959"/>
                  <a:pt x="6667" y="10269"/>
                  <a:pt x="12496" y="4855"/>
                </a:cubicBezTo>
                <a:cubicBezTo>
                  <a:pt x="12472" y="3237"/>
                  <a:pt x="12449" y="1618"/>
                  <a:pt x="12425" y="0"/>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568" name="Google Shape;9568;p72"/>
          <p:cNvGrpSpPr/>
          <p:nvPr/>
        </p:nvGrpSpPr>
        <p:grpSpPr>
          <a:xfrm flipH="1">
            <a:off x="635446" y="5073984"/>
            <a:ext cx="803275" cy="771525"/>
            <a:chOff x="-44" y="1473"/>
            <a:chExt cx="981" cy="1105"/>
          </a:xfrm>
        </p:grpSpPr>
        <p:pic>
          <p:nvPicPr>
            <p:cNvPr id="9569" name="Google Shape;9569;p7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570" name="Google Shape;9570;p7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9571" name="Google Shape;9571;p72"/>
          <p:cNvSpPr txBox="1"/>
          <p:nvPr/>
        </p:nvSpPr>
        <p:spPr>
          <a:xfrm>
            <a:off x="3462727" y="3394795"/>
            <a:ext cx="5831174" cy="2086725"/>
          </a:xfrm>
          <a:prstGeom prst="rect">
            <a:avLst/>
          </a:prstGeom>
          <a:noFill/>
          <a:ln>
            <a:noFill/>
          </a:ln>
        </p:spPr>
        <p:txBody>
          <a:bodyPr spcFirstLastPara="1" wrap="square" lIns="91425" tIns="45700" rIns="91425" bIns="45700" anchor="t" anchorCtr="0">
            <a:spAutoFit/>
          </a:bodyPr>
          <a:lstStyle/>
          <a:p>
            <a:pPr marL="295275" marR="0" lvl="0" indent="-295275" algn="l" rtl="0">
              <a:lnSpc>
                <a:spcPct val="90000"/>
              </a:lnSpc>
              <a:spcBef>
                <a:spcPts val="0"/>
              </a:spcBef>
              <a:spcAft>
                <a:spcPts val="0"/>
              </a:spcAft>
              <a:buClr>
                <a:srgbClr val="0000A3"/>
              </a:buClr>
              <a:buSzPts val="2400"/>
              <a:buFont typeface="Noto Sans Symbols"/>
              <a:buChar char="▪"/>
            </a:pPr>
            <a:r>
              <a:rPr lang="en-US" sz="2400">
                <a:solidFill>
                  <a:schemeClr val="dk1"/>
                </a:solidFill>
                <a:latin typeface="Calibri"/>
                <a:ea typeface="Calibri"/>
                <a:cs typeface="Calibri"/>
                <a:sym typeface="Calibri"/>
              </a:rPr>
              <a:t>transport-layer protocol </a:t>
            </a:r>
            <a:r>
              <a:rPr lang="en-US" sz="2400">
                <a:solidFill>
                  <a:srgbClr val="0000A3"/>
                </a:solidFill>
                <a:latin typeface="Calibri"/>
                <a:ea typeface="Calibri"/>
                <a:cs typeface="Calibri"/>
                <a:sym typeface="Calibri"/>
              </a:rPr>
              <a:t>encapsulates</a:t>
            </a:r>
            <a:r>
              <a:rPr lang="en-US" sz="2400">
                <a:solidFill>
                  <a:schemeClr val="dk1"/>
                </a:solidFill>
                <a:latin typeface="Calibri"/>
                <a:ea typeface="Calibri"/>
                <a:cs typeface="Calibri"/>
                <a:sym typeface="Calibri"/>
              </a:rPr>
              <a:t> application-layer message, M, with </a:t>
            </a:r>
            <a:r>
              <a:rPr lang="en-US" sz="2400" i="1">
                <a:solidFill>
                  <a:schemeClr val="dk1"/>
                </a:solidFill>
                <a:latin typeface="Calibri"/>
                <a:ea typeface="Calibri"/>
                <a:cs typeface="Calibri"/>
                <a:sym typeface="Calibri"/>
              </a:rPr>
              <a:t>transport</a:t>
            </a:r>
            <a:r>
              <a:rPr lang="en-US" sz="2400">
                <a:solidFill>
                  <a:schemeClr val="dk1"/>
                </a:solidFill>
                <a:latin typeface="Calibri"/>
                <a:ea typeface="Calibri"/>
                <a:cs typeface="Calibri"/>
                <a:sym typeface="Calibri"/>
              </a:rPr>
              <a:t> layer-layer header H</a:t>
            </a:r>
            <a:r>
              <a:rPr lang="en-US" sz="2400" baseline="-25000">
                <a:solidFill>
                  <a:schemeClr val="dk1"/>
                </a:solidFill>
                <a:latin typeface="Calibri"/>
                <a:ea typeface="Calibri"/>
                <a:cs typeface="Calibri"/>
                <a:sym typeface="Calibri"/>
              </a:rPr>
              <a:t>t </a:t>
            </a:r>
            <a:r>
              <a:rPr lang="en-US" sz="2400">
                <a:solidFill>
                  <a:schemeClr val="dk1"/>
                </a:solidFill>
                <a:latin typeface="Calibri"/>
                <a:ea typeface="Calibri"/>
                <a:cs typeface="Calibri"/>
                <a:sym typeface="Calibri"/>
              </a:rPr>
              <a:t>to create a transport-layer </a:t>
            </a:r>
            <a:r>
              <a:rPr lang="en-US" sz="2400">
                <a:solidFill>
                  <a:srgbClr val="C00000"/>
                </a:solidFill>
                <a:latin typeface="Calibri"/>
                <a:ea typeface="Calibri"/>
                <a:cs typeface="Calibri"/>
                <a:sym typeface="Calibri"/>
              </a:rPr>
              <a:t>segment</a:t>
            </a:r>
            <a:endParaRPr sz="2400" baseline="-25000">
              <a:solidFill>
                <a:srgbClr val="C00000"/>
              </a:solidFill>
              <a:latin typeface="Calibri"/>
              <a:ea typeface="Calibri"/>
              <a:cs typeface="Calibri"/>
              <a:sym typeface="Calibri"/>
            </a:endParaRPr>
          </a:p>
          <a:p>
            <a:pPr marL="574675" marR="0" lvl="1" indent="-231775" algn="l" rtl="0">
              <a:lnSpc>
                <a:spcPct val="90000"/>
              </a:lnSpc>
              <a:spcBef>
                <a:spcPts val="0"/>
              </a:spcBef>
              <a:spcAft>
                <a:spcPts val="0"/>
              </a:spcAft>
              <a:buClr>
                <a:srgbClr val="0000A3"/>
              </a:buClr>
              <a:buSzPts val="2400"/>
              <a:buFont typeface="Arial"/>
              <a:buChar char="•"/>
            </a:pPr>
            <a:r>
              <a:rPr lang="en-US" sz="2400" b="0" i="0" u="none" strike="noStrike" cap="none">
                <a:solidFill>
                  <a:schemeClr val="dk1"/>
                </a:solidFill>
                <a:latin typeface="Calibri"/>
                <a:ea typeface="Calibri"/>
                <a:cs typeface="Calibri"/>
                <a:sym typeface="Calibri"/>
              </a:rPr>
              <a:t>H</a:t>
            </a:r>
            <a:r>
              <a:rPr lang="en-US" sz="2400" b="0" i="0" u="none" strike="noStrike" cap="none" baseline="-25000">
                <a:solidFill>
                  <a:schemeClr val="dk1"/>
                </a:solidFill>
                <a:latin typeface="Calibri"/>
                <a:ea typeface="Calibri"/>
                <a:cs typeface="Calibri"/>
                <a:sym typeface="Calibri"/>
              </a:rPr>
              <a:t>t </a:t>
            </a:r>
            <a:r>
              <a:rPr lang="en-US" sz="2400" b="0" i="0" u="none" strike="noStrike" cap="none">
                <a:solidFill>
                  <a:schemeClr val="dk1"/>
                </a:solidFill>
                <a:latin typeface="Calibri"/>
                <a:ea typeface="Calibri"/>
                <a:cs typeface="Calibri"/>
                <a:sym typeface="Calibri"/>
              </a:rPr>
              <a:t> used by transport layer protocol to implement its service</a:t>
            </a:r>
            <a:endParaRPr sz="2400" b="0" i="0" u="none" strike="noStrike" cap="none" baseline="-25000">
              <a:solidFill>
                <a:schemeClr val="dk1"/>
              </a:solidFill>
              <a:latin typeface="Calibri"/>
              <a:ea typeface="Calibri"/>
              <a:cs typeface="Calibri"/>
              <a:sym typeface="Calibri"/>
            </a:endParaRPr>
          </a:p>
        </p:txBody>
      </p:sp>
      <p:grpSp>
        <p:nvGrpSpPr>
          <p:cNvPr id="9572" name="Google Shape;9572;p72"/>
          <p:cNvGrpSpPr/>
          <p:nvPr/>
        </p:nvGrpSpPr>
        <p:grpSpPr>
          <a:xfrm>
            <a:off x="1334125" y="1421667"/>
            <a:ext cx="1765726" cy="4034752"/>
            <a:chOff x="1484027" y="1706480"/>
            <a:chExt cx="1765726" cy="4034752"/>
          </a:xfrm>
        </p:grpSpPr>
        <p:sp>
          <p:nvSpPr>
            <p:cNvPr id="9573" name="Google Shape;9573;p72"/>
            <p:cNvSpPr/>
            <p:nvPr/>
          </p:nvSpPr>
          <p:spPr>
            <a:xfrm>
              <a:off x="1528997" y="1870247"/>
              <a:ext cx="1648917" cy="3870985"/>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574" name="Google Shape;9574;p72"/>
            <p:cNvSpPr txBox="1"/>
            <p:nvPr/>
          </p:nvSpPr>
          <p:spPr>
            <a:xfrm>
              <a:off x="1484027" y="1706480"/>
              <a:ext cx="1765726" cy="4033092"/>
            </a:xfrm>
            <a:prstGeom prst="rect">
              <a:avLst/>
            </a:prstGeom>
            <a:noFill/>
            <a:ln>
              <a:noFill/>
            </a:ln>
          </p:spPr>
          <p:txBody>
            <a:bodyPr spcFirstLastPara="1" wrap="square" lIns="91425" tIns="45700" rIns="91425" bIns="45700" anchor="t" anchorCtr="0">
              <a:spAutoFit/>
            </a:bodyPr>
            <a:lstStyle/>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application</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transport</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network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link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physical</a:t>
              </a:r>
              <a:endParaRPr sz="1800" b="0" i="0" u="none" strike="noStrike" cap="none">
                <a:solidFill>
                  <a:srgbClr val="000000"/>
                </a:solidFill>
                <a:latin typeface="Calibri"/>
                <a:ea typeface="Calibri"/>
                <a:cs typeface="Calibri"/>
                <a:sym typeface="Calibri"/>
              </a:endParaRPr>
            </a:p>
          </p:txBody>
        </p:sp>
        <p:cxnSp>
          <p:nvCxnSpPr>
            <p:cNvPr id="9575" name="Google Shape;9575;p72"/>
            <p:cNvCxnSpPr/>
            <p:nvPr/>
          </p:nvCxnSpPr>
          <p:spPr>
            <a:xfrm>
              <a:off x="1534432" y="2675745"/>
              <a:ext cx="1643483" cy="0"/>
            </a:xfrm>
            <a:prstGeom prst="straightConnector1">
              <a:avLst/>
            </a:prstGeom>
            <a:noFill/>
            <a:ln w="9525" cap="flat" cmpd="sng">
              <a:solidFill>
                <a:schemeClr val="dk1"/>
              </a:solidFill>
              <a:prstDash val="solid"/>
              <a:miter lim="800000"/>
              <a:headEnd type="none" w="sm" len="sm"/>
              <a:tailEnd type="none" w="sm" len="sm"/>
            </a:ln>
          </p:spPr>
        </p:cxnSp>
        <p:cxnSp>
          <p:nvCxnSpPr>
            <p:cNvPr id="9576" name="Google Shape;9576;p72"/>
            <p:cNvCxnSpPr/>
            <p:nvPr/>
          </p:nvCxnSpPr>
          <p:spPr>
            <a:xfrm>
              <a:off x="1506952" y="3472722"/>
              <a:ext cx="1655973" cy="0"/>
            </a:xfrm>
            <a:prstGeom prst="straightConnector1">
              <a:avLst/>
            </a:prstGeom>
            <a:noFill/>
            <a:ln w="9525" cap="flat" cmpd="sng">
              <a:solidFill>
                <a:schemeClr val="dk1"/>
              </a:solidFill>
              <a:prstDash val="solid"/>
              <a:miter lim="800000"/>
              <a:headEnd type="none" w="sm" len="sm"/>
              <a:tailEnd type="none" w="sm" len="sm"/>
            </a:ln>
          </p:spPr>
        </p:cxnSp>
        <p:cxnSp>
          <p:nvCxnSpPr>
            <p:cNvPr id="9577" name="Google Shape;9577;p72"/>
            <p:cNvCxnSpPr/>
            <p:nvPr/>
          </p:nvCxnSpPr>
          <p:spPr>
            <a:xfrm>
              <a:off x="1509450" y="4209737"/>
              <a:ext cx="1668465" cy="0"/>
            </a:xfrm>
            <a:prstGeom prst="straightConnector1">
              <a:avLst/>
            </a:prstGeom>
            <a:noFill/>
            <a:ln w="9525" cap="flat" cmpd="sng">
              <a:solidFill>
                <a:schemeClr val="dk1"/>
              </a:solidFill>
              <a:prstDash val="solid"/>
              <a:miter lim="800000"/>
              <a:headEnd type="none" w="sm" len="sm"/>
              <a:tailEnd type="none" w="sm" len="sm"/>
            </a:ln>
          </p:spPr>
        </p:cxnSp>
        <p:cxnSp>
          <p:nvCxnSpPr>
            <p:cNvPr id="9578" name="Google Shape;9578;p72"/>
            <p:cNvCxnSpPr/>
            <p:nvPr/>
          </p:nvCxnSpPr>
          <p:spPr>
            <a:xfrm>
              <a:off x="1511947" y="4991726"/>
              <a:ext cx="1650978" cy="0"/>
            </a:xfrm>
            <a:prstGeom prst="straightConnector1">
              <a:avLst/>
            </a:prstGeom>
            <a:noFill/>
            <a:ln w="9525" cap="flat" cmpd="sng">
              <a:solidFill>
                <a:schemeClr val="dk1"/>
              </a:solidFill>
              <a:prstDash val="solid"/>
              <a:miter lim="800000"/>
              <a:headEnd type="none" w="sm" len="sm"/>
              <a:tailEnd type="none" w="sm" len="sm"/>
            </a:ln>
          </p:spPr>
        </p:cxnSp>
      </p:grpSp>
      <p:grpSp>
        <p:nvGrpSpPr>
          <p:cNvPr id="9579" name="Google Shape;9579;p72"/>
          <p:cNvGrpSpPr/>
          <p:nvPr/>
        </p:nvGrpSpPr>
        <p:grpSpPr>
          <a:xfrm>
            <a:off x="11107713" y="4961744"/>
            <a:ext cx="374754" cy="833726"/>
            <a:chOff x="4140" y="429"/>
            <a:chExt cx="1425" cy="2396"/>
          </a:xfrm>
        </p:grpSpPr>
        <p:sp>
          <p:nvSpPr>
            <p:cNvPr id="9580" name="Google Shape;9580;p7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81" name="Google Shape;9581;p72"/>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582" name="Google Shape;9582;p7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83" name="Google Shape;9583;p7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84" name="Google Shape;9584;p72"/>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585" name="Google Shape;9585;p72"/>
            <p:cNvGrpSpPr/>
            <p:nvPr/>
          </p:nvGrpSpPr>
          <p:grpSpPr>
            <a:xfrm>
              <a:off x="4748" y="666"/>
              <a:ext cx="578" cy="150"/>
              <a:chOff x="613" y="2566"/>
              <a:chExt cx="721" cy="144"/>
            </a:xfrm>
          </p:grpSpPr>
          <p:sp>
            <p:nvSpPr>
              <p:cNvPr id="9586" name="Google Shape;9586;p72"/>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587" name="Google Shape;9587;p72"/>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588" name="Google Shape;9588;p72"/>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589" name="Google Shape;9589;p72"/>
            <p:cNvGrpSpPr/>
            <p:nvPr/>
          </p:nvGrpSpPr>
          <p:grpSpPr>
            <a:xfrm>
              <a:off x="4748" y="990"/>
              <a:ext cx="578" cy="134"/>
              <a:chOff x="615" y="2564"/>
              <a:chExt cx="721" cy="139"/>
            </a:xfrm>
          </p:grpSpPr>
          <p:sp>
            <p:nvSpPr>
              <p:cNvPr id="9590" name="Google Shape;9590;p72"/>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591" name="Google Shape;9591;p72"/>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592" name="Google Shape;9592;p72"/>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593" name="Google Shape;9593;p72"/>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594" name="Google Shape;9594;p72"/>
            <p:cNvGrpSpPr/>
            <p:nvPr/>
          </p:nvGrpSpPr>
          <p:grpSpPr>
            <a:xfrm>
              <a:off x="4738" y="1647"/>
              <a:ext cx="578" cy="135"/>
              <a:chOff x="618" y="2586"/>
              <a:chExt cx="720" cy="124"/>
            </a:xfrm>
          </p:grpSpPr>
          <p:sp>
            <p:nvSpPr>
              <p:cNvPr id="9595" name="Google Shape;9595;p72"/>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596" name="Google Shape;9596;p72"/>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597" name="Google Shape;9597;p7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598" name="Google Shape;9598;p72"/>
            <p:cNvGrpSpPr/>
            <p:nvPr/>
          </p:nvGrpSpPr>
          <p:grpSpPr>
            <a:xfrm>
              <a:off x="4738" y="1330"/>
              <a:ext cx="588" cy="134"/>
              <a:chOff x="613" y="2571"/>
              <a:chExt cx="732" cy="134"/>
            </a:xfrm>
          </p:grpSpPr>
          <p:sp>
            <p:nvSpPr>
              <p:cNvPr id="9599" name="Google Shape;9599;p72"/>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00" name="Google Shape;9600;p72"/>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601" name="Google Shape;9601;p72"/>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02" name="Google Shape;9602;p7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03" name="Google Shape;9603;p7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04" name="Google Shape;9604;p72"/>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05" name="Google Shape;9605;p7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06" name="Google Shape;9606;p72"/>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07" name="Google Shape;9607;p72"/>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08" name="Google Shape;9608;p72"/>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09" name="Google Shape;9609;p72"/>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9610" name="Google Shape;9610;p72"/>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11" name="Google Shape;9611;p72"/>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612" name="Google Shape;9612;p72"/>
          <p:cNvSpPr txBox="1"/>
          <p:nvPr/>
        </p:nvSpPr>
        <p:spPr>
          <a:xfrm>
            <a:off x="10216734" y="5716780"/>
            <a:ext cx="167545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i="1">
                <a:solidFill>
                  <a:srgbClr val="000099"/>
                </a:solidFill>
                <a:latin typeface="Arial"/>
                <a:ea typeface="Arial"/>
                <a:cs typeface="Arial"/>
                <a:sym typeface="Arial"/>
              </a:rPr>
              <a:t>destination</a:t>
            </a:r>
            <a:endParaRPr sz="2400" b="0" i="1" u="none" strike="noStrike" cap="none">
              <a:solidFill>
                <a:srgbClr val="000099"/>
              </a:solidFill>
              <a:latin typeface="Arial"/>
              <a:ea typeface="Arial"/>
              <a:cs typeface="Arial"/>
              <a:sym typeface="Arial"/>
            </a:endParaRPr>
          </a:p>
        </p:txBody>
      </p:sp>
      <p:grpSp>
        <p:nvGrpSpPr>
          <p:cNvPr id="9613" name="Google Shape;9613;p72"/>
          <p:cNvGrpSpPr/>
          <p:nvPr/>
        </p:nvGrpSpPr>
        <p:grpSpPr>
          <a:xfrm>
            <a:off x="9221450" y="1413548"/>
            <a:ext cx="1765726" cy="4034752"/>
            <a:chOff x="1484027" y="1706480"/>
            <a:chExt cx="1765726" cy="4034752"/>
          </a:xfrm>
        </p:grpSpPr>
        <p:sp>
          <p:nvSpPr>
            <p:cNvPr id="9614" name="Google Shape;9614;p72"/>
            <p:cNvSpPr/>
            <p:nvPr/>
          </p:nvSpPr>
          <p:spPr>
            <a:xfrm>
              <a:off x="1528997" y="1870247"/>
              <a:ext cx="1648917" cy="3870985"/>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15" name="Google Shape;9615;p72"/>
            <p:cNvSpPr txBox="1"/>
            <p:nvPr/>
          </p:nvSpPr>
          <p:spPr>
            <a:xfrm>
              <a:off x="1484027" y="1706480"/>
              <a:ext cx="1765726" cy="4033092"/>
            </a:xfrm>
            <a:prstGeom prst="rect">
              <a:avLst/>
            </a:prstGeom>
            <a:noFill/>
            <a:ln>
              <a:noFill/>
            </a:ln>
          </p:spPr>
          <p:txBody>
            <a:bodyPr spcFirstLastPara="1" wrap="square" lIns="91425" tIns="45700" rIns="91425" bIns="45700" anchor="t" anchorCtr="0">
              <a:spAutoFit/>
            </a:bodyPr>
            <a:lstStyle/>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application</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transport</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network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link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physical</a:t>
              </a:r>
              <a:endParaRPr sz="1800" b="0" i="0" u="none" strike="noStrike" cap="none">
                <a:solidFill>
                  <a:srgbClr val="000000"/>
                </a:solidFill>
                <a:latin typeface="Calibri"/>
                <a:ea typeface="Calibri"/>
                <a:cs typeface="Calibri"/>
                <a:sym typeface="Calibri"/>
              </a:endParaRPr>
            </a:p>
          </p:txBody>
        </p:sp>
        <p:cxnSp>
          <p:nvCxnSpPr>
            <p:cNvPr id="9616" name="Google Shape;9616;p72"/>
            <p:cNvCxnSpPr/>
            <p:nvPr/>
          </p:nvCxnSpPr>
          <p:spPr>
            <a:xfrm>
              <a:off x="1534432" y="2675745"/>
              <a:ext cx="1643483" cy="0"/>
            </a:xfrm>
            <a:prstGeom prst="straightConnector1">
              <a:avLst/>
            </a:prstGeom>
            <a:noFill/>
            <a:ln w="9525" cap="flat" cmpd="sng">
              <a:solidFill>
                <a:schemeClr val="dk1"/>
              </a:solidFill>
              <a:prstDash val="solid"/>
              <a:miter lim="800000"/>
              <a:headEnd type="none" w="sm" len="sm"/>
              <a:tailEnd type="none" w="sm" len="sm"/>
            </a:ln>
          </p:spPr>
        </p:cxnSp>
        <p:cxnSp>
          <p:nvCxnSpPr>
            <p:cNvPr id="9617" name="Google Shape;9617;p72"/>
            <p:cNvCxnSpPr/>
            <p:nvPr/>
          </p:nvCxnSpPr>
          <p:spPr>
            <a:xfrm>
              <a:off x="1506952" y="3472722"/>
              <a:ext cx="1655973" cy="0"/>
            </a:xfrm>
            <a:prstGeom prst="straightConnector1">
              <a:avLst/>
            </a:prstGeom>
            <a:noFill/>
            <a:ln w="9525" cap="flat" cmpd="sng">
              <a:solidFill>
                <a:schemeClr val="dk1"/>
              </a:solidFill>
              <a:prstDash val="solid"/>
              <a:miter lim="800000"/>
              <a:headEnd type="none" w="sm" len="sm"/>
              <a:tailEnd type="none" w="sm" len="sm"/>
            </a:ln>
          </p:spPr>
        </p:cxnSp>
        <p:cxnSp>
          <p:nvCxnSpPr>
            <p:cNvPr id="9618" name="Google Shape;9618;p72"/>
            <p:cNvCxnSpPr/>
            <p:nvPr/>
          </p:nvCxnSpPr>
          <p:spPr>
            <a:xfrm>
              <a:off x="1509450" y="4209737"/>
              <a:ext cx="1668465" cy="0"/>
            </a:xfrm>
            <a:prstGeom prst="straightConnector1">
              <a:avLst/>
            </a:prstGeom>
            <a:noFill/>
            <a:ln w="9525" cap="flat" cmpd="sng">
              <a:solidFill>
                <a:schemeClr val="dk1"/>
              </a:solidFill>
              <a:prstDash val="solid"/>
              <a:miter lim="800000"/>
              <a:headEnd type="none" w="sm" len="sm"/>
              <a:tailEnd type="none" w="sm" len="sm"/>
            </a:ln>
          </p:spPr>
        </p:cxnSp>
        <p:cxnSp>
          <p:nvCxnSpPr>
            <p:cNvPr id="9619" name="Google Shape;9619;p72"/>
            <p:cNvCxnSpPr/>
            <p:nvPr/>
          </p:nvCxnSpPr>
          <p:spPr>
            <a:xfrm>
              <a:off x="1511947" y="4991726"/>
              <a:ext cx="1650978" cy="0"/>
            </a:xfrm>
            <a:prstGeom prst="straightConnector1">
              <a:avLst/>
            </a:prstGeom>
            <a:noFill/>
            <a:ln w="9525" cap="flat" cmpd="sng">
              <a:solidFill>
                <a:schemeClr val="dk1"/>
              </a:solidFill>
              <a:prstDash val="solid"/>
              <a:miter lim="800000"/>
              <a:headEnd type="none" w="sm" len="sm"/>
              <a:tailEnd type="none" w="sm" len="sm"/>
            </a:ln>
          </p:spPr>
        </p:cxnSp>
      </p:grpSp>
      <p:grpSp>
        <p:nvGrpSpPr>
          <p:cNvPr id="9620" name="Google Shape;9620;p72"/>
          <p:cNvGrpSpPr/>
          <p:nvPr/>
        </p:nvGrpSpPr>
        <p:grpSpPr>
          <a:xfrm>
            <a:off x="3211642" y="2368401"/>
            <a:ext cx="5768716" cy="914472"/>
            <a:chOff x="3211642" y="2368401"/>
            <a:chExt cx="5768716" cy="914472"/>
          </a:xfrm>
        </p:grpSpPr>
        <p:cxnSp>
          <p:nvCxnSpPr>
            <p:cNvPr id="9621" name="Google Shape;9621;p72"/>
            <p:cNvCxnSpPr/>
            <p:nvPr/>
          </p:nvCxnSpPr>
          <p:spPr>
            <a:xfrm>
              <a:off x="3211642" y="2610788"/>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622" name="Google Shape;9622;p72"/>
            <p:cNvSpPr txBox="1"/>
            <p:nvPr/>
          </p:nvSpPr>
          <p:spPr>
            <a:xfrm>
              <a:off x="3359490" y="2717590"/>
              <a:ext cx="5620868" cy="56528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1800">
                  <a:solidFill>
                    <a:srgbClr val="C00000"/>
                  </a:solidFill>
                  <a:latin typeface="Calibri"/>
                  <a:ea typeface="Calibri"/>
                  <a:cs typeface="Calibri"/>
                  <a:sym typeface="Calibri"/>
                </a:rPr>
                <a:t>Transport-layer </a:t>
              </a:r>
              <a:r>
                <a:rPr lang="en-US" sz="1800">
                  <a:solidFill>
                    <a:schemeClr val="dk1"/>
                  </a:solidFill>
                  <a:latin typeface="Calibri"/>
                  <a:ea typeface="Calibri"/>
                  <a:cs typeface="Calibri"/>
                  <a:sym typeface="Calibri"/>
                </a:rPr>
                <a:t>protocol transfers M (e.g., reliably) from one </a:t>
              </a:r>
              <a:r>
                <a:rPr lang="en-US" sz="1800" i="1">
                  <a:solidFill>
                    <a:schemeClr val="dk1"/>
                  </a:solidFill>
                  <a:latin typeface="Calibri"/>
                  <a:ea typeface="Calibri"/>
                  <a:cs typeface="Calibri"/>
                  <a:sym typeface="Calibri"/>
                </a:rPr>
                <a:t>process</a:t>
              </a:r>
              <a:r>
                <a:rPr lang="en-US" sz="1800">
                  <a:solidFill>
                    <a:schemeClr val="dk1"/>
                  </a:solidFill>
                  <a:latin typeface="Calibri"/>
                  <a:ea typeface="Calibri"/>
                  <a:cs typeface="Calibri"/>
                  <a:sym typeface="Calibri"/>
                </a:rPr>
                <a:t> to another, using services of network layer</a:t>
              </a:r>
              <a:endParaRPr/>
            </a:p>
          </p:txBody>
        </p:sp>
        <p:sp>
          <p:nvSpPr>
            <p:cNvPr id="9623" name="Google Shape;9623;p72"/>
            <p:cNvSpPr/>
            <p:nvPr/>
          </p:nvSpPr>
          <p:spPr>
            <a:xfrm>
              <a:off x="5584583" y="2368401"/>
              <a:ext cx="971760"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624" name="Google Shape;9624;p72"/>
            <p:cNvGrpSpPr/>
            <p:nvPr/>
          </p:nvGrpSpPr>
          <p:grpSpPr>
            <a:xfrm>
              <a:off x="5690803" y="2434313"/>
              <a:ext cx="908050" cy="301625"/>
              <a:chOff x="1848" y="2046"/>
              <a:chExt cx="572" cy="190"/>
            </a:xfrm>
          </p:grpSpPr>
          <p:grpSp>
            <p:nvGrpSpPr>
              <p:cNvPr id="9625" name="Google Shape;9625;p72"/>
              <p:cNvGrpSpPr/>
              <p:nvPr/>
            </p:nvGrpSpPr>
            <p:grpSpPr>
              <a:xfrm>
                <a:off x="1848" y="2047"/>
                <a:ext cx="187" cy="184"/>
                <a:chOff x="1959" y="2058"/>
                <a:chExt cx="187" cy="184"/>
              </a:xfrm>
            </p:grpSpPr>
            <p:sp>
              <p:nvSpPr>
                <p:cNvPr id="9626" name="Google Shape;9626;p72"/>
                <p:cNvSpPr/>
                <p:nvPr/>
              </p:nvSpPr>
              <p:spPr>
                <a:xfrm>
                  <a:off x="1964"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27" name="Google Shape;9627;p72"/>
                <p:cNvSpPr/>
                <p:nvPr/>
              </p:nvSpPr>
              <p:spPr>
                <a:xfrm>
                  <a:off x="1959"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grpSp>
          <p:grpSp>
            <p:nvGrpSpPr>
              <p:cNvPr id="9628" name="Google Shape;9628;p72"/>
              <p:cNvGrpSpPr/>
              <p:nvPr/>
            </p:nvGrpSpPr>
            <p:grpSpPr>
              <a:xfrm>
                <a:off x="1992" y="2046"/>
                <a:ext cx="428" cy="190"/>
                <a:chOff x="780" y="1553"/>
                <a:chExt cx="428" cy="190"/>
              </a:xfrm>
            </p:grpSpPr>
            <p:sp>
              <p:nvSpPr>
                <p:cNvPr id="9629" name="Google Shape;9629;p72"/>
                <p:cNvSpPr/>
                <p:nvPr/>
              </p:nvSpPr>
              <p:spPr>
                <a:xfrm>
                  <a:off x="817" y="1571"/>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30" name="Google Shape;9630;p72"/>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grpSp>
      <p:sp>
        <p:nvSpPr>
          <p:cNvPr id="9631" name="Google Shape;9631;p72"/>
          <p:cNvSpPr txBox="1"/>
          <p:nvPr/>
        </p:nvSpPr>
        <p:spPr>
          <a:xfrm>
            <a:off x="3375461" y="1789390"/>
            <a:ext cx="5618811" cy="56528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1800">
                <a:solidFill>
                  <a:srgbClr val="C00000"/>
                </a:solidFill>
                <a:latin typeface="Calibri"/>
                <a:ea typeface="Calibri"/>
                <a:cs typeface="Calibri"/>
                <a:sym typeface="Calibri"/>
              </a:rPr>
              <a:t>Application </a:t>
            </a:r>
            <a:r>
              <a:rPr lang="en-US" sz="1800">
                <a:solidFill>
                  <a:schemeClr val="dk1"/>
                </a:solidFill>
                <a:latin typeface="Calibri"/>
                <a:ea typeface="Calibri"/>
                <a:cs typeface="Calibri"/>
                <a:sym typeface="Calibri"/>
              </a:rPr>
              <a:t>exchanges </a:t>
            </a:r>
            <a:r>
              <a:rPr lang="en-US" sz="1800">
                <a:solidFill>
                  <a:srgbClr val="C00000"/>
                </a:solidFill>
                <a:latin typeface="Calibri"/>
                <a:ea typeface="Calibri"/>
                <a:cs typeface="Calibri"/>
                <a:sym typeface="Calibri"/>
              </a:rPr>
              <a:t>messages</a:t>
            </a:r>
            <a:r>
              <a:rPr lang="en-US" sz="1800">
                <a:solidFill>
                  <a:schemeClr val="dk1"/>
                </a:solidFill>
                <a:latin typeface="Calibri"/>
                <a:ea typeface="Calibri"/>
                <a:cs typeface="Calibri"/>
                <a:sym typeface="Calibri"/>
              </a:rPr>
              <a:t> to implement some application service using </a:t>
            </a:r>
            <a:r>
              <a:rPr lang="en-US" sz="1800" i="1">
                <a:solidFill>
                  <a:schemeClr val="dk1"/>
                </a:solidFill>
                <a:latin typeface="Calibri"/>
                <a:ea typeface="Calibri"/>
                <a:cs typeface="Calibri"/>
                <a:sym typeface="Calibri"/>
              </a:rPr>
              <a:t>services</a:t>
            </a:r>
            <a:r>
              <a:rPr lang="en-US" sz="1800">
                <a:solidFill>
                  <a:schemeClr val="dk1"/>
                </a:solidFill>
                <a:latin typeface="Calibri"/>
                <a:ea typeface="Calibri"/>
                <a:cs typeface="Calibri"/>
                <a:sym typeface="Calibri"/>
              </a:rPr>
              <a:t> of transport layer</a:t>
            </a:r>
            <a:endParaRPr/>
          </a:p>
        </p:txBody>
      </p:sp>
      <p:grpSp>
        <p:nvGrpSpPr>
          <p:cNvPr id="9632" name="Google Shape;9632;p72"/>
          <p:cNvGrpSpPr/>
          <p:nvPr/>
        </p:nvGrpSpPr>
        <p:grpSpPr>
          <a:xfrm>
            <a:off x="3254290" y="1489592"/>
            <a:ext cx="5651292" cy="389744"/>
            <a:chOff x="3270354" y="1798823"/>
            <a:chExt cx="5651292" cy="389744"/>
          </a:xfrm>
        </p:grpSpPr>
        <p:cxnSp>
          <p:nvCxnSpPr>
            <p:cNvPr id="9633" name="Google Shape;9633;p72"/>
            <p:cNvCxnSpPr/>
            <p:nvPr/>
          </p:nvCxnSpPr>
          <p:spPr>
            <a:xfrm>
              <a:off x="3270354" y="1993691"/>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634" name="Google Shape;9634;p72"/>
            <p:cNvSpPr/>
            <p:nvPr/>
          </p:nvSpPr>
          <p:spPr>
            <a:xfrm>
              <a:off x="5878639" y="1798823"/>
              <a:ext cx="674558"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635" name="Google Shape;9635;p72"/>
            <p:cNvGrpSpPr/>
            <p:nvPr/>
          </p:nvGrpSpPr>
          <p:grpSpPr>
            <a:xfrm>
              <a:off x="5953468" y="1857555"/>
              <a:ext cx="679450" cy="301625"/>
              <a:chOff x="780" y="1553"/>
              <a:chExt cx="428" cy="190"/>
            </a:xfrm>
          </p:grpSpPr>
          <p:sp>
            <p:nvSpPr>
              <p:cNvPr id="9636" name="Google Shape;9636;p72"/>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37" name="Google Shape;9637;p72"/>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sp>
        <p:nvSpPr>
          <p:cNvPr id="9638" name="Google Shape;9638;p72"/>
          <p:cNvSpPr txBox="1"/>
          <p:nvPr/>
        </p:nvSpPr>
        <p:spPr>
          <a:xfrm>
            <a:off x="6982691" y="-781396"/>
            <a:ext cx="457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39" name="Google Shape;9639;p7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32"/>
                                        </p:tgtEl>
                                        <p:attrNameLst>
                                          <p:attrName>style.visibility</p:attrName>
                                        </p:attrNameLst>
                                      </p:cBhvr>
                                      <p:to>
                                        <p:strVal val="visible"/>
                                      </p:to>
                                    </p:set>
                                    <p:animEffect transition="in" filter="fade">
                                      <p:cBhvr>
                                        <p:cTn id="7" dur="500"/>
                                        <p:tgtEl>
                                          <p:spTgt spid="9632"/>
                                        </p:tgtEl>
                                      </p:cBhvr>
                                    </p:animEffect>
                                  </p:childTnLst>
                                </p:cTn>
                              </p:par>
                              <p:par>
                                <p:cTn id="8" presetID="10" presetClass="entr" presetSubtype="0" fill="hold" nodeType="withEffect">
                                  <p:stCondLst>
                                    <p:cond delay="0"/>
                                  </p:stCondLst>
                                  <p:childTnLst>
                                    <p:set>
                                      <p:cBhvr>
                                        <p:cTn id="9" dur="1" fill="hold">
                                          <p:stCondLst>
                                            <p:cond delay="0"/>
                                          </p:stCondLst>
                                        </p:cTn>
                                        <p:tgtEl>
                                          <p:spTgt spid="9631"/>
                                        </p:tgtEl>
                                        <p:attrNameLst>
                                          <p:attrName>style.visibility</p:attrName>
                                        </p:attrNameLst>
                                      </p:cBhvr>
                                      <p:to>
                                        <p:strVal val="visible"/>
                                      </p:to>
                                    </p:set>
                                    <p:animEffect transition="in" filter="fade">
                                      <p:cBhvr>
                                        <p:cTn id="10" dur="500"/>
                                        <p:tgtEl>
                                          <p:spTgt spid="96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620"/>
                                        </p:tgtEl>
                                        <p:attrNameLst>
                                          <p:attrName>style.visibility</p:attrName>
                                        </p:attrNameLst>
                                      </p:cBhvr>
                                      <p:to>
                                        <p:strVal val="visible"/>
                                      </p:to>
                                    </p:set>
                                    <p:animEffect transition="in" filter="fade">
                                      <p:cBhvr>
                                        <p:cTn id="15" dur="500"/>
                                        <p:tgtEl>
                                          <p:spTgt spid="9620"/>
                                        </p:tgtEl>
                                      </p:cBhvr>
                                    </p:animEffect>
                                  </p:childTnLst>
                                </p:cTn>
                              </p:par>
                              <p:par>
                                <p:cTn id="16" presetID="10" presetClass="exit" presetSubtype="0" fill="hold" nodeType="withEffect">
                                  <p:stCondLst>
                                    <p:cond delay="0"/>
                                  </p:stCondLst>
                                  <p:childTnLst>
                                    <p:animEffect transition="out" filter="fade">
                                      <p:cBhvr>
                                        <p:cTn id="17" dur="500"/>
                                        <p:tgtEl>
                                          <p:spTgt spid="9631"/>
                                        </p:tgtEl>
                                      </p:cBhvr>
                                    </p:animEffect>
                                    <p:set>
                                      <p:cBhvr>
                                        <p:cTn id="18" dur="1" fill="hold">
                                          <p:stCondLst>
                                            <p:cond delay="500"/>
                                          </p:stCondLst>
                                        </p:cTn>
                                        <p:tgtEl>
                                          <p:spTgt spid="96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571"/>
                                        </p:tgtEl>
                                        <p:attrNameLst>
                                          <p:attrName>style.visibility</p:attrName>
                                        </p:attrNameLst>
                                      </p:cBhvr>
                                      <p:to>
                                        <p:strVal val="visible"/>
                                      </p:to>
                                    </p:set>
                                    <p:animEffect transition="in" filter="fade">
                                      <p:cBhvr>
                                        <p:cTn id="23" dur="500"/>
                                        <p:tgtEl>
                                          <p:spTgt spid="9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644"/>
        <p:cNvGrpSpPr/>
        <p:nvPr/>
      </p:nvGrpSpPr>
      <p:grpSpPr>
        <a:xfrm>
          <a:off x="0" y="0"/>
          <a:ext cx="0" cy="0"/>
          <a:chOff x="0" y="0"/>
          <a:chExt cx="0" cy="0"/>
        </a:xfrm>
      </p:grpSpPr>
      <p:sp>
        <p:nvSpPr>
          <p:cNvPr id="9645" name="Google Shape;9645;p73"/>
          <p:cNvSpPr/>
          <p:nvPr/>
        </p:nvSpPr>
        <p:spPr>
          <a:xfrm rot="10800000" flipH="1">
            <a:off x="10916607" y="1577038"/>
            <a:ext cx="450309" cy="4061761"/>
          </a:xfrm>
          <a:custGeom>
            <a:avLst/>
            <a:gdLst/>
            <a:ahLst/>
            <a:cxnLst/>
            <a:rect l="l" t="t" r="r" b="b"/>
            <a:pathLst>
              <a:path w="12496" h="21660" extrusionOk="0">
                <a:moveTo>
                  <a:pt x="12425" y="0"/>
                </a:moveTo>
                <a:lnTo>
                  <a:pt x="0" y="1517"/>
                </a:lnTo>
                <a:lnTo>
                  <a:pt x="1248" y="21660"/>
                </a:lnTo>
                <a:cubicBezTo>
                  <a:pt x="4581" y="12959"/>
                  <a:pt x="6667" y="10269"/>
                  <a:pt x="12496" y="4855"/>
                </a:cubicBezTo>
                <a:cubicBezTo>
                  <a:pt x="12472" y="3237"/>
                  <a:pt x="12449" y="1618"/>
                  <a:pt x="12425" y="0"/>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46" name="Google Shape;9646;p73"/>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Services, Layering and Encapsulation</a:t>
            </a:r>
            <a:endParaRPr sz="4400"/>
          </a:p>
        </p:txBody>
      </p:sp>
      <p:sp>
        <p:nvSpPr>
          <p:cNvPr id="9647" name="Google Shape;9647;p73"/>
          <p:cNvSpPr txBox="1"/>
          <p:nvPr/>
        </p:nvSpPr>
        <p:spPr>
          <a:xfrm>
            <a:off x="449705" y="5724388"/>
            <a:ext cx="110013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b="0" i="1" u="none" strike="noStrike" cap="none">
                <a:solidFill>
                  <a:srgbClr val="000099"/>
                </a:solidFill>
                <a:latin typeface="Arial"/>
                <a:ea typeface="Arial"/>
                <a:cs typeface="Arial"/>
                <a:sym typeface="Arial"/>
              </a:rPr>
              <a:t>source</a:t>
            </a:r>
            <a:endParaRPr/>
          </a:p>
        </p:txBody>
      </p:sp>
      <p:sp>
        <p:nvSpPr>
          <p:cNvPr id="9648" name="Google Shape;9648;p73"/>
          <p:cNvSpPr/>
          <p:nvPr/>
        </p:nvSpPr>
        <p:spPr>
          <a:xfrm rot="10800000">
            <a:off x="975630" y="1559549"/>
            <a:ext cx="450309" cy="4061761"/>
          </a:xfrm>
          <a:custGeom>
            <a:avLst/>
            <a:gdLst/>
            <a:ahLst/>
            <a:cxnLst/>
            <a:rect l="l" t="t" r="r" b="b"/>
            <a:pathLst>
              <a:path w="12496" h="21660" extrusionOk="0">
                <a:moveTo>
                  <a:pt x="12425" y="0"/>
                </a:moveTo>
                <a:lnTo>
                  <a:pt x="0" y="1517"/>
                </a:lnTo>
                <a:lnTo>
                  <a:pt x="1248" y="21660"/>
                </a:lnTo>
                <a:cubicBezTo>
                  <a:pt x="4581" y="12959"/>
                  <a:pt x="6667" y="10269"/>
                  <a:pt x="12496" y="4855"/>
                </a:cubicBezTo>
                <a:cubicBezTo>
                  <a:pt x="12472" y="3237"/>
                  <a:pt x="12449" y="1618"/>
                  <a:pt x="12425" y="0"/>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649" name="Google Shape;9649;p73"/>
          <p:cNvGrpSpPr/>
          <p:nvPr/>
        </p:nvGrpSpPr>
        <p:grpSpPr>
          <a:xfrm flipH="1">
            <a:off x="635446" y="5073984"/>
            <a:ext cx="803275" cy="771525"/>
            <a:chOff x="-44" y="1473"/>
            <a:chExt cx="981" cy="1105"/>
          </a:xfrm>
        </p:grpSpPr>
        <p:pic>
          <p:nvPicPr>
            <p:cNvPr id="9650" name="Google Shape;9650;p7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651" name="Google Shape;9651;p7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9652" name="Google Shape;9652;p73"/>
          <p:cNvCxnSpPr/>
          <p:nvPr/>
        </p:nvCxnSpPr>
        <p:spPr>
          <a:xfrm>
            <a:off x="3211642" y="2610788"/>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653" name="Google Shape;9653;p73"/>
          <p:cNvSpPr txBox="1"/>
          <p:nvPr/>
        </p:nvSpPr>
        <p:spPr>
          <a:xfrm>
            <a:off x="3359490" y="2717590"/>
            <a:ext cx="5620868" cy="56528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1800">
                <a:solidFill>
                  <a:srgbClr val="C00000"/>
                </a:solidFill>
                <a:latin typeface="Calibri"/>
                <a:ea typeface="Calibri"/>
                <a:cs typeface="Calibri"/>
                <a:sym typeface="Calibri"/>
              </a:rPr>
              <a:t>Transport-layer </a:t>
            </a:r>
            <a:r>
              <a:rPr lang="en-US" sz="1800">
                <a:solidFill>
                  <a:schemeClr val="dk1"/>
                </a:solidFill>
                <a:latin typeface="Calibri"/>
                <a:ea typeface="Calibri"/>
                <a:cs typeface="Calibri"/>
                <a:sym typeface="Calibri"/>
              </a:rPr>
              <a:t>protocol transfers M (e.g., reliably) from one </a:t>
            </a:r>
            <a:r>
              <a:rPr lang="en-US" sz="1800" i="1">
                <a:solidFill>
                  <a:schemeClr val="dk1"/>
                </a:solidFill>
                <a:latin typeface="Calibri"/>
                <a:ea typeface="Calibri"/>
                <a:cs typeface="Calibri"/>
                <a:sym typeface="Calibri"/>
              </a:rPr>
              <a:t>process</a:t>
            </a:r>
            <a:r>
              <a:rPr lang="en-US" sz="1800">
                <a:solidFill>
                  <a:schemeClr val="dk1"/>
                </a:solidFill>
                <a:latin typeface="Calibri"/>
                <a:ea typeface="Calibri"/>
                <a:cs typeface="Calibri"/>
                <a:sym typeface="Calibri"/>
              </a:rPr>
              <a:t> to another, using services of network layer</a:t>
            </a:r>
            <a:endParaRPr/>
          </a:p>
        </p:txBody>
      </p:sp>
      <p:sp>
        <p:nvSpPr>
          <p:cNvPr id="9654" name="Google Shape;9654;p73"/>
          <p:cNvSpPr/>
          <p:nvPr/>
        </p:nvSpPr>
        <p:spPr>
          <a:xfrm>
            <a:off x="5584583" y="2368401"/>
            <a:ext cx="971760"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655" name="Google Shape;9655;p73"/>
          <p:cNvGrpSpPr/>
          <p:nvPr/>
        </p:nvGrpSpPr>
        <p:grpSpPr>
          <a:xfrm>
            <a:off x="5690803" y="2434313"/>
            <a:ext cx="908050" cy="301625"/>
            <a:chOff x="1848" y="2046"/>
            <a:chExt cx="572" cy="190"/>
          </a:xfrm>
        </p:grpSpPr>
        <p:grpSp>
          <p:nvGrpSpPr>
            <p:cNvPr id="9656" name="Google Shape;9656;p73"/>
            <p:cNvGrpSpPr/>
            <p:nvPr/>
          </p:nvGrpSpPr>
          <p:grpSpPr>
            <a:xfrm>
              <a:off x="1848" y="2047"/>
              <a:ext cx="187" cy="184"/>
              <a:chOff x="1959" y="2058"/>
              <a:chExt cx="187" cy="184"/>
            </a:xfrm>
          </p:grpSpPr>
          <p:sp>
            <p:nvSpPr>
              <p:cNvPr id="9657" name="Google Shape;9657;p73"/>
              <p:cNvSpPr/>
              <p:nvPr/>
            </p:nvSpPr>
            <p:spPr>
              <a:xfrm>
                <a:off x="1964"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58" name="Google Shape;9658;p73"/>
              <p:cNvSpPr/>
              <p:nvPr/>
            </p:nvSpPr>
            <p:spPr>
              <a:xfrm>
                <a:off x="1959"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grpSp>
        <p:grpSp>
          <p:nvGrpSpPr>
            <p:cNvPr id="9659" name="Google Shape;9659;p73"/>
            <p:cNvGrpSpPr/>
            <p:nvPr/>
          </p:nvGrpSpPr>
          <p:grpSpPr>
            <a:xfrm>
              <a:off x="1992" y="2046"/>
              <a:ext cx="428" cy="190"/>
              <a:chOff x="780" y="1553"/>
              <a:chExt cx="428" cy="190"/>
            </a:xfrm>
          </p:grpSpPr>
          <p:sp>
            <p:nvSpPr>
              <p:cNvPr id="9660" name="Google Shape;9660;p73"/>
              <p:cNvSpPr/>
              <p:nvPr/>
            </p:nvSpPr>
            <p:spPr>
              <a:xfrm>
                <a:off x="817" y="1571"/>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61" name="Google Shape;9661;p73"/>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sp>
        <p:nvSpPr>
          <p:cNvPr id="9662" name="Google Shape;9662;p73"/>
          <p:cNvSpPr txBox="1"/>
          <p:nvPr/>
        </p:nvSpPr>
        <p:spPr>
          <a:xfrm>
            <a:off x="3462727" y="4339175"/>
            <a:ext cx="5831174" cy="2086725"/>
          </a:xfrm>
          <a:prstGeom prst="rect">
            <a:avLst/>
          </a:prstGeom>
          <a:noFill/>
          <a:ln>
            <a:noFill/>
          </a:ln>
        </p:spPr>
        <p:txBody>
          <a:bodyPr spcFirstLastPara="1" wrap="square" lIns="91425" tIns="45700" rIns="91425" bIns="45700" anchor="t" anchorCtr="0">
            <a:spAutoFit/>
          </a:bodyPr>
          <a:lstStyle/>
          <a:p>
            <a:pPr marL="295275" marR="0" lvl="0" indent="-295275" algn="l" rtl="0">
              <a:lnSpc>
                <a:spcPct val="90000"/>
              </a:lnSpc>
              <a:spcBef>
                <a:spcPts val="0"/>
              </a:spcBef>
              <a:spcAft>
                <a:spcPts val="0"/>
              </a:spcAft>
              <a:buClr>
                <a:srgbClr val="0000A3"/>
              </a:buClr>
              <a:buSzPts val="2400"/>
              <a:buFont typeface="Noto Sans Symbols"/>
              <a:buChar char="▪"/>
            </a:pPr>
            <a:r>
              <a:rPr lang="en-US" sz="2400">
                <a:solidFill>
                  <a:schemeClr val="dk1"/>
                </a:solidFill>
                <a:latin typeface="Calibri"/>
                <a:ea typeface="Calibri"/>
                <a:cs typeface="Calibri"/>
                <a:sym typeface="Calibri"/>
              </a:rPr>
              <a:t>network-layer protocol </a:t>
            </a:r>
            <a:r>
              <a:rPr lang="en-US" sz="2400">
                <a:solidFill>
                  <a:srgbClr val="0000A3"/>
                </a:solidFill>
                <a:latin typeface="Calibri"/>
                <a:ea typeface="Calibri"/>
                <a:cs typeface="Calibri"/>
                <a:sym typeface="Calibri"/>
              </a:rPr>
              <a:t>encapsulates</a:t>
            </a:r>
            <a:r>
              <a:rPr lang="en-US" sz="2400">
                <a:solidFill>
                  <a:schemeClr val="dk1"/>
                </a:solidFill>
                <a:latin typeface="Calibri"/>
                <a:ea typeface="Calibri"/>
                <a:cs typeface="Calibri"/>
                <a:sym typeface="Calibri"/>
              </a:rPr>
              <a:t> transport-layer segment</a:t>
            </a:r>
            <a:r>
              <a:rPr lang="en-US" sz="2000">
                <a:solidFill>
                  <a:schemeClr val="dk1"/>
                </a:solidFill>
                <a:latin typeface="Calibri"/>
                <a:ea typeface="Calibri"/>
                <a:cs typeface="Calibri"/>
                <a:sym typeface="Calibri"/>
              </a:rPr>
              <a:t>  [H</a:t>
            </a:r>
            <a:r>
              <a:rPr lang="en-US" sz="2000" baseline="-25000">
                <a:solidFill>
                  <a:schemeClr val="dk1"/>
                </a:solidFill>
                <a:latin typeface="Calibri"/>
                <a:ea typeface="Calibri"/>
                <a:cs typeface="Calibri"/>
                <a:sym typeface="Calibri"/>
              </a:rPr>
              <a:t>t</a:t>
            </a:r>
            <a:r>
              <a:rPr lang="en-US" sz="2000">
                <a:solidFill>
                  <a:schemeClr val="dk1"/>
                </a:solidFill>
                <a:latin typeface="Calibri"/>
                <a:ea typeface="Calibri"/>
                <a:cs typeface="Calibri"/>
                <a:sym typeface="Calibri"/>
              </a:rPr>
              <a:t> | M] </a:t>
            </a:r>
            <a:r>
              <a:rPr lang="en-US" sz="2400">
                <a:solidFill>
                  <a:schemeClr val="dk1"/>
                </a:solidFill>
                <a:latin typeface="Calibri"/>
                <a:ea typeface="Calibri"/>
                <a:cs typeface="Calibri"/>
                <a:sym typeface="Calibri"/>
              </a:rPr>
              <a:t>with network layer-layer header H</a:t>
            </a:r>
            <a:r>
              <a:rPr lang="en-US" sz="2400" baseline="-25000">
                <a:solidFill>
                  <a:schemeClr val="dk1"/>
                </a:solidFill>
                <a:latin typeface="Calibri"/>
                <a:ea typeface="Calibri"/>
                <a:cs typeface="Calibri"/>
                <a:sym typeface="Calibri"/>
              </a:rPr>
              <a:t>n </a:t>
            </a:r>
            <a:r>
              <a:rPr lang="en-US" sz="2400">
                <a:solidFill>
                  <a:schemeClr val="dk1"/>
                </a:solidFill>
                <a:latin typeface="Calibri"/>
                <a:ea typeface="Calibri"/>
                <a:cs typeface="Calibri"/>
                <a:sym typeface="Calibri"/>
              </a:rPr>
              <a:t> to create a network-layer </a:t>
            </a:r>
            <a:r>
              <a:rPr lang="en-US" sz="2400">
                <a:solidFill>
                  <a:srgbClr val="C00000"/>
                </a:solidFill>
                <a:latin typeface="Calibri"/>
                <a:ea typeface="Calibri"/>
                <a:cs typeface="Calibri"/>
                <a:sym typeface="Calibri"/>
              </a:rPr>
              <a:t>datagram </a:t>
            </a:r>
            <a:endParaRPr/>
          </a:p>
          <a:p>
            <a:pPr marL="574675" marR="0" lvl="1" indent="-231775" algn="l" rtl="0">
              <a:lnSpc>
                <a:spcPct val="90000"/>
              </a:lnSpc>
              <a:spcBef>
                <a:spcPts val="0"/>
              </a:spcBef>
              <a:spcAft>
                <a:spcPts val="0"/>
              </a:spcAft>
              <a:buClr>
                <a:srgbClr val="0000A3"/>
              </a:buClr>
              <a:buSzPts val="2400"/>
              <a:buFont typeface="Arial"/>
              <a:buChar char="•"/>
            </a:pPr>
            <a:r>
              <a:rPr lang="en-US" sz="2400" b="0" i="0" u="none" strike="noStrike" cap="none">
                <a:solidFill>
                  <a:schemeClr val="dk1"/>
                </a:solidFill>
                <a:latin typeface="Calibri"/>
                <a:ea typeface="Calibri"/>
                <a:cs typeface="Calibri"/>
                <a:sym typeface="Calibri"/>
              </a:rPr>
              <a:t>H</a:t>
            </a:r>
            <a:r>
              <a:rPr lang="en-US" sz="2400" b="0" i="0" u="none" strike="noStrike" cap="none" baseline="-25000">
                <a:solidFill>
                  <a:schemeClr val="dk1"/>
                </a:solidFill>
                <a:latin typeface="Calibri"/>
                <a:ea typeface="Calibri"/>
                <a:cs typeface="Calibri"/>
                <a:sym typeface="Calibri"/>
              </a:rPr>
              <a:t>n </a:t>
            </a:r>
            <a:r>
              <a:rPr lang="en-US" sz="2400" b="0" i="0" u="none" strike="noStrike" cap="none">
                <a:solidFill>
                  <a:schemeClr val="dk1"/>
                </a:solidFill>
                <a:latin typeface="Calibri"/>
                <a:ea typeface="Calibri"/>
                <a:cs typeface="Calibri"/>
                <a:sym typeface="Calibri"/>
              </a:rPr>
              <a:t> used by network layer protocol to implement its service</a:t>
            </a:r>
            <a:endParaRPr sz="2400" b="0" i="0" u="none" strike="noStrike" cap="none" baseline="-25000">
              <a:solidFill>
                <a:schemeClr val="dk1"/>
              </a:solidFill>
              <a:latin typeface="Calibri"/>
              <a:ea typeface="Calibri"/>
              <a:cs typeface="Calibri"/>
              <a:sym typeface="Calibri"/>
            </a:endParaRPr>
          </a:p>
        </p:txBody>
      </p:sp>
      <p:grpSp>
        <p:nvGrpSpPr>
          <p:cNvPr id="9663" name="Google Shape;9663;p73"/>
          <p:cNvGrpSpPr/>
          <p:nvPr/>
        </p:nvGrpSpPr>
        <p:grpSpPr>
          <a:xfrm>
            <a:off x="1334125" y="1421667"/>
            <a:ext cx="1765726" cy="4034752"/>
            <a:chOff x="1484027" y="1706480"/>
            <a:chExt cx="1765726" cy="4034752"/>
          </a:xfrm>
        </p:grpSpPr>
        <p:sp>
          <p:nvSpPr>
            <p:cNvPr id="9664" name="Google Shape;9664;p73"/>
            <p:cNvSpPr/>
            <p:nvPr/>
          </p:nvSpPr>
          <p:spPr>
            <a:xfrm>
              <a:off x="1528997" y="1870247"/>
              <a:ext cx="1648917" cy="3870985"/>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65" name="Google Shape;9665;p73"/>
            <p:cNvSpPr txBox="1"/>
            <p:nvPr/>
          </p:nvSpPr>
          <p:spPr>
            <a:xfrm>
              <a:off x="1484027" y="1706480"/>
              <a:ext cx="1765726" cy="4033092"/>
            </a:xfrm>
            <a:prstGeom prst="rect">
              <a:avLst/>
            </a:prstGeom>
            <a:noFill/>
            <a:ln>
              <a:noFill/>
            </a:ln>
          </p:spPr>
          <p:txBody>
            <a:bodyPr spcFirstLastPara="1" wrap="square" lIns="91425" tIns="45700" rIns="91425" bIns="45700" anchor="t" anchorCtr="0">
              <a:spAutoFit/>
            </a:bodyPr>
            <a:lstStyle/>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application</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transport</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network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link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physical</a:t>
              </a:r>
              <a:endParaRPr sz="1800" b="0" i="0" u="none" strike="noStrike" cap="none">
                <a:solidFill>
                  <a:srgbClr val="000000"/>
                </a:solidFill>
                <a:latin typeface="Calibri"/>
                <a:ea typeface="Calibri"/>
                <a:cs typeface="Calibri"/>
                <a:sym typeface="Calibri"/>
              </a:endParaRPr>
            </a:p>
          </p:txBody>
        </p:sp>
        <p:cxnSp>
          <p:nvCxnSpPr>
            <p:cNvPr id="9666" name="Google Shape;9666;p73"/>
            <p:cNvCxnSpPr/>
            <p:nvPr/>
          </p:nvCxnSpPr>
          <p:spPr>
            <a:xfrm>
              <a:off x="1534432" y="2675745"/>
              <a:ext cx="1643483" cy="0"/>
            </a:xfrm>
            <a:prstGeom prst="straightConnector1">
              <a:avLst/>
            </a:prstGeom>
            <a:noFill/>
            <a:ln w="9525" cap="flat" cmpd="sng">
              <a:solidFill>
                <a:schemeClr val="dk1"/>
              </a:solidFill>
              <a:prstDash val="solid"/>
              <a:miter lim="800000"/>
              <a:headEnd type="none" w="sm" len="sm"/>
              <a:tailEnd type="none" w="sm" len="sm"/>
            </a:ln>
          </p:spPr>
        </p:cxnSp>
        <p:cxnSp>
          <p:nvCxnSpPr>
            <p:cNvPr id="9667" name="Google Shape;9667;p73"/>
            <p:cNvCxnSpPr/>
            <p:nvPr/>
          </p:nvCxnSpPr>
          <p:spPr>
            <a:xfrm>
              <a:off x="1506952" y="3472722"/>
              <a:ext cx="1655973" cy="0"/>
            </a:xfrm>
            <a:prstGeom prst="straightConnector1">
              <a:avLst/>
            </a:prstGeom>
            <a:noFill/>
            <a:ln w="9525" cap="flat" cmpd="sng">
              <a:solidFill>
                <a:schemeClr val="dk1"/>
              </a:solidFill>
              <a:prstDash val="solid"/>
              <a:miter lim="800000"/>
              <a:headEnd type="none" w="sm" len="sm"/>
              <a:tailEnd type="none" w="sm" len="sm"/>
            </a:ln>
          </p:spPr>
        </p:cxnSp>
        <p:cxnSp>
          <p:nvCxnSpPr>
            <p:cNvPr id="9668" name="Google Shape;9668;p73"/>
            <p:cNvCxnSpPr/>
            <p:nvPr/>
          </p:nvCxnSpPr>
          <p:spPr>
            <a:xfrm>
              <a:off x="1509450" y="4209737"/>
              <a:ext cx="1668465" cy="0"/>
            </a:xfrm>
            <a:prstGeom prst="straightConnector1">
              <a:avLst/>
            </a:prstGeom>
            <a:noFill/>
            <a:ln w="9525" cap="flat" cmpd="sng">
              <a:solidFill>
                <a:schemeClr val="dk1"/>
              </a:solidFill>
              <a:prstDash val="solid"/>
              <a:miter lim="800000"/>
              <a:headEnd type="none" w="sm" len="sm"/>
              <a:tailEnd type="none" w="sm" len="sm"/>
            </a:ln>
          </p:spPr>
        </p:cxnSp>
        <p:cxnSp>
          <p:nvCxnSpPr>
            <p:cNvPr id="9669" name="Google Shape;9669;p73"/>
            <p:cNvCxnSpPr/>
            <p:nvPr/>
          </p:nvCxnSpPr>
          <p:spPr>
            <a:xfrm>
              <a:off x="1511947" y="4991726"/>
              <a:ext cx="1650978" cy="0"/>
            </a:xfrm>
            <a:prstGeom prst="straightConnector1">
              <a:avLst/>
            </a:prstGeom>
            <a:noFill/>
            <a:ln w="9525" cap="flat" cmpd="sng">
              <a:solidFill>
                <a:schemeClr val="dk1"/>
              </a:solidFill>
              <a:prstDash val="solid"/>
              <a:miter lim="800000"/>
              <a:headEnd type="none" w="sm" len="sm"/>
              <a:tailEnd type="none" w="sm" len="sm"/>
            </a:ln>
          </p:spPr>
        </p:cxnSp>
      </p:grpSp>
      <p:grpSp>
        <p:nvGrpSpPr>
          <p:cNvPr id="9670" name="Google Shape;9670;p73"/>
          <p:cNvGrpSpPr/>
          <p:nvPr/>
        </p:nvGrpSpPr>
        <p:grpSpPr>
          <a:xfrm>
            <a:off x="11107713" y="4961744"/>
            <a:ext cx="374754" cy="833726"/>
            <a:chOff x="4140" y="429"/>
            <a:chExt cx="1425" cy="2396"/>
          </a:xfrm>
        </p:grpSpPr>
        <p:sp>
          <p:nvSpPr>
            <p:cNvPr id="9671" name="Google Shape;9671;p7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72" name="Google Shape;9672;p73"/>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73" name="Google Shape;9673;p7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74" name="Google Shape;9674;p7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75" name="Google Shape;9675;p73"/>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676" name="Google Shape;9676;p73"/>
            <p:cNvGrpSpPr/>
            <p:nvPr/>
          </p:nvGrpSpPr>
          <p:grpSpPr>
            <a:xfrm>
              <a:off x="4748" y="666"/>
              <a:ext cx="578" cy="150"/>
              <a:chOff x="613" y="2566"/>
              <a:chExt cx="721" cy="144"/>
            </a:xfrm>
          </p:grpSpPr>
          <p:sp>
            <p:nvSpPr>
              <p:cNvPr id="9677" name="Google Shape;9677;p73"/>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78" name="Google Shape;9678;p73"/>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679" name="Google Shape;9679;p73"/>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680" name="Google Shape;9680;p73"/>
            <p:cNvGrpSpPr/>
            <p:nvPr/>
          </p:nvGrpSpPr>
          <p:grpSpPr>
            <a:xfrm>
              <a:off x="4748" y="990"/>
              <a:ext cx="578" cy="134"/>
              <a:chOff x="615" y="2564"/>
              <a:chExt cx="721" cy="139"/>
            </a:xfrm>
          </p:grpSpPr>
          <p:sp>
            <p:nvSpPr>
              <p:cNvPr id="9681" name="Google Shape;9681;p73"/>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82" name="Google Shape;9682;p73"/>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683" name="Google Shape;9683;p73"/>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84" name="Google Shape;9684;p73"/>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685" name="Google Shape;9685;p73"/>
            <p:cNvGrpSpPr/>
            <p:nvPr/>
          </p:nvGrpSpPr>
          <p:grpSpPr>
            <a:xfrm>
              <a:off x="4738" y="1647"/>
              <a:ext cx="578" cy="135"/>
              <a:chOff x="618" y="2586"/>
              <a:chExt cx="720" cy="124"/>
            </a:xfrm>
          </p:grpSpPr>
          <p:sp>
            <p:nvSpPr>
              <p:cNvPr id="9686" name="Google Shape;9686;p73"/>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87" name="Google Shape;9687;p73"/>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688" name="Google Shape;9688;p7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689" name="Google Shape;9689;p73"/>
            <p:cNvGrpSpPr/>
            <p:nvPr/>
          </p:nvGrpSpPr>
          <p:grpSpPr>
            <a:xfrm>
              <a:off x="4738" y="1330"/>
              <a:ext cx="588" cy="134"/>
              <a:chOff x="613" y="2571"/>
              <a:chExt cx="732" cy="134"/>
            </a:xfrm>
          </p:grpSpPr>
          <p:sp>
            <p:nvSpPr>
              <p:cNvPr id="9690" name="Google Shape;9690;p73"/>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91" name="Google Shape;9691;p73"/>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692" name="Google Shape;9692;p73"/>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93" name="Google Shape;9693;p7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94" name="Google Shape;9694;p7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95" name="Google Shape;9695;p73"/>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96" name="Google Shape;9696;p7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97" name="Google Shape;9697;p73"/>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98" name="Google Shape;9698;p73"/>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99" name="Google Shape;9699;p73"/>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00" name="Google Shape;9700;p73"/>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9701" name="Google Shape;9701;p73"/>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02" name="Google Shape;9702;p73"/>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703" name="Google Shape;9703;p73"/>
          <p:cNvSpPr txBox="1"/>
          <p:nvPr/>
        </p:nvSpPr>
        <p:spPr>
          <a:xfrm>
            <a:off x="10216734" y="5716780"/>
            <a:ext cx="167545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i="1">
                <a:solidFill>
                  <a:srgbClr val="000099"/>
                </a:solidFill>
                <a:latin typeface="Arial"/>
                <a:ea typeface="Arial"/>
                <a:cs typeface="Arial"/>
                <a:sym typeface="Arial"/>
              </a:rPr>
              <a:t>destination</a:t>
            </a:r>
            <a:endParaRPr sz="2400" b="0" i="1" u="none" strike="noStrike" cap="none">
              <a:solidFill>
                <a:srgbClr val="000099"/>
              </a:solidFill>
              <a:latin typeface="Arial"/>
              <a:ea typeface="Arial"/>
              <a:cs typeface="Arial"/>
              <a:sym typeface="Arial"/>
            </a:endParaRPr>
          </a:p>
        </p:txBody>
      </p:sp>
      <p:grpSp>
        <p:nvGrpSpPr>
          <p:cNvPr id="9704" name="Google Shape;9704;p73"/>
          <p:cNvGrpSpPr/>
          <p:nvPr/>
        </p:nvGrpSpPr>
        <p:grpSpPr>
          <a:xfrm>
            <a:off x="3254290" y="1489592"/>
            <a:ext cx="5651292" cy="389744"/>
            <a:chOff x="3270354" y="1798823"/>
            <a:chExt cx="5651292" cy="389744"/>
          </a:xfrm>
        </p:grpSpPr>
        <p:cxnSp>
          <p:nvCxnSpPr>
            <p:cNvPr id="9705" name="Google Shape;9705;p73"/>
            <p:cNvCxnSpPr/>
            <p:nvPr/>
          </p:nvCxnSpPr>
          <p:spPr>
            <a:xfrm>
              <a:off x="3270354" y="1993691"/>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706" name="Google Shape;9706;p73"/>
            <p:cNvSpPr/>
            <p:nvPr/>
          </p:nvSpPr>
          <p:spPr>
            <a:xfrm>
              <a:off x="5878639" y="1798823"/>
              <a:ext cx="674558"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707" name="Google Shape;9707;p73"/>
            <p:cNvGrpSpPr/>
            <p:nvPr/>
          </p:nvGrpSpPr>
          <p:grpSpPr>
            <a:xfrm>
              <a:off x="5953468" y="1857555"/>
              <a:ext cx="679450" cy="301625"/>
              <a:chOff x="780" y="1553"/>
              <a:chExt cx="428" cy="190"/>
            </a:xfrm>
          </p:grpSpPr>
          <p:sp>
            <p:nvSpPr>
              <p:cNvPr id="9708" name="Google Shape;9708;p73"/>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09" name="Google Shape;9709;p73"/>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grpSp>
        <p:nvGrpSpPr>
          <p:cNvPr id="9710" name="Google Shape;9710;p73"/>
          <p:cNvGrpSpPr/>
          <p:nvPr/>
        </p:nvGrpSpPr>
        <p:grpSpPr>
          <a:xfrm>
            <a:off x="9221450" y="1413548"/>
            <a:ext cx="1765726" cy="4034752"/>
            <a:chOff x="1484027" y="1706480"/>
            <a:chExt cx="1765726" cy="4034752"/>
          </a:xfrm>
        </p:grpSpPr>
        <p:sp>
          <p:nvSpPr>
            <p:cNvPr id="9711" name="Google Shape;9711;p73"/>
            <p:cNvSpPr/>
            <p:nvPr/>
          </p:nvSpPr>
          <p:spPr>
            <a:xfrm>
              <a:off x="1528997" y="1870247"/>
              <a:ext cx="1648917" cy="3870985"/>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12" name="Google Shape;9712;p73"/>
            <p:cNvSpPr txBox="1"/>
            <p:nvPr/>
          </p:nvSpPr>
          <p:spPr>
            <a:xfrm>
              <a:off x="1484027" y="1706480"/>
              <a:ext cx="1765726" cy="4033092"/>
            </a:xfrm>
            <a:prstGeom prst="rect">
              <a:avLst/>
            </a:prstGeom>
            <a:noFill/>
            <a:ln>
              <a:noFill/>
            </a:ln>
          </p:spPr>
          <p:txBody>
            <a:bodyPr spcFirstLastPara="1" wrap="square" lIns="91425" tIns="45700" rIns="91425" bIns="45700" anchor="t" anchorCtr="0">
              <a:spAutoFit/>
            </a:bodyPr>
            <a:lstStyle/>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application</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transport</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network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link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physical</a:t>
              </a:r>
              <a:endParaRPr sz="1800" b="0" i="0" u="none" strike="noStrike" cap="none">
                <a:solidFill>
                  <a:srgbClr val="000000"/>
                </a:solidFill>
                <a:latin typeface="Calibri"/>
                <a:ea typeface="Calibri"/>
                <a:cs typeface="Calibri"/>
                <a:sym typeface="Calibri"/>
              </a:endParaRPr>
            </a:p>
          </p:txBody>
        </p:sp>
        <p:cxnSp>
          <p:nvCxnSpPr>
            <p:cNvPr id="9713" name="Google Shape;9713;p73"/>
            <p:cNvCxnSpPr/>
            <p:nvPr/>
          </p:nvCxnSpPr>
          <p:spPr>
            <a:xfrm>
              <a:off x="1534432" y="2675745"/>
              <a:ext cx="1643483" cy="0"/>
            </a:xfrm>
            <a:prstGeom prst="straightConnector1">
              <a:avLst/>
            </a:prstGeom>
            <a:noFill/>
            <a:ln w="9525" cap="flat" cmpd="sng">
              <a:solidFill>
                <a:schemeClr val="dk1"/>
              </a:solidFill>
              <a:prstDash val="solid"/>
              <a:miter lim="800000"/>
              <a:headEnd type="none" w="sm" len="sm"/>
              <a:tailEnd type="none" w="sm" len="sm"/>
            </a:ln>
          </p:spPr>
        </p:cxnSp>
        <p:cxnSp>
          <p:nvCxnSpPr>
            <p:cNvPr id="9714" name="Google Shape;9714;p73"/>
            <p:cNvCxnSpPr/>
            <p:nvPr/>
          </p:nvCxnSpPr>
          <p:spPr>
            <a:xfrm>
              <a:off x="1506952" y="3472722"/>
              <a:ext cx="1655973" cy="0"/>
            </a:xfrm>
            <a:prstGeom prst="straightConnector1">
              <a:avLst/>
            </a:prstGeom>
            <a:noFill/>
            <a:ln w="9525" cap="flat" cmpd="sng">
              <a:solidFill>
                <a:schemeClr val="dk1"/>
              </a:solidFill>
              <a:prstDash val="solid"/>
              <a:miter lim="800000"/>
              <a:headEnd type="none" w="sm" len="sm"/>
              <a:tailEnd type="none" w="sm" len="sm"/>
            </a:ln>
          </p:spPr>
        </p:cxnSp>
        <p:cxnSp>
          <p:nvCxnSpPr>
            <p:cNvPr id="9715" name="Google Shape;9715;p73"/>
            <p:cNvCxnSpPr/>
            <p:nvPr/>
          </p:nvCxnSpPr>
          <p:spPr>
            <a:xfrm>
              <a:off x="1509450" y="4209737"/>
              <a:ext cx="1668465" cy="0"/>
            </a:xfrm>
            <a:prstGeom prst="straightConnector1">
              <a:avLst/>
            </a:prstGeom>
            <a:noFill/>
            <a:ln w="9525" cap="flat" cmpd="sng">
              <a:solidFill>
                <a:schemeClr val="dk1"/>
              </a:solidFill>
              <a:prstDash val="solid"/>
              <a:miter lim="800000"/>
              <a:headEnd type="none" w="sm" len="sm"/>
              <a:tailEnd type="none" w="sm" len="sm"/>
            </a:ln>
          </p:spPr>
        </p:cxnSp>
        <p:cxnSp>
          <p:nvCxnSpPr>
            <p:cNvPr id="9716" name="Google Shape;9716;p73"/>
            <p:cNvCxnSpPr/>
            <p:nvPr/>
          </p:nvCxnSpPr>
          <p:spPr>
            <a:xfrm>
              <a:off x="1511947" y="4991726"/>
              <a:ext cx="1650978" cy="0"/>
            </a:xfrm>
            <a:prstGeom prst="straightConnector1">
              <a:avLst/>
            </a:prstGeom>
            <a:noFill/>
            <a:ln w="9525" cap="flat" cmpd="sng">
              <a:solidFill>
                <a:schemeClr val="dk1"/>
              </a:solidFill>
              <a:prstDash val="solid"/>
              <a:miter lim="800000"/>
              <a:headEnd type="none" w="sm" len="sm"/>
              <a:tailEnd type="none" w="sm" len="sm"/>
            </a:ln>
          </p:spPr>
        </p:cxnSp>
      </p:grpSp>
      <p:grpSp>
        <p:nvGrpSpPr>
          <p:cNvPr id="9717" name="Google Shape;9717;p73"/>
          <p:cNvGrpSpPr/>
          <p:nvPr/>
        </p:nvGrpSpPr>
        <p:grpSpPr>
          <a:xfrm>
            <a:off x="3211642" y="3319499"/>
            <a:ext cx="5882482" cy="895263"/>
            <a:chOff x="3211642" y="3319499"/>
            <a:chExt cx="5882482" cy="895263"/>
          </a:xfrm>
        </p:grpSpPr>
        <p:cxnSp>
          <p:nvCxnSpPr>
            <p:cNvPr id="9718" name="Google Shape;9718;p73"/>
            <p:cNvCxnSpPr/>
            <p:nvPr/>
          </p:nvCxnSpPr>
          <p:spPr>
            <a:xfrm>
              <a:off x="3211642" y="3542677"/>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719" name="Google Shape;9719;p73"/>
            <p:cNvSpPr/>
            <p:nvPr/>
          </p:nvSpPr>
          <p:spPr>
            <a:xfrm>
              <a:off x="5356172" y="3319499"/>
              <a:ext cx="1210365"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720" name="Google Shape;9720;p73"/>
            <p:cNvGrpSpPr/>
            <p:nvPr/>
          </p:nvGrpSpPr>
          <p:grpSpPr>
            <a:xfrm>
              <a:off x="5418625" y="3360607"/>
              <a:ext cx="1058375" cy="307296"/>
              <a:chOff x="5509436" y="3287899"/>
              <a:chExt cx="1058375" cy="307296"/>
            </a:xfrm>
          </p:grpSpPr>
          <p:grpSp>
            <p:nvGrpSpPr>
              <p:cNvPr id="9721" name="Google Shape;9721;p73"/>
              <p:cNvGrpSpPr/>
              <p:nvPr/>
            </p:nvGrpSpPr>
            <p:grpSpPr>
              <a:xfrm>
                <a:off x="5510535" y="3293570"/>
                <a:ext cx="1057276" cy="301625"/>
                <a:chOff x="469" y="1531"/>
                <a:chExt cx="666" cy="190"/>
              </a:xfrm>
            </p:grpSpPr>
            <p:sp>
              <p:nvSpPr>
                <p:cNvPr id="9722" name="Google Shape;9722;p73"/>
                <p:cNvSpPr/>
                <p:nvPr/>
              </p:nvSpPr>
              <p:spPr>
                <a:xfrm>
                  <a:off x="469" y="1549"/>
                  <a:ext cx="666"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23" name="Google Shape;9723;p73"/>
                <p:cNvSpPr/>
                <p:nvPr/>
              </p:nvSpPr>
              <p:spPr>
                <a:xfrm>
                  <a:off x="873" y="1531"/>
                  <a:ext cx="239"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724" name="Google Shape;9724;p73"/>
              <p:cNvSpPr/>
              <p:nvPr/>
            </p:nvSpPr>
            <p:spPr>
              <a:xfrm>
                <a:off x="5771740" y="3305237"/>
                <a:ext cx="296863" cy="261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9725" name="Google Shape;9725;p73"/>
              <p:cNvSpPr/>
              <p:nvPr/>
            </p:nvSpPr>
            <p:spPr>
              <a:xfrm>
                <a:off x="5509436" y="3287899"/>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cxnSp>
            <p:nvCxnSpPr>
              <p:cNvPr id="9726" name="Google Shape;9726;p73"/>
              <p:cNvCxnSpPr/>
              <p:nvPr/>
            </p:nvCxnSpPr>
            <p:spPr>
              <a:xfrm>
                <a:off x="6076877" y="3322145"/>
                <a:ext cx="0" cy="257175"/>
              </a:xfrm>
              <a:prstGeom prst="straightConnector1">
                <a:avLst/>
              </a:prstGeom>
              <a:noFill/>
              <a:ln w="9525" cap="flat" cmpd="sng">
                <a:solidFill>
                  <a:schemeClr val="dk1"/>
                </a:solidFill>
                <a:prstDash val="solid"/>
                <a:miter lim="800000"/>
                <a:headEnd type="none" w="sm" len="sm"/>
                <a:tailEnd type="none" w="sm" len="sm"/>
              </a:ln>
            </p:spPr>
          </p:cxnSp>
          <p:cxnSp>
            <p:nvCxnSpPr>
              <p:cNvPr id="9727" name="Google Shape;9727;p73"/>
              <p:cNvCxnSpPr/>
              <p:nvPr/>
            </p:nvCxnSpPr>
            <p:spPr>
              <a:xfrm>
                <a:off x="5796378" y="3320433"/>
                <a:ext cx="0" cy="257175"/>
              </a:xfrm>
              <a:prstGeom prst="straightConnector1">
                <a:avLst/>
              </a:prstGeom>
              <a:noFill/>
              <a:ln w="9525" cap="flat" cmpd="sng">
                <a:solidFill>
                  <a:schemeClr val="dk1"/>
                </a:solidFill>
                <a:prstDash val="solid"/>
                <a:miter lim="800000"/>
                <a:headEnd type="none" w="sm" len="sm"/>
                <a:tailEnd type="none" w="sm" len="sm"/>
              </a:ln>
            </p:spPr>
          </p:cxnSp>
        </p:grpSp>
        <p:sp>
          <p:nvSpPr>
            <p:cNvPr id="9728" name="Google Shape;9728;p73"/>
            <p:cNvSpPr txBox="1"/>
            <p:nvPr/>
          </p:nvSpPr>
          <p:spPr>
            <a:xfrm>
              <a:off x="3359490" y="3649479"/>
              <a:ext cx="5734634" cy="56528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1800">
                  <a:solidFill>
                    <a:srgbClr val="C00000"/>
                  </a:solidFill>
                  <a:latin typeface="Calibri"/>
                  <a:ea typeface="Calibri"/>
                  <a:cs typeface="Calibri"/>
                  <a:sym typeface="Calibri"/>
                </a:rPr>
                <a:t>Network-layer </a:t>
              </a:r>
              <a:r>
                <a:rPr lang="en-US" sz="1800">
                  <a:solidFill>
                    <a:schemeClr val="dk1"/>
                  </a:solidFill>
                  <a:latin typeface="Calibri"/>
                  <a:ea typeface="Calibri"/>
                  <a:cs typeface="Calibri"/>
                  <a:sym typeface="Calibri"/>
                </a:rPr>
                <a:t>protocol transfers transport-layer segment [H</a:t>
              </a:r>
              <a:r>
                <a:rPr lang="en-US" sz="1800" baseline="-250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 | M] from one </a:t>
              </a:r>
              <a:r>
                <a:rPr lang="en-US" sz="1800" i="1">
                  <a:solidFill>
                    <a:schemeClr val="dk1"/>
                  </a:solidFill>
                  <a:latin typeface="Calibri"/>
                  <a:ea typeface="Calibri"/>
                  <a:cs typeface="Calibri"/>
                  <a:sym typeface="Calibri"/>
                </a:rPr>
                <a:t>host</a:t>
              </a:r>
              <a:r>
                <a:rPr lang="en-US" sz="1800">
                  <a:solidFill>
                    <a:schemeClr val="dk1"/>
                  </a:solidFill>
                  <a:latin typeface="Calibri"/>
                  <a:ea typeface="Calibri"/>
                  <a:cs typeface="Calibri"/>
                  <a:sym typeface="Calibri"/>
                </a:rPr>
                <a:t> to another, using link layer services</a:t>
              </a:r>
              <a:endParaRPr/>
            </a:p>
          </p:txBody>
        </p:sp>
      </p:grpSp>
      <p:sp>
        <p:nvSpPr>
          <p:cNvPr id="9729" name="Google Shape;9729;p7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9653"/>
                                        </p:tgtEl>
                                      </p:cBhvr>
                                    </p:animEffect>
                                    <p:set>
                                      <p:cBhvr>
                                        <p:cTn id="7" dur="1" fill="hold">
                                          <p:stCondLst>
                                            <p:cond delay="500"/>
                                          </p:stCondLst>
                                        </p:cTn>
                                        <p:tgtEl>
                                          <p:spTgt spid="965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717"/>
                                        </p:tgtEl>
                                        <p:attrNameLst>
                                          <p:attrName>style.visibility</p:attrName>
                                        </p:attrNameLst>
                                      </p:cBhvr>
                                      <p:to>
                                        <p:strVal val="visible"/>
                                      </p:to>
                                    </p:set>
                                    <p:animEffect transition="in" filter="fade">
                                      <p:cBhvr>
                                        <p:cTn id="10" dur="500"/>
                                        <p:tgtEl>
                                          <p:spTgt spid="97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662"/>
                                        </p:tgtEl>
                                        <p:attrNameLst>
                                          <p:attrName>style.visibility</p:attrName>
                                        </p:attrNameLst>
                                      </p:cBhvr>
                                      <p:to>
                                        <p:strVal val="visible"/>
                                      </p:to>
                                    </p:set>
                                    <p:animEffect transition="in" filter="fade">
                                      <p:cBhvr>
                                        <p:cTn id="15" dur="500"/>
                                        <p:tgtEl>
                                          <p:spTgt spid="9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734"/>
        <p:cNvGrpSpPr/>
        <p:nvPr/>
      </p:nvGrpSpPr>
      <p:grpSpPr>
        <a:xfrm>
          <a:off x="0" y="0"/>
          <a:ext cx="0" cy="0"/>
          <a:chOff x="0" y="0"/>
          <a:chExt cx="0" cy="0"/>
        </a:xfrm>
      </p:grpSpPr>
      <p:sp>
        <p:nvSpPr>
          <p:cNvPr id="9735" name="Google Shape;9735;p74"/>
          <p:cNvSpPr/>
          <p:nvPr/>
        </p:nvSpPr>
        <p:spPr>
          <a:xfrm rot="10800000" flipH="1">
            <a:off x="10916607" y="1577038"/>
            <a:ext cx="450309" cy="4061761"/>
          </a:xfrm>
          <a:custGeom>
            <a:avLst/>
            <a:gdLst/>
            <a:ahLst/>
            <a:cxnLst/>
            <a:rect l="l" t="t" r="r" b="b"/>
            <a:pathLst>
              <a:path w="12496" h="21660" extrusionOk="0">
                <a:moveTo>
                  <a:pt x="12425" y="0"/>
                </a:moveTo>
                <a:lnTo>
                  <a:pt x="0" y="1517"/>
                </a:lnTo>
                <a:lnTo>
                  <a:pt x="1248" y="21660"/>
                </a:lnTo>
                <a:cubicBezTo>
                  <a:pt x="4581" y="12959"/>
                  <a:pt x="6667" y="10269"/>
                  <a:pt x="12496" y="4855"/>
                </a:cubicBezTo>
                <a:cubicBezTo>
                  <a:pt x="12472" y="3237"/>
                  <a:pt x="12449" y="1618"/>
                  <a:pt x="12425" y="0"/>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736" name="Google Shape;9736;p74"/>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Services, Layering and Encapsulation</a:t>
            </a:r>
            <a:endParaRPr sz="4400"/>
          </a:p>
        </p:txBody>
      </p:sp>
      <p:sp>
        <p:nvSpPr>
          <p:cNvPr id="9737" name="Google Shape;9737;p74"/>
          <p:cNvSpPr txBox="1"/>
          <p:nvPr/>
        </p:nvSpPr>
        <p:spPr>
          <a:xfrm>
            <a:off x="449705" y="5724388"/>
            <a:ext cx="110013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b="0" i="1" u="none" strike="noStrike" cap="none">
                <a:solidFill>
                  <a:srgbClr val="000099"/>
                </a:solidFill>
                <a:latin typeface="Arial"/>
                <a:ea typeface="Arial"/>
                <a:cs typeface="Arial"/>
                <a:sym typeface="Arial"/>
              </a:rPr>
              <a:t>source</a:t>
            </a:r>
            <a:endParaRPr/>
          </a:p>
        </p:txBody>
      </p:sp>
      <p:sp>
        <p:nvSpPr>
          <p:cNvPr id="9738" name="Google Shape;9738;p74"/>
          <p:cNvSpPr/>
          <p:nvPr/>
        </p:nvSpPr>
        <p:spPr>
          <a:xfrm rot="10800000">
            <a:off x="975630" y="1559549"/>
            <a:ext cx="450309" cy="4061761"/>
          </a:xfrm>
          <a:custGeom>
            <a:avLst/>
            <a:gdLst/>
            <a:ahLst/>
            <a:cxnLst/>
            <a:rect l="l" t="t" r="r" b="b"/>
            <a:pathLst>
              <a:path w="12496" h="21660" extrusionOk="0">
                <a:moveTo>
                  <a:pt x="12425" y="0"/>
                </a:moveTo>
                <a:lnTo>
                  <a:pt x="0" y="1517"/>
                </a:lnTo>
                <a:lnTo>
                  <a:pt x="1248" y="21660"/>
                </a:lnTo>
                <a:cubicBezTo>
                  <a:pt x="4581" y="12959"/>
                  <a:pt x="6667" y="10269"/>
                  <a:pt x="12496" y="4855"/>
                </a:cubicBezTo>
                <a:cubicBezTo>
                  <a:pt x="12472" y="3237"/>
                  <a:pt x="12449" y="1618"/>
                  <a:pt x="12425" y="0"/>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739" name="Google Shape;9739;p74"/>
          <p:cNvGrpSpPr/>
          <p:nvPr/>
        </p:nvGrpSpPr>
        <p:grpSpPr>
          <a:xfrm flipH="1">
            <a:off x="635446" y="5073984"/>
            <a:ext cx="803275" cy="771525"/>
            <a:chOff x="-44" y="1473"/>
            <a:chExt cx="981" cy="1105"/>
          </a:xfrm>
        </p:grpSpPr>
        <p:pic>
          <p:nvPicPr>
            <p:cNvPr id="9740" name="Google Shape;9740;p7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741" name="Google Shape;9741;p7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9742" name="Google Shape;9742;p74"/>
          <p:cNvCxnSpPr/>
          <p:nvPr/>
        </p:nvCxnSpPr>
        <p:spPr>
          <a:xfrm>
            <a:off x="3211642" y="2610788"/>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743" name="Google Shape;9743;p74"/>
          <p:cNvSpPr/>
          <p:nvPr/>
        </p:nvSpPr>
        <p:spPr>
          <a:xfrm>
            <a:off x="5584583" y="2368401"/>
            <a:ext cx="971760"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744" name="Google Shape;9744;p74"/>
          <p:cNvGrpSpPr/>
          <p:nvPr/>
        </p:nvGrpSpPr>
        <p:grpSpPr>
          <a:xfrm>
            <a:off x="5690803" y="2434313"/>
            <a:ext cx="908050" cy="301625"/>
            <a:chOff x="1848" y="2046"/>
            <a:chExt cx="572" cy="190"/>
          </a:xfrm>
        </p:grpSpPr>
        <p:grpSp>
          <p:nvGrpSpPr>
            <p:cNvPr id="9745" name="Google Shape;9745;p74"/>
            <p:cNvGrpSpPr/>
            <p:nvPr/>
          </p:nvGrpSpPr>
          <p:grpSpPr>
            <a:xfrm>
              <a:off x="1848" y="2047"/>
              <a:ext cx="187" cy="184"/>
              <a:chOff x="1959" y="2058"/>
              <a:chExt cx="187" cy="184"/>
            </a:xfrm>
          </p:grpSpPr>
          <p:sp>
            <p:nvSpPr>
              <p:cNvPr id="9746" name="Google Shape;9746;p74"/>
              <p:cNvSpPr/>
              <p:nvPr/>
            </p:nvSpPr>
            <p:spPr>
              <a:xfrm>
                <a:off x="1964"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47" name="Google Shape;9747;p74"/>
              <p:cNvSpPr/>
              <p:nvPr/>
            </p:nvSpPr>
            <p:spPr>
              <a:xfrm>
                <a:off x="1959"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grpSp>
        <p:grpSp>
          <p:nvGrpSpPr>
            <p:cNvPr id="9748" name="Google Shape;9748;p74"/>
            <p:cNvGrpSpPr/>
            <p:nvPr/>
          </p:nvGrpSpPr>
          <p:grpSpPr>
            <a:xfrm>
              <a:off x="1992" y="2046"/>
              <a:ext cx="428" cy="190"/>
              <a:chOff x="780" y="1553"/>
              <a:chExt cx="428" cy="190"/>
            </a:xfrm>
          </p:grpSpPr>
          <p:sp>
            <p:nvSpPr>
              <p:cNvPr id="9749" name="Google Shape;9749;p74"/>
              <p:cNvSpPr/>
              <p:nvPr/>
            </p:nvSpPr>
            <p:spPr>
              <a:xfrm>
                <a:off x="817" y="1571"/>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50" name="Google Shape;9750;p74"/>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sp>
        <p:nvSpPr>
          <p:cNvPr id="9751" name="Google Shape;9751;p74"/>
          <p:cNvSpPr txBox="1"/>
          <p:nvPr/>
        </p:nvSpPr>
        <p:spPr>
          <a:xfrm>
            <a:off x="3371603" y="5096823"/>
            <a:ext cx="5831174" cy="1089529"/>
          </a:xfrm>
          <a:prstGeom prst="rect">
            <a:avLst/>
          </a:prstGeom>
          <a:noFill/>
          <a:ln>
            <a:noFill/>
          </a:ln>
        </p:spPr>
        <p:txBody>
          <a:bodyPr spcFirstLastPara="1" wrap="square" lIns="91425" tIns="45700" rIns="91425" bIns="45700" anchor="t" anchorCtr="0">
            <a:spAutoFit/>
          </a:bodyPr>
          <a:lstStyle/>
          <a:p>
            <a:pPr marL="295275" marR="0" lvl="0" indent="-295275" algn="l" rtl="0">
              <a:lnSpc>
                <a:spcPct val="90000"/>
              </a:lnSpc>
              <a:spcBef>
                <a:spcPts val="0"/>
              </a:spcBef>
              <a:spcAft>
                <a:spcPts val="0"/>
              </a:spcAft>
              <a:buClr>
                <a:srgbClr val="0000A3"/>
              </a:buClr>
              <a:buSzPts val="2400"/>
              <a:buFont typeface="Noto Sans Symbols"/>
              <a:buChar char="▪"/>
            </a:pPr>
            <a:r>
              <a:rPr lang="en-US" sz="2400">
                <a:solidFill>
                  <a:schemeClr val="dk1"/>
                </a:solidFill>
                <a:latin typeface="Calibri"/>
                <a:ea typeface="Calibri"/>
                <a:cs typeface="Calibri"/>
                <a:sym typeface="Calibri"/>
              </a:rPr>
              <a:t>link-layer protocol </a:t>
            </a:r>
            <a:r>
              <a:rPr lang="en-US" sz="2400">
                <a:solidFill>
                  <a:srgbClr val="0000A3"/>
                </a:solidFill>
                <a:latin typeface="Calibri"/>
                <a:ea typeface="Calibri"/>
                <a:cs typeface="Calibri"/>
                <a:sym typeface="Calibri"/>
              </a:rPr>
              <a:t>encapsulates</a:t>
            </a:r>
            <a:r>
              <a:rPr lang="en-US" sz="2400">
                <a:solidFill>
                  <a:schemeClr val="dk1"/>
                </a:solidFill>
                <a:latin typeface="Calibri"/>
                <a:ea typeface="Calibri"/>
                <a:cs typeface="Calibri"/>
                <a:sym typeface="Calibri"/>
              </a:rPr>
              <a:t> network datagram </a:t>
            </a:r>
            <a:r>
              <a:rPr lang="en-US" sz="2000">
                <a:solidFill>
                  <a:schemeClr val="dk1"/>
                </a:solidFill>
                <a:latin typeface="Calibri"/>
                <a:ea typeface="Calibri"/>
                <a:cs typeface="Calibri"/>
                <a:sym typeface="Calibri"/>
              </a:rPr>
              <a:t>[H</a:t>
            </a:r>
            <a:r>
              <a:rPr lang="en-US" sz="2000" baseline="-25000">
                <a:solidFill>
                  <a:schemeClr val="dk1"/>
                </a:solidFill>
                <a:latin typeface="Calibri"/>
                <a:ea typeface="Calibri"/>
                <a:cs typeface="Calibri"/>
                <a:sym typeface="Calibri"/>
              </a:rPr>
              <a:t>n</a:t>
            </a:r>
            <a:r>
              <a:rPr lang="en-US" sz="2000">
                <a:solidFill>
                  <a:schemeClr val="dk1"/>
                </a:solidFill>
                <a:latin typeface="Calibri"/>
                <a:ea typeface="Calibri"/>
                <a:cs typeface="Calibri"/>
                <a:sym typeface="Calibri"/>
              </a:rPr>
              <a:t>| [H</a:t>
            </a:r>
            <a:r>
              <a:rPr lang="en-US" sz="2000" baseline="-25000">
                <a:solidFill>
                  <a:schemeClr val="dk1"/>
                </a:solidFill>
                <a:latin typeface="Calibri"/>
                <a:ea typeface="Calibri"/>
                <a:cs typeface="Calibri"/>
                <a:sym typeface="Calibri"/>
              </a:rPr>
              <a:t>t</a:t>
            </a:r>
            <a:r>
              <a:rPr lang="en-US" sz="2000">
                <a:solidFill>
                  <a:schemeClr val="dk1"/>
                </a:solidFill>
                <a:latin typeface="Calibri"/>
                <a:ea typeface="Calibri"/>
                <a:cs typeface="Calibri"/>
                <a:sym typeface="Calibri"/>
              </a:rPr>
              <a:t> |M], </a:t>
            </a:r>
            <a:r>
              <a:rPr lang="en-US" sz="2400">
                <a:solidFill>
                  <a:schemeClr val="dk1"/>
                </a:solidFill>
                <a:latin typeface="Calibri"/>
                <a:ea typeface="Calibri"/>
                <a:cs typeface="Calibri"/>
                <a:sym typeface="Calibri"/>
              </a:rPr>
              <a:t>with link-layer header H</a:t>
            </a:r>
            <a:r>
              <a:rPr lang="en-US" sz="2400" baseline="-25000">
                <a:solidFill>
                  <a:schemeClr val="dk1"/>
                </a:solidFill>
                <a:latin typeface="Calibri"/>
                <a:ea typeface="Calibri"/>
                <a:cs typeface="Calibri"/>
                <a:sym typeface="Calibri"/>
              </a:rPr>
              <a:t>l </a:t>
            </a:r>
            <a:r>
              <a:rPr lang="en-US" sz="2400">
                <a:solidFill>
                  <a:schemeClr val="dk1"/>
                </a:solidFill>
                <a:latin typeface="Calibri"/>
                <a:ea typeface="Calibri"/>
                <a:cs typeface="Calibri"/>
                <a:sym typeface="Calibri"/>
              </a:rPr>
              <a:t> to create a link-layer </a:t>
            </a:r>
            <a:r>
              <a:rPr lang="en-US" sz="2400">
                <a:solidFill>
                  <a:srgbClr val="C00000"/>
                </a:solidFill>
                <a:latin typeface="Calibri"/>
                <a:ea typeface="Calibri"/>
                <a:cs typeface="Calibri"/>
                <a:sym typeface="Calibri"/>
              </a:rPr>
              <a:t>frame </a:t>
            </a:r>
            <a:endParaRPr/>
          </a:p>
        </p:txBody>
      </p:sp>
      <p:grpSp>
        <p:nvGrpSpPr>
          <p:cNvPr id="9752" name="Google Shape;9752;p74"/>
          <p:cNvGrpSpPr/>
          <p:nvPr/>
        </p:nvGrpSpPr>
        <p:grpSpPr>
          <a:xfrm>
            <a:off x="1334125" y="1421667"/>
            <a:ext cx="1765726" cy="4034752"/>
            <a:chOff x="1484027" y="1706480"/>
            <a:chExt cx="1765726" cy="4034752"/>
          </a:xfrm>
        </p:grpSpPr>
        <p:sp>
          <p:nvSpPr>
            <p:cNvPr id="9753" name="Google Shape;9753;p74"/>
            <p:cNvSpPr/>
            <p:nvPr/>
          </p:nvSpPr>
          <p:spPr>
            <a:xfrm>
              <a:off x="1528997" y="1870247"/>
              <a:ext cx="1648917" cy="3870985"/>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54" name="Google Shape;9754;p74"/>
            <p:cNvSpPr txBox="1"/>
            <p:nvPr/>
          </p:nvSpPr>
          <p:spPr>
            <a:xfrm>
              <a:off x="1484027" y="1706480"/>
              <a:ext cx="1765726" cy="4033092"/>
            </a:xfrm>
            <a:prstGeom prst="rect">
              <a:avLst/>
            </a:prstGeom>
            <a:noFill/>
            <a:ln>
              <a:noFill/>
            </a:ln>
          </p:spPr>
          <p:txBody>
            <a:bodyPr spcFirstLastPara="1" wrap="square" lIns="91425" tIns="45700" rIns="91425" bIns="45700" anchor="t" anchorCtr="0">
              <a:spAutoFit/>
            </a:bodyPr>
            <a:lstStyle/>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application</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transport</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network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link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physical</a:t>
              </a:r>
              <a:endParaRPr sz="1800" b="0" i="0" u="none" strike="noStrike" cap="none">
                <a:solidFill>
                  <a:srgbClr val="000000"/>
                </a:solidFill>
                <a:latin typeface="Calibri"/>
                <a:ea typeface="Calibri"/>
                <a:cs typeface="Calibri"/>
                <a:sym typeface="Calibri"/>
              </a:endParaRPr>
            </a:p>
          </p:txBody>
        </p:sp>
        <p:cxnSp>
          <p:nvCxnSpPr>
            <p:cNvPr id="9755" name="Google Shape;9755;p74"/>
            <p:cNvCxnSpPr/>
            <p:nvPr/>
          </p:nvCxnSpPr>
          <p:spPr>
            <a:xfrm>
              <a:off x="1534432" y="2675745"/>
              <a:ext cx="1643483" cy="0"/>
            </a:xfrm>
            <a:prstGeom prst="straightConnector1">
              <a:avLst/>
            </a:prstGeom>
            <a:noFill/>
            <a:ln w="9525" cap="flat" cmpd="sng">
              <a:solidFill>
                <a:schemeClr val="dk1"/>
              </a:solidFill>
              <a:prstDash val="solid"/>
              <a:miter lim="800000"/>
              <a:headEnd type="none" w="sm" len="sm"/>
              <a:tailEnd type="none" w="sm" len="sm"/>
            </a:ln>
          </p:spPr>
        </p:cxnSp>
        <p:cxnSp>
          <p:nvCxnSpPr>
            <p:cNvPr id="9756" name="Google Shape;9756;p74"/>
            <p:cNvCxnSpPr/>
            <p:nvPr/>
          </p:nvCxnSpPr>
          <p:spPr>
            <a:xfrm>
              <a:off x="1506952" y="3472722"/>
              <a:ext cx="1655973" cy="0"/>
            </a:xfrm>
            <a:prstGeom prst="straightConnector1">
              <a:avLst/>
            </a:prstGeom>
            <a:noFill/>
            <a:ln w="9525" cap="flat" cmpd="sng">
              <a:solidFill>
                <a:schemeClr val="dk1"/>
              </a:solidFill>
              <a:prstDash val="solid"/>
              <a:miter lim="800000"/>
              <a:headEnd type="none" w="sm" len="sm"/>
              <a:tailEnd type="none" w="sm" len="sm"/>
            </a:ln>
          </p:spPr>
        </p:cxnSp>
        <p:cxnSp>
          <p:nvCxnSpPr>
            <p:cNvPr id="9757" name="Google Shape;9757;p74"/>
            <p:cNvCxnSpPr/>
            <p:nvPr/>
          </p:nvCxnSpPr>
          <p:spPr>
            <a:xfrm>
              <a:off x="1509450" y="4209737"/>
              <a:ext cx="1668465" cy="0"/>
            </a:xfrm>
            <a:prstGeom prst="straightConnector1">
              <a:avLst/>
            </a:prstGeom>
            <a:noFill/>
            <a:ln w="9525" cap="flat" cmpd="sng">
              <a:solidFill>
                <a:schemeClr val="dk1"/>
              </a:solidFill>
              <a:prstDash val="solid"/>
              <a:miter lim="800000"/>
              <a:headEnd type="none" w="sm" len="sm"/>
              <a:tailEnd type="none" w="sm" len="sm"/>
            </a:ln>
          </p:spPr>
        </p:cxnSp>
        <p:cxnSp>
          <p:nvCxnSpPr>
            <p:cNvPr id="9758" name="Google Shape;9758;p74"/>
            <p:cNvCxnSpPr/>
            <p:nvPr/>
          </p:nvCxnSpPr>
          <p:spPr>
            <a:xfrm>
              <a:off x="1511947" y="4991726"/>
              <a:ext cx="1650978" cy="0"/>
            </a:xfrm>
            <a:prstGeom prst="straightConnector1">
              <a:avLst/>
            </a:prstGeom>
            <a:noFill/>
            <a:ln w="9525" cap="flat" cmpd="sng">
              <a:solidFill>
                <a:schemeClr val="dk1"/>
              </a:solidFill>
              <a:prstDash val="solid"/>
              <a:miter lim="800000"/>
              <a:headEnd type="none" w="sm" len="sm"/>
              <a:tailEnd type="none" w="sm" len="sm"/>
            </a:ln>
          </p:spPr>
        </p:cxnSp>
      </p:grpSp>
      <p:grpSp>
        <p:nvGrpSpPr>
          <p:cNvPr id="9759" name="Google Shape;9759;p74"/>
          <p:cNvGrpSpPr/>
          <p:nvPr/>
        </p:nvGrpSpPr>
        <p:grpSpPr>
          <a:xfrm>
            <a:off x="11107713" y="4961744"/>
            <a:ext cx="374754" cy="833726"/>
            <a:chOff x="4140" y="429"/>
            <a:chExt cx="1425" cy="2396"/>
          </a:xfrm>
        </p:grpSpPr>
        <p:sp>
          <p:nvSpPr>
            <p:cNvPr id="9760" name="Google Shape;9760;p7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761" name="Google Shape;9761;p74"/>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62" name="Google Shape;9762;p7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763" name="Google Shape;9763;p7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764" name="Google Shape;9764;p74"/>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765" name="Google Shape;9765;p74"/>
            <p:cNvGrpSpPr/>
            <p:nvPr/>
          </p:nvGrpSpPr>
          <p:grpSpPr>
            <a:xfrm>
              <a:off x="4748" y="666"/>
              <a:ext cx="578" cy="150"/>
              <a:chOff x="613" y="2566"/>
              <a:chExt cx="721" cy="144"/>
            </a:xfrm>
          </p:grpSpPr>
          <p:sp>
            <p:nvSpPr>
              <p:cNvPr id="9766" name="Google Shape;9766;p74"/>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67" name="Google Shape;9767;p74"/>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768" name="Google Shape;9768;p74"/>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769" name="Google Shape;9769;p74"/>
            <p:cNvGrpSpPr/>
            <p:nvPr/>
          </p:nvGrpSpPr>
          <p:grpSpPr>
            <a:xfrm>
              <a:off x="4748" y="990"/>
              <a:ext cx="578" cy="134"/>
              <a:chOff x="615" y="2564"/>
              <a:chExt cx="721" cy="139"/>
            </a:xfrm>
          </p:grpSpPr>
          <p:sp>
            <p:nvSpPr>
              <p:cNvPr id="9770" name="Google Shape;9770;p74"/>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71" name="Google Shape;9771;p74"/>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772" name="Google Shape;9772;p74"/>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73" name="Google Shape;9773;p74"/>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774" name="Google Shape;9774;p74"/>
            <p:cNvGrpSpPr/>
            <p:nvPr/>
          </p:nvGrpSpPr>
          <p:grpSpPr>
            <a:xfrm>
              <a:off x="4738" y="1647"/>
              <a:ext cx="578" cy="135"/>
              <a:chOff x="618" y="2586"/>
              <a:chExt cx="720" cy="124"/>
            </a:xfrm>
          </p:grpSpPr>
          <p:sp>
            <p:nvSpPr>
              <p:cNvPr id="9775" name="Google Shape;9775;p74"/>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76" name="Google Shape;9776;p74"/>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777" name="Google Shape;9777;p7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778" name="Google Shape;9778;p74"/>
            <p:cNvGrpSpPr/>
            <p:nvPr/>
          </p:nvGrpSpPr>
          <p:grpSpPr>
            <a:xfrm>
              <a:off x="4738" y="1330"/>
              <a:ext cx="588" cy="134"/>
              <a:chOff x="613" y="2571"/>
              <a:chExt cx="732" cy="134"/>
            </a:xfrm>
          </p:grpSpPr>
          <p:sp>
            <p:nvSpPr>
              <p:cNvPr id="9779" name="Google Shape;9779;p74"/>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80" name="Google Shape;9780;p74"/>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781" name="Google Shape;9781;p74"/>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82" name="Google Shape;9782;p7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783" name="Google Shape;9783;p7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784" name="Google Shape;9784;p74"/>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85" name="Google Shape;9785;p7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786" name="Google Shape;9786;p74"/>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87" name="Google Shape;9787;p74"/>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88" name="Google Shape;9788;p74"/>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89" name="Google Shape;9789;p74"/>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9790" name="Google Shape;9790;p74"/>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91" name="Google Shape;9791;p74"/>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792" name="Google Shape;9792;p74"/>
          <p:cNvSpPr txBox="1"/>
          <p:nvPr/>
        </p:nvSpPr>
        <p:spPr>
          <a:xfrm>
            <a:off x="10216734" y="5716780"/>
            <a:ext cx="167545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i="1">
                <a:solidFill>
                  <a:srgbClr val="000099"/>
                </a:solidFill>
                <a:latin typeface="Arial"/>
                <a:ea typeface="Arial"/>
                <a:cs typeface="Arial"/>
                <a:sym typeface="Arial"/>
              </a:rPr>
              <a:t>destination</a:t>
            </a:r>
            <a:endParaRPr sz="2400" b="0" i="1" u="none" strike="noStrike" cap="none">
              <a:solidFill>
                <a:srgbClr val="000099"/>
              </a:solidFill>
              <a:latin typeface="Arial"/>
              <a:ea typeface="Arial"/>
              <a:cs typeface="Arial"/>
              <a:sym typeface="Arial"/>
            </a:endParaRPr>
          </a:p>
        </p:txBody>
      </p:sp>
      <p:grpSp>
        <p:nvGrpSpPr>
          <p:cNvPr id="9793" name="Google Shape;9793;p74"/>
          <p:cNvGrpSpPr/>
          <p:nvPr/>
        </p:nvGrpSpPr>
        <p:grpSpPr>
          <a:xfrm>
            <a:off x="3254290" y="1489592"/>
            <a:ext cx="5651292" cy="389744"/>
            <a:chOff x="3270354" y="1798823"/>
            <a:chExt cx="5651292" cy="389744"/>
          </a:xfrm>
        </p:grpSpPr>
        <p:cxnSp>
          <p:nvCxnSpPr>
            <p:cNvPr id="9794" name="Google Shape;9794;p74"/>
            <p:cNvCxnSpPr/>
            <p:nvPr/>
          </p:nvCxnSpPr>
          <p:spPr>
            <a:xfrm>
              <a:off x="3270354" y="1993691"/>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795" name="Google Shape;9795;p74"/>
            <p:cNvSpPr/>
            <p:nvPr/>
          </p:nvSpPr>
          <p:spPr>
            <a:xfrm>
              <a:off x="5878639" y="1798823"/>
              <a:ext cx="674558"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796" name="Google Shape;9796;p74"/>
            <p:cNvGrpSpPr/>
            <p:nvPr/>
          </p:nvGrpSpPr>
          <p:grpSpPr>
            <a:xfrm>
              <a:off x="5953468" y="1857555"/>
              <a:ext cx="679450" cy="301625"/>
              <a:chOff x="780" y="1553"/>
              <a:chExt cx="428" cy="190"/>
            </a:xfrm>
          </p:grpSpPr>
          <p:sp>
            <p:nvSpPr>
              <p:cNvPr id="9797" name="Google Shape;9797;p74"/>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98" name="Google Shape;9798;p74"/>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grpSp>
        <p:nvGrpSpPr>
          <p:cNvPr id="9799" name="Google Shape;9799;p74"/>
          <p:cNvGrpSpPr/>
          <p:nvPr/>
        </p:nvGrpSpPr>
        <p:grpSpPr>
          <a:xfrm>
            <a:off x="9221450" y="1413548"/>
            <a:ext cx="1765726" cy="4034752"/>
            <a:chOff x="1484027" y="1706480"/>
            <a:chExt cx="1765726" cy="4034752"/>
          </a:xfrm>
        </p:grpSpPr>
        <p:sp>
          <p:nvSpPr>
            <p:cNvPr id="9800" name="Google Shape;9800;p74"/>
            <p:cNvSpPr/>
            <p:nvPr/>
          </p:nvSpPr>
          <p:spPr>
            <a:xfrm>
              <a:off x="1528997" y="1870247"/>
              <a:ext cx="1648917" cy="3870985"/>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01" name="Google Shape;9801;p74"/>
            <p:cNvSpPr txBox="1"/>
            <p:nvPr/>
          </p:nvSpPr>
          <p:spPr>
            <a:xfrm>
              <a:off x="1484027" y="1706480"/>
              <a:ext cx="1765726" cy="4033092"/>
            </a:xfrm>
            <a:prstGeom prst="rect">
              <a:avLst/>
            </a:prstGeom>
            <a:noFill/>
            <a:ln>
              <a:noFill/>
            </a:ln>
          </p:spPr>
          <p:txBody>
            <a:bodyPr spcFirstLastPara="1" wrap="square" lIns="91425" tIns="45700" rIns="91425" bIns="45700" anchor="t" anchorCtr="0">
              <a:spAutoFit/>
            </a:bodyPr>
            <a:lstStyle/>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application</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transport</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network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link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physical</a:t>
              </a:r>
              <a:endParaRPr sz="1800" b="0" i="0" u="none" strike="noStrike" cap="none">
                <a:solidFill>
                  <a:srgbClr val="000000"/>
                </a:solidFill>
                <a:latin typeface="Calibri"/>
                <a:ea typeface="Calibri"/>
                <a:cs typeface="Calibri"/>
                <a:sym typeface="Calibri"/>
              </a:endParaRPr>
            </a:p>
          </p:txBody>
        </p:sp>
        <p:cxnSp>
          <p:nvCxnSpPr>
            <p:cNvPr id="9802" name="Google Shape;9802;p74"/>
            <p:cNvCxnSpPr/>
            <p:nvPr/>
          </p:nvCxnSpPr>
          <p:spPr>
            <a:xfrm>
              <a:off x="1534432" y="2675745"/>
              <a:ext cx="1643483" cy="0"/>
            </a:xfrm>
            <a:prstGeom prst="straightConnector1">
              <a:avLst/>
            </a:prstGeom>
            <a:noFill/>
            <a:ln w="9525" cap="flat" cmpd="sng">
              <a:solidFill>
                <a:schemeClr val="dk1"/>
              </a:solidFill>
              <a:prstDash val="solid"/>
              <a:miter lim="800000"/>
              <a:headEnd type="none" w="sm" len="sm"/>
              <a:tailEnd type="none" w="sm" len="sm"/>
            </a:ln>
          </p:spPr>
        </p:cxnSp>
        <p:cxnSp>
          <p:nvCxnSpPr>
            <p:cNvPr id="9803" name="Google Shape;9803;p74"/>
            <p:cNvCxnSpPr/>
            <p:nvPr/>
          </p:nvCxnSpPr>
          <p:spPr>
            <a:xfrm>
              <a:off x="1506952" y="3472722"/>
              <a:ext cx="1655973" cy="0"/>
            </a:xfrm>
            <a:prstGeom prst="straightConnector1">
              <a:avLst/>
            </a:prstGeom>
            <a:noFill/>
            <a:ln w="9525" cap="flat" cmpd="sng">
              <a:solidFill>
                <a:schemeClr val="dk1"/>
              </a:solidFill>
              <a:prstDash val="solid"/>
              <a:miter lim="800000"/>
              <a:headEnd type="none" w="sm" len="sm"/>
              <a:tailEnd type="none" w="sm" len="sm"/>
            </a:ln>
          </p:spPr>
        </p:cxnSp>
        <p:cxnSp>
          <p:nvCxnSpPr>
            <p:cNvPr id="9804" name="Google Shape;9804;p74"/>
            <p:cNvCxnSpPr/>
            <p:nvPr/>
          </p:nvCxnSpPr>
          <p:spPr>
            <a:xfrm>
              <a:off x="1509450" y="4209737"/>
              <a:ext cx="1668465" cy="0"/>
            </a:xfrm>
            <a:prstGeom prst="straightConnector1">
              <a:avLst/>
            </a:prstGeom>
            <a:noFill/>
            <a:ln w="9525" cap="flat" cmpd="sng">
              <a:solidFill>
                <a:schemeClr val="dk1"/>
              </a:solidFill>
              <a:prstDash val="solid"/>
              <a:miter lim="800000"/>
              <a:headEnd type="none" w="sm" len="sm"/>
              <a:tailEnd type="none" w="sm" len="sm"/>
            </a:ln>
          </p:spPr>
        </p:cxnSp>
        <p:cxnSp>
          <p:nvCxnSpPr>
            <p:cNvPr id="9805" name="Google Shape;9805;p74"/>
            <p:cNvCxnSpPr/>
            <p:nvPr/>
          </p:nvCxnSpPr>
          <p:spPr>
            <a:xfrm>
              <a:off x="1511947" y="4991726"/>
              <a:ext cx="1650978" cy="0"/>
            </a:xfrm>
            <a:prstGeom prst="straightConnector1">
              <a:avLst/>
            </a:prstGeom>
            <a:noFill/>
            <a:ln w="9525" cap="flat" cmpd="sng">
              <a:solidFill>
                <a:schemeClr val="dk1"/>
              </a:solidFill>
              <a:prstDash val="solid"/>
              <a:miter lim="800000"/>
              <a:headEnd type="none" w="sm" len="sm"/>
              <a:tailEnd type="none" w="sm" len="sm"/>
            </a:ln>
          </p:spPr>
        </p:cxnSp>
      </p:grpSp>
      <p:cxnSp>
        <p:nvCxnSpPr>
          <p:cNvPr id="9806" name="Google Shape;9806;p74"/>
          <p:cNvCxnSpPr/>
          <p:nvPr/>
        </p:nvCxnSpPr>
        <p:spPr>
          <a:xfrm>
            <a:off x="3211642" y="3542677"/>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807" name="Google Shape;9807;p74"/>
          <p:cNvSpPr/>
          <p:nvPr/>
        </p:nvSpPr>
        <p:spPr>
          <a:xfrm>
            <a:off x="5356172" y="3319499"/>
            <a:ext cx="1210365"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08" name="Google Shape;9808;p74"/>
          <p:cNvGrpSpPr/>
          <p:nvPr/>
        </p:nvGrpSpPr>
        <p:grpSpPr>
          <a:xfrm>
            <a:off x="5418625" y="3360607"/>
            <a:ext cx="1058375" cy="307296"/>
            <a:chOff x="5509436" y="3287899"/>
            <a:chExt cx="1058375" cy="307296"/>
          </a:xfrm>
        </p:grpSpPr>
        <p:grpSp>
          <p:nvGrpSpPr>
            <p:cNvPr id="9809" name="Google Shape;9809;p74"/>
            <p:cNvGrpSpPr/>
            <p:nvPr/>
          </p:nvGrpSpPr>
          <p:grpSpPr>
            <a:xfrm>
              <a:off x="5510535" y="3293570"/>
              <a:ext cx="1057276" cy="301625"/>
              <a:chOff x="469" y="1531"/>
              <a:chExt cx="666" cy="190"/>
            </a:xfrm>
          </p:grpSpPr>
          <p:sp>
            <p:nvSpPr>
              <p:cNvPr id="9810" name="Google Shape;9810;p74"/>
              <p:cNvSpPr/>
              <p:nvPr/>
            </p:nvSpPr>
            <p:spPr>
              <a:xfrm>
                <a:off x="469" y="1549"/>
                <a:ext cx="666"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11" name="Google Shape;9811;p74"/>
              <p:cNvSpPr/>
              <p:nvPr/>
            </p:nvSpPr>
            <p:spPr>
              <a:xfrm>
                <a:off x="873" y="1531"/>
                <a:ext cx="239"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812" name="Google Shape;9812;p74"/>
            <p:cNvSpPr/>
            <p:nvPr/>
          </p:nvSpPr>
          <p:spPr>
            <a:xfrm>
              <a:off x="5771740" y="3305237"/>
              <a:ext cx="296863" cy="261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9813" name="Google Shape;9813;p74"/>
            <p:cNvSpPr/>
            <p:nvPr/>
          </p:nvSpPr>
          <p:spPr>
            <a:xfrm>
              <a:off x="5509436" y="3287899"/>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cxnSp>
          <p:nvCxnSpPr>
            <p:cNvPr id="9814" name="Google Shape;9814;p74"/>
            <p:cNvCxnSpPr/>
            <p:nvPr/>
          </p:nvCxnSpPr>
          <p:spPr>
            <a:xfrm>
              <a:off x="6076877" y="3322145"/>
              <a:ext cx="0" cy="257175"/>
            </a:xfrm>
            <a:prstGeom prst="straightConnector1">
              <a:avLst/>
            </a:prstGeom>
            <a:noFill/>
            <a:ln w="9525" cap="flat" cmpd="sng">
              <a:solidFill>
                <a:schemeClr val="dk1"/>
              </a:solidFill>
              <a:prstDash val="solid"/>
              <a:miter lim="800000"/>
              <a:headEnd type="none" w="sm" len="sm"/>
              <a:tailEnd type="none" w="sm" len="sm"/>
            </a:ln>
          </p:spPr>
        </p:cxnSp>
        <p:cxnSp>
          <p:nvCxnSpPr>
            <p:cNvPr id="9815" name="Google Shape;9815;p74"/>
            <p:cNvCxnSpPr/>
            <p:nvPr/>
          </p:nvCxnSpPr>
          <p:spPr>
            <a:xfrm>
              <a:off x="5796378" y="3320433"/>
              <a:ext cx="0" cy="257175"/>
            </a:xfrm>
            <a:prstGeom prst="straightConnector1">
              <a:avLst/>
            </a:prstGeom>
            <a:noFill/>
            <a:ln w="9525" cap="flat" cmpd="sng">
              <a:solidFill>
                <a:schemeClr val="dk1"/>
              </a:solidFill>
              <a:prstDash val="solid"/>
              <a:miter lim="800000"/>
              <a:headEnd type="none" w="sm" len="sm"/>
              <a:tailEnd type="none" w="sm" len="sm"/>
            </a:ln>
          </p:spPr>
        </p:cxnSp>
      </p:grpSp>
      <p:sp>
        <p:nvSpPr>
          <p:cNvPr id="9816" name="Google Shape;9816;p74"/>
          <p:cNvSpPr txBox="1"/>
          <p:nvPr/>
        </p:nvSpPr>
        <p:spPr>
          <a:xfrm>
            <a:off x="3374573" y="4483522"/>
            <a:ext cx="5620868" cy="56528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1800">
                <a:solidFill>
                  <a:srgbClr val="C00000"/>
                </a:solidFill>
                <a:latin typeface="Calibri"/>
                <a:ea typeface="Calibri"/>
                <a:cs typeface="Calibri"/>
                <a:sym typeface="Calibri"/>
              </a:rPr>
              <a:t>Link-layer </a:t>
            </a:r>
            <a:r>
              <a:rPr lang="en-US" sz="1800">
                <a:solidFill>
                  <a:schemeClr val="dk1"/>
                </a:solidFill>
                <a:latin typeface="Calibri"/>
                <a:ea typeface="Calibri"/>
                <a:cs typeface="Calibri"/>
                <a:sym typeface="Calibri"/>
              </a:rPr>
              <a:t>protocol transfers datagram [H</a:t>
            </a:r>
            <a:r>
              <a:rPr lang="en-US" sz="1800" baseline="-25000">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[H</a:t>
            </a:r>
            <a:r>
              <a:rPr lang="en-US" sz="1800" baseline="-250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 |M] from </a:t>
            </a:r>
            <a:r>
              <a:rPr lang="en-US" sz="1800" i="1">
                <a:solidFill>
                  <a:schemeClr val="dk1"/>
                </a:solidFill>
                <a:latin typeface="Calibri"/>
                <a:ea typeface="Calibri"/>
                <a:cs typeface="Calibri"/>
                <a:sym typeface="Calibri"/>
              </a:rPr>
              <a:t>host </a:t>
            </a:r>
            <a:r>
              <a:rPr lang="en-US" sz="1800">
                <a:solidFill>
                  <a:schemeClr val="dk1"/>
                </a:solidFill>
                <a:latin typeface="Calibri"/>
                <a:ea typeface="Calibri"/>
                <a:cs typeface="Calibri"/>
                <a:sym typeface="Calibri"/>
              </a:rPr>
              <a:t>to neighboring host, using network-layer services</a:t>
            </a:r>
            <a:endParaRPr/>
          </a:p>
        </p:txBody>
      </p:sp>
      <p:grpSp>
        <p:nvGrpSpPr>
          <p:cNvPr id="9817" name="Google Shape;9817;p74"/>
          <p:cNvGrpSpPr/>
          <p:nvPr/>
        </p:nvGrpSpPr>
        <p:grpSpPr>
          <a:xfrm>
            <a:off x="3226725" y="4169060"/>
            <a:ext cx="5651292" cy="374226"/>
            <a:chOff x="3226725" y="4169060"/>
            <a:chExt cx="5651292" cy="374226"/>
          </a:xfrm>
        </p:grpSpPr>
        <p:cxnSp>
          <p:nvCxnSpPr>
            <p:cNvPr id="9818" name="Google Shape;9818;p74"/>
            <p:cNvCxnSpPr/>
            <p:nvPr/>
          </p:nvCxnSpPr>
          <p:spPr>
            <a:xfrm>
              <a:off x="3226725" y="4376720"/>
              <a:ext cx="5651292" cy="0"/>
            </a:xfrm>
            <a:prstGeom prst="straightConnector1">
              <a:avLst/>
            </a:prstGeom>
            <a:noFill/>
            <a:ln w="19050" cap="flat" cmpd="sng">
              <a:solidFill>
                <a:schemeClr val="dk1"/>
              </a:solidFill>
              <a:prstDash val="solid"/>
              <a:miter lim="800000"/>
              <a:headEnd type="triangle" w="med" len="med"/>
              <a:tailEnd type="triangle" w="med" len="med"/>
            </a:ln>
          </p:spPr>
        </p:cxnSp>
        <p:grpSp>
          <p:nvGrpSpPr>
            <p:cNvPr id="9819" name="Google Shape;9819;p74"/>
            <p:cNvGrpSpPr/>
            <p:nvPr/>
          </p:nvGrpSpPr>
          <p:grpSpPr>
            <a:xfrm>
              <a:off x="5062983" y="4169060"/>
              <a:ext cx="1518637" cy="374226"/>
              <a:chOff x="5062983" y="4252185"/>
              <a:chExt cx="1518637" cy="374226"/>
            </a:xfrm>
          </p:grpSpPr>
          <p:sp>
            <p:nvSpPr>
              <p:cNvPr id="9820" name="Google Shape;9820;p74"/>
              <p:cNvSpPr/>
              <p:nvPr/>
            </p:nvSpPr>
            <p:spPr>
              <a:xfrm>
                <a:off x="5062983" y="4252185"/>
                <a:ext cx="1518637" cy="37422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21" name="Google Shape;9821;p74"/>
              <p:cNvGrpSpPr/>
              <p:nvPr/>
            </p:nvGrpSpPr>
            <p:grpSpPr>
              <a:xfrm>
                <a:off x="5144294" y="4283446"/>
                <a:ext cx="1347789" cy="301625"/>
                <a:chOff x="286" y="1531"/>
                <a:chExt cx="849" cy="190"/>
              </a:xfrm>
            </p:grpSpPr>
            <p:sp>
              <p:nvSpPr>
                <p:cNvPr id="9822" name="Google Shape;9822;p74"/>
                <p:cNvSpPr/>
                <p:nvPr/>
              </p:nvSpPr>
              <p:spPr>
                <a:xfrm>
                  <a:off x="286" y="1549"/>
                  <a:ext cx="849"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23" name="Google Shape;9823;p74"/>
                <p:cNvSpPr/>
                <p:nvPr/>
              </p:nvSpPr>
              <p:spPr>
                <a:xfrm>
                  <a:off x="873" y="1531"/>
                  <a:ext cx="239"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824" name="Google Shape;9824;p74"/>
              <p:cNvSpPr/>
              <p:nvPr/>
            </p:nvSpPr>
            <p:spPr>
              <a:xfrm>
                <a:off x="5696012" y="4295113"/>
                <a:ext cx="296863" cy="261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9825" name="Google Shape;9825;p74"/>
              <p:cNvSpPr/>
              <p:nvPr/>
            </p:nvSpPr>
            <p:spPr>
              <a:xfrm>
                <a:off x="5433708" y="4277775"/>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cxnSp>
            <p:nvCxnSpPr>
              <p:cNvPr id="9826" name="Google Shape;9826;p74"/>
              <p:cNvCxnSpPr/>
              <p:nvPr/>
            </p:nvCxnSpPr>
            <p:spPr>
              <a:xfrm>
                <a:off x="6001149" y="4312021"/>
                <a:ext cx="0" cy="257175"/>
              </a:xfrm>
              <a:prstGeom prst="straightConnector1">
                <a:avLst/>
              </a:prstGeom>
              <a:noFill/>
              <a:ln w="9525" cap="flat" cmpd="sng">
                <a:solidFill>
                  <a:schemeClr val="dk1"/>
                </a:solidFill>
                <a:prstDash val="solid"/>
                <a:miter lim="800000"/>
                <a:headEnd type="none" w="sm" len="sm"/>
                <a:tailEnd type="none" w="sm" len="sm"/>
              </a:ln>
            </p:spPr>
          </p:cxnSp>
          <p:cxnSp>
            <p:nvCxnSpPr>
              <p:cNvPr id="9827" name="Google Shape;9827;p74"/>
              <p:cNvCxnSpPr/>
              <p:nvPr/>
            </p:nvCxnSpPr>
            <p:spPr>
              <a:xfrm>
                <a:off x="5720650" y="4310309"/>
                <a:ext cx="0" cy="257175"/>
              </a:xfrm>
              <a:prstGeom prst="straightConnector1">
                <a:avLst/>
              </a:prstGeom>
              <a:noFill/>
              <a:ln w="9525" cap="flat" cmpd="sng">
                <a:solidFill>
                  <a:schemeClr val="dk1"/>
                </a:solidFill>
                <a:prstDash val="solid"/>
                <a:miter lim="800000"/>
                <a:headEnd type="none" w="sm" len="sm"/>
                <a:tailEnd type="none" w="sm" len="sm"/>
              </a:ln>
            </p:spPr>
          </p:cxnSp>
          <p:sp>
            <p:nvSpPr>
              <p:cNvPr id="9828" name="Google Shape;9828;p74"/>
              <p:cNvSpPr/>
              <p:nvPr/>
            </p:nvSpPr>
            <p:spPr>
              <a:xfrm>
                <a:off x="5149178" y="4281528"/>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l</a:t>
                </a:r>
                <a:endParaRPr/>
              </a:p>
            </p:txBody>
          </p:sp>
          <p:cxnSp>
            <p:nvCxnSpPr>
              <p:cNvPr id="9829" name="Google Shape;9829;p74"/>
              <p:cNvCxnSpPr/>
              <p:nvPr/>
            </p:nvCxnSpPr>
            <p:spPr>
              <a:xfrm>
                <a:off x="5418102" y="4309558"/>
                <a:ext cx="0" cy="257175"/>
              </a:xfrm>
              <a:prstGeom prst="straightConnector1">
                <a:avLst/>
              </a:prstGeom>
              <a:noFill/>
              <a:ln w="9525" cap="flat" cmpd="sng">
                <a:solidFill>
                  <a:schemeClr val="dk1"/>
                </a:solidFill>
                <a:prstDash val="solid"/>
                <a:miter lim="800000"/>
                <a:headEnd type="none" w="sm" len="sm"/>
                <a:tailEnd type="none" w="sm" len="sm"/>
              </a:ln>
            </p:spPr>
          </p:cxnSp>
        </p:grpSp>
      </p:grpSp>
      <p:cxnSp>
        <p:nvCxnSpPr>
          <p:cNvPr id="9830" name="Google Shape;9830;p74"/>
          <p:cNvCxnSpPr/>
          <p:nvPr/>
        </p:nvCxnSpPr>
        <p:spPr>
          <a:xfrm>
            <a:off x="3594027" y="-1079199"/>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831" name="Google Shape;9831;p74"/>
          <p:cNvSpPr/>
          <p:nvPr/>
        </p:nvSpPr>
        <p:spPr>
          <a:xfrm>
            <a:off x="5738557" y="-1302377"/>
            <a:ext cx="1210365"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2" name="Google Shape;9832;p74"/>
          <p:cNvGrpSpPr/>
          <p:nvPr/>
        </p:nvGrpSpPr>
        <p:grpSpPr>
          <a:xfrm>
            <a:off x="5801010" y="-1261269"/>
            <a:ext cx="1058375" cy="307296"/>
            <a:chOff x="5509436" y="3287899"/>
            <a:chExt cx="1058375" cy="307296"/>
          </a:xfrm>
        </p:grpSpPr>
        <p:grpSp>
          <p:nvGrpSpPr>
            <p:cNvPr id="9833" name="Google Shape;9833;p74"/>
            <p:cNvGrpSpPr/>
            <p:nvPr/>
          </p:nvGrpSpPr>
          <p:grpSpPr>
            <a:xfrm>
              <a:off x="5510535" y="3293570"/>
              <a:ext cx="1057276" cy="301625"/>
              <a:chOff x="469" y="1531"/>
              <a:chExt cx="666" cy="190"/>
            </a:xfrm>
          </p:grpSpPr>
          <p:sp>
            <p:nvSpPr>
              <p:cNvPr id="9834" name="Google Shape;9834;p74"/>
              <p:cNvSpPr/>
              <p:nvPr/>
            </p:nvSpPr>
            <p:spPr>
              <a:xfrm>
                <a:off x="469" y="1549"/>
                <a:ext cx="666"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35" name="Google Shape;9835;p74"/>
              <p:cNvSpPr/>
              <p:nvPr/>
            </p:nvSpPr>
            <p:spPr>
              <a:xfrm>
                <a:off x="873" y="1531"/>
                <a:ext cx="239"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836" name="Google Shape;9836;p74"/>
            <p:cNvSpPr/>
            <p:nvPr/>
          </p:nvSpPr>
          <p:spPr>
            <a:xfrm>
              <a:off x="5771740" y="3305237"/>
              <a:ext cx="296863" cy="261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9837" name="Google Shape;9837;p74"/>
            <p:cNvSpPr/>
            <p:nvPr/>
          </p:nvSpPr>
          <p:spPr>
            <a:xfrm>
              <a:off x="5509436" y="3287899"/>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cxnSp>
          <p:nvCxnSpPr>
            <p:cNvPr id="9838" name="Google Shape;9838;p74"/>
            <p:cNvCxnSpPr/>
            <p:nvPr/>
          </p:nvCxnSpPr>
          <p:spPr>
            <a:xfrm>
              <a:off x="6076877" y="3322145"/>
              <a:ext cx="0" cy="257175"/>
            </a:xfrm>
            <a:prstGeom prst="straightConnector1">
              <a:avLst/>
            </a:prstGeom>
            <a:noFill/>
            <a:ln w="9525" cap="flat" cmpd="sng">
              <a:solidFill>
                <a:schemeClr val="dk1"/>
              </a:solidFill>
              <a:prstDash val="solid"/>
              <a:miter lim="800000"/>
              <a:headEnd type="none" w="sm" len="sm"/>
              <a:tailEnd type="none" w="sm" len="sm"/>
            </a:ln>
          </p:spPr>
        </p:cxnSp>
        <p:cxnSp>
          <p:nvCxnSpPr>
            <p:cNvPr id="9839" name="Google Shape;9839;p74"/>
            <p:cNvCxnSpPr/>
            <p:nvPr/>
          </p:nvCxnSpPr>
          <p:spPr>
            <a:xfrm>
              <a:off x="5796378" y="3320433"/>
              <a:ext cx="0" cy="257175"/>
            </a:xfrm>
            <a:prstGeom prst="straightConnector1">
              <a:avLst/>
            </a:prstGeom>
            <a:noFill/>
            <a:ln w="9525" cap="flat" cmpd="sng">
              <a:solidFill>
                <a:schemeClr val="dk1"/>
              </a:solidFill>
              <a:prstDash val="solid"/>
              <a:miter lim="800000"/>
              <a:headEnd type="none" w="sm" len="sm"/>
              <a:tailEnd type="none" w="sm" len="sm"/>
            </a:ln>
          </p:spPr>
        </p:cxnSp>
      </p:grpSp>
      <p:sp>
        <p:nvSpPr>
          <p:cNvPr id="9840" name="Google Shape;9840;p74"/>
          <p:cNvSpPr txBox="1"/>
          <p:nvPr/>
        </p:nvSpPr>
        <p:spPr>
          <a:xfrm>
            <a:off x="3359490" y="3649479"/>
            <a:ext cx="5734634" cy="56528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1800">
                <a:solidFill>
                  <a:srgbClr val="C00000"/>
                </a:solidFill>
                <a:latin typeface="Calibri"/>
                <a:ea typeface="Calibri"/>
                <a:cs typeface="Calibri"/>
                <a:sym typeface="Calibri"/>
              </a:rPr>
              <a:t>Network-layer </a:t>
            </a:r>
            <a:r>
              <a:rPr lang="en-US" sz="1800">
                <a:solidFill>
                  <a:schemeClr val="dk1"/>
                </a:solidFill>
                <a:latin typeface="Calibri"/>
                <a:ea typeface="Calibri"/>
                <a:cs typeface="Calibri"/>
                <a:sym typeface="Calibri"/>
              </a:rPr>
              <a:t>protocol transfers transport-layer segment [H</a:t>
            </a:r>
            <a:r>
              <a:rPr lang="en-US" sz="1800" baseline="-250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 | M] from one </a:t>
            </a:r>
            <a:r>
              <a:rPr lang="en-US" sz="1800" i="1">
                <a:solidFill>
                  <a:schemeClr val="dk1"/>
                </a:solidFill>
                <a:latin typeface="Calibri"/>
                <a:ea typeface="Calibri"/>
                <a:cs typeface="Calibri"/>
                <a:sym typeface="Calibri"/>
              </a:rPr>
              <a:t>host</a:t>
            </a:r>
            <a:r>
              <a:rPr lang="en-US" sz="1800">
                <a:solidFill>
                  <a:schemeClr val="dk1"/>
                </a:solidFill>
                <a:latin typeface="Calibri"/>
                <a:ea typeface="Calibri"/>
                <a:cs typeface="Calibri"/>
                <a:sym typeface="Calibri"/>
              </a:rPr>
              <a:t> to another, using link layer services</a:t>
            </a:r>
            <a:endParaRPr/>
          </a:p>
        </p:txBody>
      </p:sp>
      <p:sp>
        <p:nvSpPr>
          <p:cNvPr id="9841" name="Google Shape;9841;p7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9840"/>
                                        </p:tgtEl>
                                      </p:cBhvr>
                                    </p:animEffect>
                                    <p:set>
                                      <p:cBhvr>
                                        <p:cTn id="7" dur="1" fill="hold">
                                          <p:stCondLst>
                                            <p:cond delay="500"/>
                                          </p:stCondLst>
                                        </p:cTn>
                                        <p:tgtEl>
                                          <p:spTgt spid="984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817"/>
                                        </p:tgtEl>
                                        <p:attrNameLst>
                                          <p:attrName>style.visibility</p:attrName>
                                        </p:attrNameLst>
                                      </p:cBhvr>
                                      <p:to>
                                        <p:strVal val="visible"/>
                                      </p:to>
                                    </p:set>
                                    <p:animEffect transition="in" filter="fade">
                                      <p:cBhvr>
                                        <p:cTn id="11" dur="500"/>
                                        <p:tgtEl>
                                          <p:spTgt spid="9817"/>
                                        </p:tgtEl>
                                      </p:cBhvr>
                                    </p:animEffect>
                                  </p:childTnLst>
                                </p:cTn>
                              </p:par>
                              <p:par>
                                <p:cTn id="12" presetID="10" presetClass="entr" presetSubtype="0" fill="hold" nodeType="withEffect">
                                  <p:stCondLst>
                                    <p:cond delay="0"/>
                                  </p:stCondLst>
                                  <p:childTnLst>
                                    <p:set>
                                      <p:cBhvr>
                                        <p:cTn id="13" dur="1" fill="hold">
                                          <p:stCondLst>
                                            <p:cond delay="0"/>
                                          </p:stCondLst>
                                        </p:cTn>
                                        <p:tgtEl>
                                          <p:spTgt spid="9816"/>
                                        </p:tgtEl>
                                        <p:attrNameLst>
                                          <p:attrName>style.visibility</p:attrName>
                                        </p:attrNameLst>
                                      </p:cBhvr>
                                      <p:to>
                                        <p:strVal val="visible"/>
                                      </p:to>
                                    </p:set>
                                    <p:animEffect transition="in" filter="fade">
                                      <p:cBhvr>
                                        <p:cTn id="14" dur="500"/>
                                        <p:tgtEl>
                                          <p:spTgt spid="98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751"/>
                                        </p:tgtEl>
                                        <p:attrNameLst>
                                          <p:attrName>style.visibility</p:attrName>
                                        </p:attrNameLst>
                                      </p:cBhvr>
                                      <p:to>
                                        <p:strVal val="visible"/>
                                      </p:to>
                                    </p:set>
                                    <p:animEffect transition="in" filter="fade">
                                      <p:cBhvr>
                                        <p:cTn id="19" dur="500"/>
                                        <p:tgtEl>
                                          <p:spTgt spid="9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846"/>
        <p:cNvGrpSpPr/>
        <p:nvPr/>
      </p:nvGrpSpPr>
      <p:grpSpPr>
        <a:xfrm>
          <a:off x="0" y="0"/>
          <a:ext cx="0" cy="0"/>
          <a:chOff x="0" y="0"/>
          <a:chExt cx="0" cy="0"/>
        </a:xfrm>
      </p:grpSpPr>
      <p:sp>
        <p:nvSpPr>
          <p:cNvPr id="9847" name="Google Shape;9847;p75"/>
          <p:cNvSpPr/>
          <p:nvPr/>
        </p:nvSpPr>
        <p:spPr>
          <a:xfrm>
            <a:off x="3548141" y="1573968"/>
            <a:ext cx="4992" cy="3104606"/>
          </a:xfrm>
          <a:custGeom>
            <a:avLst/>
            <a:gdLst/>
            <a:ahLst/>
            <a:cxnLst/>
            <a:rect l="l" t="t" r="r" b="b"/>
            <a:pathLst>
              <a:path w="52" h="8411" extrusionOk="0">
                <a:moveTo>
                  <a:pt x="0" y="0"/>
                </a:moveTo>
                <a:cubicBezTo>
                  <a:pt x="17" y="2804"/>
                  <a:pt x="35" y="5607"/>
                  <a:pt x="52" y="8411"/>
                </a:cubicBezTo>
              </a:path>
            </a:pathLst>
          </a:custGeom>
          <a:noFill/>
          <a:ln w="444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endParaRPr/>
          </a:p>
        </p:txBody>
      </p:sp>
      <p:sp>
        <p:nvSpPr>
          <p:cNvPr id="9848" name="Google Shape;9848;p75"/>
          <p:cNvSpPr/>
          <p:nvPr/>
        </p:nvSpPr>
        <p:spPr>
          <a:xfrm rot="10800000" flipH="1">
            <a:off x="10916607" y="1577038"/>
            <a:ext cx="450309" cy="4061761"/>
          </a:xfrm>
          <a:custGeom>
            <a:avLst/>
            <a:gdLst/>
            <a:ahLst/>
            <a:cxnLst/>
            <a:rect l="l" t="t" r="r" b="b"/>
            <a:pathLst>
              <a:path w="12496" h="21660" extrusionOk="0">
                <a:moveTo>
                  <a:pt x="12425" y="0"/>
                </a:moveTo>
                <a:lnTo>
                  <a:pt x="0" y="1517"/>
                </a:lnTo>
                <a:lnTo>
                  <a:pt x="1248" y="21660"/>
                </a:lnTo>
                <a:cubicBezTo>
                  <a:pt x="4581" y="12959"/>
                  <a:pt x="6667" y="10269"/>
                  <a:pt x="12496" y="4855"/>
                </a:cubicBezTo>
                <a:cubicBezTo>
                  <a:pt x="12472" y="3237"/>
                  <a:pt x="12449" y="1618"/>
                  <a:pt x="12425" y="0"/>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49" name="Google Shape;9849;p75"/>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Services, Layering and Encapsulation</a:t>
            </a:r>
            <a:endParaRPr sz="4400"/>
          </a:p>
        </p:txBody>
      </p:sp>
      <p:sp>
        <p:nvSpPr>
          <p:cNvPr id="9850" name="Google Shape;9850;p75"/>
          <p:cNvSpPr txBox="1"/>
          <p:nvPr/>
        </p:nvSpPr>
        <p:spPr>
          <a:xfrm>
            <a:off x="449705" y="5724388"/>
            <a:ext cx="110013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b="0" i="1" u="none" strike="noStrike" cap="none">
                <a:solidFill>
                  <a:srgbClr val="000099"/>
                </a:solidFill>
                <a:latin typeface="Arial"/>
                <a:ea typeface="Arial"/>
                <a:cs typeface="Arial"/>
                <a:sym typeface="Arial"/>
              </a:rPr>
              <a:t>source</a:t>
            </a:r>
            <a:endParaRPr/>
          </a:p>
        </p:txBody>
      </p:sp>
      <p:sp>
        <p:nvSpPr>
          <p:cNvPr id="9851" name="Google Shape;9851;p75"/>
          <p:cNvSpPr/>
          <p:nvPr/>
        </p:nvSpPr>
        <p:spPr>
          <a:xfrm rot="10800000">
            <a:off x="975630" y="1559549"/>
            <a:ext cx="450309" cy="4061761"/>
          </a:xfrm>
          <a:custGeom>
            <a:avLst/>
            <a:gdLst/>
            <a:ahLst/>
            <a:cxnLst/>
            <a:rect l="l" t="t" r="r" b="b"/>
            <a:pathLst>
              <a:path w="12496" h="21660" extrusionOk="0">
                <a:moveTo>
                  <a:pt x="12425" y="0"/>
                </a:moveTo>
                <a:lnTo>
                  <a:pt x="0" y="1517"/>
                </a:lnTo>
                <a:lnTo>
                  <a:pt x="1248" y="21660"/>
                </a:lnTo>
                <a:cubicBezTo>
                  <a:pt x="4581" y="12959"/>
                  <a:pt x="6667" y="10269"/>
                  <a:pt x="12496" y="4855"/>
                </a:cubicBezTo>
                <a:cubicBezTo>
                  <a:pt x="12472" y="3237"/>
                  <a:pt x="12449" y="1618"/>
                  <a:pt x="12425" y="0"/>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852" name="Google Shape;9852;p75"/>
          <p:cNvGrpSpPr/>
          <p:nvPr/>
        </p:nvGrpSpPr>
        <p:grpSpPr>
          <a:xfrm flipH="1">
            <a:off x="635446" y="5073984"/>
            <a:ext cx="803275" cy="771525"/>
            <a:chOff x="-44" y="1473"/>
            <a:chExt cx="981" cy="1105"/>
          </a:xfrm>
        </p:grpSpPr>
        <p:pic>
          <p:nvPicPr>
            <p:cNvPr id="9853" name="Google Shape;9853;p7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854" name="Google Shape;9854;p7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855" name="Google Shape;9855;p75"/>
          <p:cNvGrpSpPr/>
          <p:nvPr/>
        </p:nvGrpSpPr>
        <p:grpSpPr>
          <a:xfrm>
            <a:off x="1334125" y="1421667"/>
            <a:ext cx="1765726" cy="4034752"/>
            <a:chOff x="1484027" y="1706480"/>
            <a:chExt cx="1765726" cy="4034752"/>
          </a:xfrm>
        </p:grpSpPr>
        <p:sp>
          <p:nvSpPr>
            <p:cNvPr id="9856" name="Google Shape;9856;p75"/>
            <p:cNvSpPr/>
            <p:nvPr/>
          </p:nvSpPr>
          <p:spPr>
            <a:xfrm>
              <a:off x="1528997" y="1870247"/>
              <a:ext cx="1648917" cy="3870985"/>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57" name="Google Shape;9857;p75"/>
            <p:cNvSpPr txBox="1"/>
            <p:nvPr/>
          </p:nvSpPr>
          <p:spPr>
            <a:xfrm>
              <a:off x="1484027" y="1706480"/>
              <a:ext cx="1765726" cy="4033092"/>
            </a:xfrm>
            <a:prstGeom prst="rect">
              <a:avLst/>
            </a:prstGeom>
            <a:noFill/>
            <a:ln>
              <a:noFill/>
            </a:ln>
          </p:spPr>
          <p:txBody>
            <a:bodyPr spcFirstLastPara="1" wrap="square" lIns="91425" tIns="45700" rIns="91425" bIns="45700" anchor="t" anchorCtr="0">
              <a:spAutoFit/>
            </a:bodyPr>
            <a:lstStyle/>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application</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transport</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network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link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physical</a:t>
              </a:r>
              <a:endParaRPr sz="1800" b="0" i="0" u="none" strike="noStrike" cap="none">
                <a:solidFill>
                  <a:srgbClr val="000000"/>
                </a:solidFill>
                <a:latin typeface="Calibri"/>
                <a:ea typeface="Calibri"/>
                <a:cs typeface="Calibri"/>
                <a:sym typeface="Calibri"/>
              </a:endParaRPr>
            </a:p>
          </p:txBody>
        </p:sp>
        <p:cxnSp>
          <p:nvCxnSpPr>
            <p:cNvPr id="9858" name="Google Shape;9858;p75"/>
            <p:cNvCxnSpPr/>
            <p:nvPr/>
          </p:nvCxnSpPr>
          <p:spPr>
            <a:xfrm>
              <a:off x="1534432" y="2675745"/>
              <a:ext cx="1643483" cy="0"/>
            </a:xfrm>
            <a:prstGeom prst="straightConnector1">
              <a:avLst/>
            </a:prstGeom>
            <a:noFill/>
            <a:ln w="9525" cap="flat" cmpd="sng">
              <a:solidFill>
                <a:schemeClr val="dk1"/>
              </a:solidFill>
              <a:prstDash val="solid"/>
              <a:miter lim="800000"/>
              <a:headEnd type="none" w="sm" len="sm"/>
              <a:tailEnd type="none" w="sm" len="sm"/>
            </a:ln>
          </p:spPr>
        </p:cxnSp>
        <p:cxnSp>
          <p:nvCxnSpPr>
            <p:cNvPr id="9859" name="Google Shape;9859;p75"/>
            <p:cNvCxnSpPr/>
            <p:nvPr/>
          </p:nvCxnSpPr>
          <p:spPr>
            <a:xfrm>
              <a:off x="1506952" y="3472722"/>
              <a:ext cx="1655973" cy="0"/>
            </a:xfrm>
            <a:prstGeom prst="straightConnector1">
              <a:avLst/>
            </a:prstGeom>
            <a:noFill/>
            <a:ln w="9525" cap="flat" cmpd="sng">
              <a:solidFill>
                <a:schemeClr val="dk1"/>
              </a:solidFill>
              <a:prstDash val="solid"/>
              <a:miter lim="800000"/>
              <a:headEnd type="none" w="sm" len="sm"/>
              <a:tailEnd type="none" w="sm" len="sm"/>
            </a:ln>
          </p:spPr>
        </p:cxnSp>
        <p:cxnSp>
          <p:nvCxnSpPr>
            <p:cNvPr id="9860" name="Google Shape;9860;p75"/>
            <p:cNvCxnSpPr/>
            <p:nvPr/>
          </p:nvCxnSpPr>
          <p:spPr>
            <a:xfrm>
              <a:off x="1509450" y="4209737"/>
              <a:ext cx="1668465" cy="0"/>
            </a:xfrm>
            <a:prstGeom prst="straightConnector1">
              <a:avLst/>
            </a:prstGeom>
            <a:noFill/>
            <a:ln w="9525" cap="flat" cmpd="sng">
              <a:solidFill>
                <a:schemeClr val="dk1"/>
              </a:solidFill>
              <a:prstDash val="solid"/>
              <a:miter lim="800000"/>
              <a:headEnd type="none" w="sm" len="sm"/>
              <a:tailEnd type="none" w="sm" len="sm"/>
            </a:ln>
          </p:spPr>
        </p:cxnSp>
        <p:cxnSp>
          <p:nvCxnSpPr>
            <p:cNvPr id="9861" name="Google Shape;9861;p75"/>
            <p:cNvCxnSpPr/>
            <p:nvPr/>
          </p:nvCxnSpPr>
          <p:spPr>
            <a:xfrm>
              <a:off x="1511947" y="4991726"/>
              <a:ext cx="1650978" cy="0"/>
            </a:xfrm>
            <a:prstGeom prst="straightConnector1">
              <a:avLst/>
            </a:prstGeom>
            <a:noFill/>
            <a:ln w="9525" cap="flat" cmpd="sng">
              <a:solidFill>
                <a:schemeClr val="dk1"/>
              </a:solidFill>
              <a:prstDash val="solid"/>
              <a:miter lim="800000"/>
              <a:headEnd type="none" w="sm" len="sm"/>
              <a:tailEnd type="none" w="sm" len="sm"/>
            </a:ln>
          </p:spPr>
        </p:cxnSp>
      </p:grpSp>
      <p:grpSp>
        <p:nvGrpSpPr>
          <p:cNvPr id="9862" name="Google Shape;9862;p75"/>
          <p:cNvGrpSpPr/>
          <p:nvPr/>
        </p:nvGrpSpPr>
        <p:grpSpPr>
          <a:xfrm>
            <a:off x="11107713" y="4961744"/>
            <a:ext cx="374754" cy="833726"/>
            <a:chOff x="4140" y="429"/>
            <a:chExt cx="1425" cy="2396"/>
          </a:xfrm>
        </p:grpSpPr>
        <p:sp>
          <p:nvSpPr>
            <p:cNvPr id="9863" name="Google Shape;9863;p7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64" name="Google Shape;9864;p75"/>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65" name="Google Shape;9865;p7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66" name="Google Shape;9866;p7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67" name="Google Shape;9867;p75"/>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868" name="Google Shape;9868;p75"/>
            <p:cNvGrpSpPr/>
            <p:nvPr/>
          </p:nvGrpSpPr>
          <p:grpSpPr>
            <a:xfrm>
              <a:off x="4748" y="666"/>
              <a:ext cx="578" cy="150"/>
              <a:chOff x="613" y="2566"/>
              <a:chExt cx="721" cy="144"/>
            </a:xfrm>
          </p:grpSpPr>
          <p:sp>
            <p:nvSpPr>
              <p:cNvPr id="9869" name="Google Shape;9869;p75"/>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70" name="Google Shape;9870;p75"/>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871" name="Google Shape;9871;p75"/>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872" name="Google Shape;9872;p75"/>
            <p:cNvGrpSpPr/>
            <p:nvPr/>
          </p:nvGrpSpPr>
          <p:grpSpPr>
            <a:xfrm>
              <a:off x="4748" y="990"/>
              <a:ext cx="578" cy="134"/>
              <a:chOff x="615" y="2564"/>
              <a:chExt cx="721" cy="139"/>
            </a:xfrm>
          </p:grpSpPr>
          <p:sp>
            <p:nvSpPr>
              <p:cNvPr id="9873" name="Google Shape;9873;p75"/>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74" name="Google Shape;9874;p75"/>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875" name="Google Shape;9875;p75"/>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76" name="Google Shape;9876;p75"/>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877" name="Google Shape;9877;p75"/>
            <p:cNvGrpSpPr/>
            <p:nvPr/>
          </p:nvGrpSpPr>
          <p:grpSpPr>
            <a:xfrm>
              <a:off x="4738" y="1647"/>
              <a:ext cx="578" cy="135"/>
              <a:chOff x="618" y="2586"/>
              <a:chExt cx="720" cy="124"/>
            </a:xfrm>
          </p:grpSpPr>
          <p:sp>
            <p:nvSpPr>
              <p:cNvPr id="9878" name="Google Shape;9878;p75"/>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79" name="Google Shape;9879;p75"/>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880" name="Google Shape;9880;p7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881" name="Google Shape;9881;p75"/>
            <p:cNvGrpSpPr/>
            <p:nvPr/>
          </p:nvGrpSpPr>
          <p:grpSpPr>
            <a:xfrm>
              <a:off x="4738" y="1330"/>
              <a:ext cx="588" cy="134"/>
              <a:chOff x="613" y="2571"/>
              <a:chExt cx="732" cy="134"/>
            </a:xfrm>
          </p:grpSpPr>
          <p:sp>
            <p:nvSpPr>
              <p:cNvPr id="9882" name="Google Shape;9882;p75"/>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83" name="Google Shape;9883;p75"/>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884" name="Google Shape;9884;p75"/>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85" name="Google Shape;9885;p7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86" name="Google Shape;9886;p7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87" name="Google Shape;9887;p75"/>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88" name="Google Shape;9888;p7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89" name="Google Shape;9889;p75"/>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90" name="Google Shape;9890;p75"/>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91" name="Google Shape;9891;p75"/>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92" name="Google Shape;9892;p75"/>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9893" name="Google Shape;9893;p75"/>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94" name="Google Shape;9894;p75"/>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895" name="Google Shape;9895;p75"/>
          <p:cNvSpPr txBox="1"/>
          <p:nvPr/>
        </p:nvSpPr>
        <p:spPr>
          <a:xfrm>
            <a:off x="10216734" y="5716780"/>
            <a:ext cx="167545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i="1">
                <a:solidFill>
                  <a:srgbClr val="000099"/>
                </a:solidFill>
                <a:latin typeface="Arial"/>
                <a:ea typeface="Arial"/>
                <a:cs typeface="Arial"/>
                <a:sym typeface="Arial"/>
              </a:rPr>
              <a:t>destination</a:t>
            </a:r>
            <a:endParaRPr sz="2400" b="0" i="1" u="none" strike="noStrike" cap="none">
              <a:solidFill>
                <a:srgbClr val="000099"/>
              </a:solidFill>
              <a:latin typeface="Arial"/>
              <a:ea typeface="Arial"/>
              <a:cs typeface="Arial"/>
              <a:sym typeface="Arial"/>
            </a:endParaRPr>
          </a:p>
        </p:txBody>
      </p:sp>
      <p:grpSp>
        <p:nvGrpSpPr>
          <p:cNvPr id="9896" name="Google Shape;9896;p75"/>
          <p:cNvGrpSpPr/>
          <p:nvPr/>
        </p:nvGrpSpPr>
        <p:grpSpPr>
          <a:xfrm>
            <a:off x="9221450" y="1413548"/>
            <a:ext cx="1765726" cy="4034752"/>
            <a:chOff x="1484027" y="1706480"/>
            <a:chExt cx="1765726" cy="4034752"/>
          </a:xfrm>
        </p:grpSpPr>
        <p:sp>
          <p:nvSpPr>
            <p:cNvPr id="9897" name="Google Shape;9897;p75"/>
            <p:cNvSpPr/>
            <p:nvPr/>
          </p:nvSpPr>
          <p:spPr>
            <a:xfrm>
              <a:off x="1528997" y="1870247"/>
              <a:ext cx="1648917" cy="3870985"/>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98" name="Google Shape;9898;p75"/>
            <p:cNvSpPr txBox="1"/>
            <p:nvPr/>
          </p:nvSpPr>
          <p:spPr>
            <a:xfrm>
              <a:off x="1484027" y="1706480"/>
              <a:ext cx="1765726" cy="4033092"/>
            </a:xfrm>
            <a:prstGeom prst="rect">
              <a:avLst/>
            </a:prstGeom>
            <a:noFill/>
            <a:ln>
              <a:noFill/>
            </a:ln>
          </p:spPr>
          <p:txBody>
            <a:bodyPr spcFirstLastPara="1" wrap="square" lIns="91425" tIns="45700" rIns="91425" bIns="45700" anchor="t" anchorCtr="0">
              <a:spAutoFit/>
            </a:bodyPr>
            <a:lstStyle/>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application</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transport</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network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link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physical</a:t>
              </a:r>
              <a:endParaRPr sz="1800" b="0" i="0" u="none" strike="noStrike" cap="none">
                <a:solidFill>
                  <a:srgbClr val="000000"/>
                </a:solidFill>
                <a:latin typeface="Calibri"/>
                <a:ea typeface="Calibri"/>
                <a:cs typeface="Calibri"/>
                <a:sym typeface="Calibri"/>
              </a:endParaRPr>
            </a:p>
          </p:txBody>
        </p:sp>
        <p:cxnSp>
          <p:nvCxnSpPr>
            <p:cNvPr id="9899" name="Google Shape;9899;p75"/>
            <p:cNvCxnSpPr/>
            <p:nvPr/>
          </p:nvCxnSpPr>
          <p:spPr>
            <a:xfrm>
              <a:off x="1534432" y="2675745"/>
              <a:ext cx="1643483" cy="0"/>
            </a:xfrm>
            <a:prstGeom prst="straightConnector1">
              <a:avLst/>
            </a:prstGeom>
            <a:noFill/>
            <a:ln w="9525" cap="flat" cmpd="sng">
              <a:solidFill>
                <a:schemeClr val="dk1"/>
              </a:solidFill>
              <a:prstDash val="solid"/>
              <a:miter lim="800000"/>
              <a:headEnd type="none" w="sm" len="sm"/>
              <a:tailEnd type="none" w="sm" len="sm"/>
            </a:ln>
          </p:spPr>
        </p:cxnSp>
        <p:cxnSp>
          <p:nvCxnSpPr>
            <p:cNvPr id="9900" name="Google Shape;9900;p75"/>
            <p:cNvCxnSpPr/>
            <p:nvPr/>
          </p:nvCxnSpPr>
          <p:spPr>
            <a:xfrm>
              <a:off x="1506952" y="3472722"/>
              <a:ext cx="1655973" cy="0"/>
            </a:xfrm>
            <a:prstGeom prst="straightConnector1">
              <a:avLst/>
            </a:prstGeom>
            <a:noFill/>
            <a:ln w="9525" cap="flat" cmpd="sng">
              <a:solidFill>
                <a:schemeClr val="dk1"/>
              </a:solidFill>
              <a:prstDash val="solid"/>
              <a:miter lim="800000"/>
              <a:headEnd type="none" w="sm" len="sm"/>
              <a:tailEnd type="none" w="sm" len="sm"/>
            </a:ln>
          </p:spPr>
        </p:cxnSp>
        <p:cxnSp>
          <p:nvCxnSpPr>
            <p:cNvPr id="9901" name="Google Shape;9901;p75"/>
            <p:cNvCxnSpPr/>
            <p:nvPr/>
          </p:nvCxnSpPr>
          <p:spPr>
            <a:xfrm>
              <a:off x="1509450" y="4209737"/>
              <a:ext cx="1668465" cy="0"/>
            </a:xfrm>
            <a:prstGeom prst="straightConnector1">
              <a:avLst/>
            </a:prstGeom>
            <a:noFill/>
            <a:ln w="9525" cap="flat" cmpd="sng">
              <a:solidFill>
                <a:schemeClr val="dk1"/>
              </a:solidFill>
              <a:prstDash val="solid"/>
              <a:miter lim="800000"/>
              <a:headEnd type="none" w="sm" len="sm"/>
              <a:tailEnd type="none" w="sm" len="sm"/>
            </a:ln>
          </p:spPr>
        </p:cxnSp>
        <p:cxnSp>
          <p:nvCxnSpPr>
            <p:cNvPr id="9902" name="Google Shape;9902;p75"/>
            <p:cNvCxnSpPr/>
            <p:nvPr/>
          </p:nvCxnSpPr>
          <p:spPr>
            <a:xfrm>
              <a:off x="1511947" y="4991726"/>
              <a:ext cx="1650978" cy="0"/>
            </a:xfrm>
            <a:prstGeom prst="straightConnector1">
              <a:avLst/>
            </a:prstGeom>
            <a:noFill/>
            <a:ln w="9525" cap="flat" cmpd="sng">
              <a:solidFill>
                <a:schemeClr val="dk1"/>
              </a:solidFill>
              <a:prstDash val="solid"/>
              <a:miter lim="800000"/>
              <a:headEnd type="none" w="sm" len="sm"/>
              <a:tailEnd type="none" w="sm" len="sm"/>
            </a:ln>
          </p:spPr>
        </p:cxnSp>
      </p:grpSp>
      <p:sp>
        <p:nvSpPr>
          <p:cNvPr id="9903" name="Google Shape;9903;p75"/>
          <p:cNvSpPr/>
          <p:nvPr/>
        </p:nvSpPr>
        <p:spPr>
          <a:xfrm>
            <a:off x="5584583" y="2368401"/>
            <a:ext cx="971760"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904" name="Google Shape;9904;p75"/>
          <p:cNvGrpSpPr/>
          <p:nvPr/>
        </p:nvGrpSpPr>
        <p:grpSpPr>
          <a:xfrm>
            <a:off x="5690803" y="2434313"/>
            <a:ext cx="908050" cy="301625"/>
            <a:chOff x="1848" y="2046"/>
            <a:chExt cx="572" cy="190"/>
          </a:xfrm>
        </p:grpSpPr>
        <p:grpSp>
          <p:nvGrpSpPr>
            <p:cNvPr id="9905" name="Google Shape;9905;p75"/>
            <p:cNvGrpSpPr/>
            <p:nvPr/>
          </p:nvGrpSpPr>
          <p:grpSpPr>
            <a:xfrm>
              <a:off x="1848" y="2047"/>
              <a:ext cx="187" cy="184"/>
              <a:chOff x="1959" y="2058"/>
              <a:chExt cx="187" cy="184"/>
            </a:xfrm>
          </p:grpSpPr>
          <p:sp>
            <p:nvSpPr>
              <p:cNvPr id="9906" name="Google Shape;9906;p75"/>
              <p:cNvSpPr/>
              <p:nvPr/>
            </p:nvSpPr>
            <p:spPr>
              <a:xfrm>
                <a:off x="1964"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07" name="Google Shape;9907;p75"/>
              <p:cNvSpPr/>
              <p:nvPr/>
            </p:nvSpPr>
            <p:spPr>
              <a:xfrm>
                <a:off x="1959"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grpSp>
        <p:grpSp>
          <p:nvGrpSpPr>
            <p:cNvPr id="9908" name="Google Shape;9908;p75"/>
            <p:cNvGrpSpPr/>
            <p:nvPr/>
          </p:nvGrpSpPr>
          <p:grpSpPr>
            <a:xfrm>
              <a:off x="1992" y="2046"/>
              <a:ext cx="428" cy="190"/>
              <a:chOff x="780" y="1553"/>
              <a:chExt cx="428" cy="190"/>
            </a:xfrm>
          </p:grpSpPr>
          <p:sp>
            <p:nvSpPr>
              <p:cNvPr id="9909" name="Google Shape;9909;p75"/>
              <p:cNvSpPr/>
              <p:nvPr/>
            </p:nvSpPr>
            <p:spPr>
              <a:xfrm>
                <a:off x="817" y="1571"/>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10" name="Google Shape;9910;p75"/>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grpSp>
        <p:nvGrpSpPr>
          <p:cNvPr id="9911" name="Google Shape;9911;p75"/>
          <p:cNvGrpSpPr/>
          <p:nvPr/>
        </p:nvGrpSpPr>
        <p:grpSpPr>
          <a:xfrm>
            <a:off x="5937404" y="1548324"/>
            <a:ext cx="679450" cy="301625"/>
            <a:chOff x="780" y="1553"/>
            <a:chExt cx="428" cy="190"/>
          </a:xfrm>
        </p:grpSpPr>
        <p:sp>
          <p:nvSpPr>
            <p:cNvPr id="9912" name="Google Shape;9912;p75"/>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13" name="Google Shape;9913;p75"/>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914" name="Google Shape;9914;p75"/>
          <p:cNvSpPr/>
          <p:nvPr/>
        </p:nvSpPr>
        <p:spPr>
          <a:xfrm>
            <a:off x="5356172" y="3319499"/>
            <a:ext cx="1210365"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915" name="Google Shape;9915;p75"/>
          <p:cNvGrpSpPr/>
          <p:nvPr/>
        </p:nvGrpSpPr>
        <p:grpSpPr>
          <a:xfrm>
            <a:off x="5418625" y="3360607"/>
            <a:ext cx="1058375" cy="307296"/>
            <a:chOff x="5509436" y="3287899"/>
            <a:chExt cx="1058375" cy="307296"/>
          </a:xfrm>
        </p:grpSpPr>
        <p:grpSp>
          <p:nvGrpSpPr>
            <p:cNvPr id="9916" name="Google Shape;9916;p75"/>
            <p:cNvGrpSpPr/>
            <p:nvPr/>
          </p:nvGrpSpPr>
          <p:grpSpPr>
            <a:xfrm>
              <a:off x="5510535" y="3293570"/>
              <a:ext cx="1057276" cy="301625"/>
              <a:chOff x="469" y="1531"/>
              <a:chExt cx="666" cy="190"/>
            </a:xfrm>
          </p:grpSpPr>
          <p:sp>
            <p:nvSpPr>
              <p:cNvPr id="9917" name="Google Shape;9917;p75"/>
              <p:cNvSpPr/>
              <p:nvPr/>
            </p:nvSpPr>
            <p:spPr>
              <a:xfrm>
                <a:off x="469" y="1549"/>
                <a:ext cx="666"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18" name="Google Shape;9918;p75"/>
              <p:cNvSpPr/>
              <p:nvPr/>
            </p:nvSpPr>
            <p:spPr>
              <a:xfrm>
                <a:off x="873" y="1531"/>
                <a:ext cx="239"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919" name="Google Shape;9919;p75"/>
            <p:cNvSpPr/>
            <p:nvPr/>
          </p:nvSpPr>
          <p:spPr>
            <a:xfrm>
              <a:off x="5771740" y="3305237"/>
              <a:ext cx="296863" cy="261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9920" name="Google Shape;9920;p75"/>
            <p:cNvSpPr/>
            <p:nvPr/>
          </p:nvSpPr>
          <p:spPr>
            <a:xfrm>
              <a:off x="5509436" y="3287899"/>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cxnSp>
          <p:nvCxnSpPr>
            <p:cNvPr id="9921" name="Google Shape;9921;p75"/>
            <p:cNvCxnSpPr/>
            <p:nvPr/>
          </p:nvCxnSpPr>
          <p:spPr>
            <a:xfrm>
              <a:off x="6076877" y="3322145"/>
              <a:ext cx="0" cy="257175"/>
            </a:xfrm>
            <a:prstGeom prst="straightConnector1">
              <a:avLst/>
            </a:prstGeom>
            <a:noFill/>
            <a:ln w="9525" cap="flat" cmpd="sng">
              <a:solidFill>
                <a:schemeClr val="dk1"/>
              </a:solidFill>
              <a:prstDash val="solid"/>
              <a:miter lim="800000"/>
              <a:headEnd type="none" w="sm" len="sm"/>
              <a:tailEnd type="none" w="sm" len="sm"/>
            </a:ln>
          </p:spPr>
        </p:cxnSp>
        <p:cxnSp>
          <p:nvCxnSpPr>
            <p:cNvPr id="9922" name="Google Shape;9922;p75"/>
            <p:cNvCxnSpPr/>
            <p:nvPr/>
          </p:nvCxnSpPr>
          <p:spPr>
            <a:xfrm>
              <a:off x="5796378" y="3320433"/>
              <a:ext cx="0" cy="257175"/>
            </a:xfrm>
            <a:prstGeom prst="straightConnector1">
              <a:avLst/>
            </a:prstGeom>
            <a:noFill/>
            <a:ln w="9525" cap="flat" cmpd="sng">
              <a:solidFill>
                <a:schemeClr val="dk1"/>
              </a:solidFill>
              <a:prstDash val="solid"/>
              <a:miter lim="800000"/>
              <a:headEnd type="none" w="sm" len="sm"/>
              <a:tailEnd type="none" w="sm" len="sm"/>
            </a:ln>
          </p:spPr>
        </p:cxnSp>
      </p:grpSp>
      <p:grpSp>
        <p:nvGrpSpPr>
          <p:cNvPr id="9923" name="Google Shape;9923;p75"/>
          <p:cNvGrpSpPr/>
          <p:nvPr/>
        </p:nvGrpSpPr>
        <p:grpSpPr>
          <a:xfrm>
            <a:off x="7629993" y="1484027"/>
            <a:ext cx="1535906" cy="3792511"/>
            <a:chOff x="7629993" y="1484027"/>
            <a:chExt cx="1535906" cy="3792511"/>
          </a:xfrm>
        </p:grpSpPr>
        <p:sp>
          <p:nvSpPr>
            <p:cNvPr id="9924" name="Google Shape;9924;p75"/>
            <p:cNvSpPr/>
            <p:nvPr/>
          </p:nvSpPr>
          <p:spPr>
            <a:xfrm flipH="1">
              <a:off x="7629993" y="1484027"/>
              <a:ext cx="1201062" cy="3792511"/>
            </a:xfrm>
            <a:custGeom>
              <a:avLst/>
              <a:gdLst/>
              <a:ahLst/>
              <a:cxnLst/>
              <a:rect l="l" t="t" r="r" b="b"/>
              <a:pathLst>
                <a:path w="1822537" h="3263030" extrusionOk="0">
                  <a:moveTo>
                    <a:pt x="1822537" y="3263030"/>
                  </a:moveTo>
                  <a:lnTo>
                    <a:pt x="6263" y="2743200"/>
                  </a:lnTo>
                  <a:cubicBezTo>
                    <a:pt x="4175" y="1828800"/>
                    <a:pt x="2088" y="914400"/>
                    <a:pt x="0" y="0"/>
                  </a:cubicBezTo>
                </a:path>
              </a:pathLst>
            </a:custGeom>
            <a:noFill/>
            <a:ln w="444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925" name="Google Shape;9925;p75"/>
            <p:cNvGrpSpPr/>
            <p:nvPr/>
          </p:nvGrpSpPr>
          <p:grpSpPr>
            <a:xfrm>
              <a:off x="7693325" y="4097936"/>
              <a:ext cx="1470663" cy="389744"/>
              <a:chOff x="6216702" y="5375649"/>
              <a:chExt cx="1470663" cy="389744"/>
            </a:xfrm>
          </p:grpSpPr>
          <p:sp>
            <p:nvSpPr>
              <p:cNvPr id="9926" name="Google Shape;9926;p75"/>
              <p:cNvSpPr/>
              <p:nvPr/>
            </p:nvSpPr>
            <p:spPr>
              <a:xfrm>
                <a:off x="6477000" y="5375649"/>
                <a:ext cx="1210365"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927" name="Google Shape;9927;p75"/>
              <p:cNvGrpSpPr/>
              <p:nvPr/>
            </p:nvGrpSpPr>
            <p:grpSpPr>
              <a:xfrm>
                <a:off x="6216702" y="5392448"/>
                <a:ext cx="1381126" cy="301625"/>
                <a:chOff x="265" y="1531"/>
                <a:chExt cx="870" cy="190"/>
              </a:xfrm>
            </p:grpSpPr>
            <p:sp>
              <p:nvSpPr>
                <p:cNvPr id="9928" name="Google Shape;9928;p75"/>
                <p:cNvSpPr/>
                <p:nvPr/>
              </p:nvSpPr>
              <p:spPr>
                <a:xfrm>
                  <a:off x="265" y="1549"/>
                  <a:ext cx="870"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29" name="Google Shape;9929;p75"/>
                <p:cNvSpPr/>
                <p:nvPr/>
              </p:nvSpPr>
              <p:spPr>
                <a:xfrm>
                  <a:off x="873" y="1531"/>
                  <a:ext cx="239"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930" name="Google Shape;9930;p75"/>
              <p:cNvSpPr/>
              <p:nvPr/>
            </p:nvSpPr>
            <p:spPr>
              <a:xfrm>
                <a:off x="6801757" y="5404115"/>
                <a:ext cx="296863" cy="261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9931" name="Google Shape;9931;p75"/>
              <p:cNvSpPr/>
              <p:nvPr/>
            </p:nvSpPr>
            <p:spPr>
              <a:xfrm>
                <a:off x="6539453" y="5386777"/>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cxnSp>
            <p:nvCxnSpPr>
              <p:cNvPr id="9932" name="Google Shape;9932;p75"/>
              <p:cNvCxnSpPr/>
              <p:nvPr/>
            </p:nvCxnSpPr>
            <p:spPr>
              <a:xfrm>
                <a:off x="7106894" y="5421023"/>
                <a:ext cx="0" cy="257175"/>
              </a:xfrm>
              <a:prstGeom prst="straightConnector1">
                <a:avLst/>
              </a:prstGeom>
              <a:noFill/>
              <a:ln w="9525" cap="flat" cmpd="sng">
                <a:solidFill>
                  <a:schemeClr val="dk1"/>
                </a:solidFill>
                <a:prstDash val="solid"/>
                <a:miter lim="800000"/>
                <a:headEnd type="none" w="sm" len="sm"/>
                <a:tailEnd type="none" w="sm" len="sm"/>
              </a:ln>
            </p:spPr>
          </p:cxnSp>
          <p:cxnSp>
            <p:nvCxnSpPr>
              <p:cNvPr id="9933" name="Google Shape;9933;p75"/>
              <p:cNvCxnSpPr/>
              <p:nvPr/>
            </p:nvCxnSpPr>
            <p:spPr>
              <a:xfrm>
                <a:off x="6826395" y="5419311"/>
                <a:ext cx="0" cy="257175"/>
              </a:xfrm>
              <a:prstGeom prst="straightConnector1">
                <a:avLst/>
              </a:prstGeom>
              <a:noFill/>
              <a:ln w="9525" cap="flat" cmpd="sng">
                <a:solidFill>
                  <a:schemeClr val="dk1"/>
                </a:solidFill>
                <a:prstDash val="solid"/>
                <a:miter lim="800000"/>
                <a:headEnd type="none" w="sm" len="sm"/>
                <a:tailEnd type="none" w="sm" len="sm"/>
              </a:ln>
            </p:spPr>
          </p:cxnSp>
          <p:sp>
            <p:nvSpPr>
              <p:cNvPr id="9934" name="Google Shape;9934;p75"/>
              <p:cNvSpPr/>
              <p:nvPr/>
            </p:nvSpPr>
            <p:spPr>
              <a:xfrm>
                <a:off x="6236418" y="5394426"/>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l</a:t>
                </a:r>
                <a:endParaRPr/>
              </a:p>
            </p:txBody>
          </p:sp>
          <p:cxnSp>
            <p:nvCxnSpPr>
              <p:cNvPr id="9935" name="Google Shape;9935;p75"/>
              <p:cNvCxnSpPr/>
              <p:nvPr/>
            </p:nvCxnSpPr>
            <p:spPr>
              <a:xfrm>
                <a:off x="6505708" y="5419900"/>
                <a:ext cx="0" cy="257175"/>
              </a:xfrm>
              <a:prstGeom prst="straightConnector1">
                <a:avLst/>
              </a:prstGeom>
              <a:noFill/>
              <a:ln w="9525" cap="flat" cmpd="sng">
                <a:solidFill>
                  <a:schemeClr val="dk1"/>
                </a:solidFill>
                <a:prstDash val="solid"/>
                <a:miter lim="800000"/>
                <a:headEnd type="none" w="sm" len="sm"/>
                <a:tailEnd type="none" w="sm" len="sm"/>
              </a:ln>
            </p:spPr>
          </p:cxnSp>
        </p:grpSp>
        <p:grpSp>
          <p:nvGrpSpPr>
            <p:cNvPr id="9936" name="Google Shape;9936;p75"/>
            <p:cNvGrpSpPr/>
            <p:nvPr/>
          </p:nvGrpSpPr>
          <p:grpSpPr>
            <a:xfrm>
              <a:off x="8014421" y="3363106"/>
              <a:ext cx="1058375" cy="307296"/>
              <a:chOff x="5509436" y="3287899"/>
              <a:chExt cx="1058375" cy="307296"/>
            </a:xfrm>
          </p:grpSpPr>
          <p:grpSp>
            <p:nvGrpSpPr>
              <p:cNvPr id="9937" name="Google Shape;9937;p75"/>
              <p:cNvGrpSpPr/>
              <p:nvPr/>
            </p:nvGrpSpPr>
            <p:grpSpPr>
              <a:xfrm>
                <a:off x="5510535" y="3293570"/>
                <a:ext cx="1057276" cy="301625"/>
                <a:chOff x="469" y="1531"/>
                <a:chExt cx="666" cy="190"/>
              </a:xfrm>
            </p:grpSpPr>
            <p:sp>
              <p:nvSpPr>
                <p:cNvPr id="9938" name="Google Shape;9938;p75"/>
                <p:cNvSpPr/>
                <p:nvPr/>
              </p:nvSpPr>
              <p:spPr>
                <a:xfrm>
                  <a:off x="469" y="1549"/>
                  <a:ext cx="666"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39" name="Google Shape;9939;p75"/>
                <p:cNvSpPr/>
                <p:nvPr/>
              </p:nvSpPr>
              <p:spPr>
                <a:xfrm>
                  <a:off x="873" y="1531"/>
                  <a:ext cx="239"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940" name="Google Shape;9940;p75"/>
              <p:cNvSpPr/>
              <p:nvPr/>
            </p:nvSpPr>
            <p:spPr>
              <a:xfrm>
                <a:off x="5771740" y="3305237"/>
                <a:ext cx="296863" cy="261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9941" name="Google Shape;9941;p75"/>
              <p:cNvSpPr/>
              <p:nvPr/>
            </p:nvSpPr>
            <p:spPr>
              <a:xfrm>
                <a:off x="5509436" y="3287899"/>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cxnSp>
            <p:nvCxnSpPr>
              <p:cNvPr id="9942" name="Google Shape;9942;p75"/>
              <p:cNvCxnSpPr/>
              <p:nvPr/>
            </p:nvCxnSpPr>
            <p:spPr>
              <a:xfrm>
                <a:off x="6076877" y="3322145"/>
                <a:ext cx="0" cy="257175"/>
              </a:xfrm>
              <a:prstGeom prst="straightConnector1">
                <a:avLst/>
              </a:prstGeom>
              <a:noFill/>
              <a:ln w="9525" cap="flat" cmpd="sng">
                <a:solidFill>
                  <a:schemeClr val="dk1"/>
                </a:solidFill>
                <a:prstDash val="solid"/>
                <a:miter lim="800000"/>
                <a:headEnd type="none" w="sm" len="sm"/>
                <a:tailEnd type="none" w="sm" len="sm"/>
              </a:ln>
            </p:spPr>
          </p:cxnSp>
          <p:cxnSp>
            <p:nvCxnSpPr>
              <p:cNvPr id="9943" name="Google Shape;9943;p75"/>
              <p:cNvCxnSpPr/>
              <p:nvPr/>
            </p:nvCxnSpPr>
            <p:spPr>
              <a:xfrm>
                <a:off x="5796378" y="3320433"/>
                <a:ext cx="0" cy="257175"/>
              </a:xfrm>
              <a:prstGeom prst="straightConnector1">
                <a:avLst/>
              </a:prstGeom>
              <a:noFill/>
              <a:ln w="9525" cap="flat" cmpd="sng">
                <a:solidFill>
                  <a:schemeClr val="dk1"/>
                </a:solidFill>
                <a:prstDash val="solid"/>
                <a:miter lim="800000"/>
                <a:headEnd type="none" w="sm" len="sm"/>
                <a:tailEnd type="none" w="sm" len="sm"/>
              </a:ln>
            </p:spPr>
          </p:cxnSp>
        </p:grpSp>
        <p:grpSp>
          <p:nvGrpSpPr>
            <p:cNvPr id="9944" name="Google Shape;9944;p75"/>
            <p:cNvGrpSpPr/>
            <p:nvPr/>
          </p:nvGrpSpPr>
          <p:grpSpPr>
            <a:xfrm>
              <a:off x="8257849" y="2658970"/>
              <a:ext cx="908050" cy="301625"/>
              <a:chOff x="6877524" y="6049441"/>
              <a:chExt cx="908050" cy="301625"/>
            </a:xfrm>
          </p:grpSpPr>
          <p:grpSp>
            <p:nvGrpSpPr>
              <p:cNvPr id="9945" name="Google Shape;9945;p75"/>
              <p:cNvGrpSpPr/>
              <p:nvPr/>
            </p:nvGrpSpPr>
            <p:grpSpPr>
              <a:xfrm>
                <a:off x="6877524" y="6051029"/>
                <a:ext cx="296863" cy="292100"/>
                <a:chOff x="1959" y="2058"/>
                <a:chExt cx="187" cy="184"/>
              </a:xfrm>
            </p:grpSpPr>
            <p:sp>
              <p:nvSpPr>
                <p:cNvPr id="9946" name="Google Shape;9946;p75"/>
                <p:cNvSpPr/>
                <p:nvPr/>
              </p:nvSpPr>
              <p:spPr>
                <a:xfrm>
                  <a:off x="1964"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47" name="Google Shape;9947;p75"/>
                <p:cNvSpPr/>
                <p:nvPr/>
              </p:nvSpPr>
              <p:spPr>
                <a:xfrm>
                  <a:off x="1959"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grpSp>
          <p:grpSp>
            <p:nvGrpSpPr>
              <p:cNvPr id="9948" name="Google Shape;9948;p75"/>
              <p:cNvGrpSpPr/>
              <p:nvPr/>
            </p:nvGrpSpPr>
            <p:grpSpPr>
              <a:xfrm>
                <a:off x="7106124" y="6049441"/>
                <a:ext cx="679450" cy="301625"/>
                <a:chOff x="780" y="1553"/>
                <a:chExt cx="428" cy="190"/>
              </a:xfrm>
            </p:grpSpPr>
            <p:sp>
              <p:nvSpPr>
                <p:cNvPr id="9949" name="Google Shape;9949;p75"/>
                <p:cNvSpPr/>
                <p:nvPr/>
              </p:nvSpPr>
              <p:spPr>
                <a:xfrm>
                  <a:off x="817" y="1571"/>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50" name="Google Shape;9950;p75"/>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grpSp>
          <p:nvGrpSpPr>
            <p:cNvPr id="9951" name="Google Shape;9951;p75"/>
            <p:cNvGrpSpPr/>
            <p:nvPr/>
          </p:nvGrpSpPr>
          <p:grpSpPr>
            <a:xfrm>
              <a:off x="8465451" y="1880020"/>
              <a:ext cx="679450" cy="301625"/>
              <a:chOff x="780" y="1553"/>
              <a:chExt cx="428" cy="190"/>
            </a:xfrm>
          </p:grpSpPr>
          <p:sp>
            <p:nvSpPr>
              <p:cNvPr id="9952" name="Google Shape;9952;p75"/>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53" name="Google Shape;9953;p75"/>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sp>
        <p:nvSpPr>
          <p:cNvPr id="9954" name="Google Shape;9954;p75"/>
          <p:cNvSpPr/>
          <p:nvPr/>
        </p:nvSpPr>
        <p:spPr>
          <a:xfrm>
            <a:off x="3570599" y="4675377"/>
            <a:ext cx="4136844" cy="601045"/>
          </a:xfrm>
          <a:custGeom>
            <a:avLst/>
            <a:gdLst/>
            <a:ahLst/>
            <a:cxnLst/>
            <a:rect l="l" t="t" r="r" b="b"/>
            <a:pathLst>
              <a:path w="9988" h="1622" extrusionOk="0">
                <a:moveTo>
                  <a:pt x="0" y="0"/>
                </a:moveTo>
                <a:lnTo>
                  <a:pt x="2306" y="1583"/>
                </a:lnTo>
                <a:lnTo>
                  <a:pt x="9988" y="1622"/>
                </a:lnTo>
              </a:path>
            </a:pathLst>
          </a:custGeom>
          <a:noFill/>
          <a:ln w="44450" cap="flat" cmpd="sng">
            <a:solidFill>
              <a:srgbClr val="C00000"/>
            </a:solidFill>
            <a:prstDash val="solid"/>
            <a:round/>
            <a:headEnd type="none" w="med" len="med"/>
            <a:tailEnd type="triangl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endParaRPr/>
          </a:p>
        </p:txBody>
      </p:sp>
      <p:grpSp>
        <p:nvGrpSpPr>
          <p:cNvPr id="9955" name="Google Shape;9955;p75"/>
          <p:cNvGrpSpPr/>
          <p:nvPr/>
        </p:nvGrpSpPr>
        <p:grpSpPr>
          <a:xfrm>
            <a:off x="3186222" y="2137612"/>
            <a:ext cx="1079388" cy="1910319"/>
            <a:chOff x="3186222" y="2137612"/>
            <a:chExt cx="1079388" cy="1910319"/>
          </a:xfrm>
        </p:grpSpPr>
        <p:sp>
          <p:nvSpPr>
            <p:cNvPr id="9956" name="Google Shape;9956;p75"/>
            <p:cNvSpPr txBox="1"/>
            <p:nvPr/>
          </p:nvSpPr>
          <p:spPr>
            <a:xfrm>
              <a:off x="3186222" y="2137612"/>
              <a:ext cx="997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message</a:t>
              </a:r>
              <a:endParaRPr/>
            </a:p>
          </p:txBody>
        </p:sp>
        <p:sp>
          <p:nvSpPr>
            <p:cNvPr id="9957" name="Google Shape;9957;p75"/>
            <p:cNvSpPr txBox="1"/>
            <p:nvPr/>
          </p:nvSpPr>
          <p:spPr>
            <a:xfrm>
              <a:off x="3192100" y="2928436"/>
              <a:ext cx="995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segment</a:t>
              </a:r>
              <a:endParaRPr/>
            </a:p>
          </p:txBody>
        </p:sp>
        <p:sp>
          <p:nvSpPr>
            <p:cNvPr id="9958" name="Google Shape;9958;p75"/>
            <p:cNvSpPr txBox="1"/>
            <p:nvPr/>
          </p:nvSpPr>
          <p:spPr>
            <a:xfrm>
              <a:off x="3186532" y="3678599"/>
              <a:ext cx="10790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datagram</a:t>
              </a:r>
              <a:endParaRPr/>
            </a:p>
          </p:txBody>
        </p:sp>
      </p:grpSp>
      <p:sp>
        <p:nvSpPr>
          <p:cNvPr id="9959" name="Google Shape;9959;p75"/>
          <p:cNvSpPr txBox="1"/>
          <p:nvPr/>
        </p:nvSpPr>
        <p:spPr>
          <a:xfrm>
            <a:off x="3188967" y="4455188"/>
            <a:ext cx="7409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frame</a:t>
            </a:r>
            <a:endParaRPr/>
          </a:p>
        </p:txBody>
      </p:sp>
      <p:grpSp>
        <p:nvGrpSpPr>
          <p:cNvPr id="9960" name="Google Shape;9960;p75"/>
          <p:cNvGrpSpPr/>
          <p:nvPr/>
        </p:nvGrpSpPr>
        <p:grpSpPr>
          <a:xfrm>
            <a:off x="5144294" y="4194650"/>
            <a:ext cx="1347789" cy="307296"/>
            <a:chOff x="5144294" y="4194650"/>
            <a:chExt cx="1347789" cy="307296"/>
          </a:xfrm>
        </p:grpSpPr>
        <p:grpSp>
          <p:nvGrpSpPr>
            <p:cNvPr id="9961" name="Google Shape;9961;p75"/>
            <p:cNvGrpSpPr/>
            <p:nvPr/>
          </p:nvGrpSpPr>
          <p:grpSpPr>
            <a:xfrm>
              <a:off x="5144294" y="4200321"/>
              <a:ext cx="1347789" cy="301625"/>
              <a:chOff x="286" y="1531"/>
              <a:chExt cx="849" cy="190"/>
            </a:xfrm>
          </p:grpSpPr>
          <p:sp>
            <p:nvSpPr>
              <p:cNvPr id="9962" name="Google Shape;9962;p75"/>
              <p:cNvSpPr/>
              <p:nvPr/>
            </p:nvSpPr>
            <p:spPr>
              <a:xfrm>
                <a:off x="286" y="1549"/>
                <a:ext cx="849"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63" name="Google Shape;9963;p75"/>
              <p:cNvSpPr/>
              <p:nvPr/>
            </p:nvSpPr>
            <p:spPr>
              <a:xfrm>
                <a:off x="873" y="1531"/>
                <a:ext cx="239"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964" name="Google Shape;9964;p75"/>
            <p:cNvSpPr/>
            <p:nvPr/>
          </p:nvSpPr>
          <p:spPr>
            <a:xfrm>
              <a:off x="5696012" y="4211988"/>
              <a:ext cx="296863" cy="261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9965" name="Google Shape;9965;p75"/>
            <p:cNvSpPr/>
            <p:nvPr/>
          </p:nvSpPr>
          <p:spPr>
            <a:xfrm>
              <a:off x="5433708" y="4194650"/>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cxnSp>
          <p:nvCxnSpPr>
            <p:cNvPr id="9966" name="Google Shape;9966;p75"/>
            <p:cNvCxnSpPr/>
            <p:nvPr/>
          </p:nvCxnSpPr>
          <p:spPr>
            <a:xfrm>
              <a:off x="6001149" y="4228896"/>
              <a:ext cx="0" cy="257175"/>
            </a:xfrm>
            <a:prstGeom prst="straightConnector1">
              <a:avLst/>
            </a:prstGeom>
            <a:noFill/>
            <a:ln w="9525" cap="flat" cmpd="sng">
              <a:solidFill>
                <a:schemeClr val="dk1"/>
              </a:solidFill>
              <a:prstDash val="solid"/>
              <a:miter lim="800000"/>
              <a:headEnd type="none" w="sm" len="sm"/>
              <a:tailEnd type="none" w="sm" len="sm"/>
            </a:ln>
          </p:spPr>
        </p:cxnSp>
        <p:cxnSp>
          <p:nvCxnSpPr>
            <p:cNvPr id="9967" name="Google Shape;9967;p75"/>
            <p:cNvCxnSpPr/>
            <p:nvPr/>
          </p:nvCxnSpPr>
          <p:spPr>
            <a:xfrm>
              <a:off x="5720650" y="4227184"/>
              <a:ext cx="0" cy="257175"/>
            </a:xfrm>
            <a:prstGeom prst="straightConnector1">
              <a:avLst/>
            </a:prstGeom>
            <a:noFill/>
            <a:ln w="9525" cap="flat" cmpd="sng">
              <a:solidFill>
                <a:schemeClr val="dk1"/>
              </a:solidFill>
              <a:prstDash val="solid"/>
              <a:miter lim="800000"/>
              <a:headEnd type="none" w="sm" len="sm"/>
              <a:tailEnd type="none" w="sm" len="sm"/>
            </a:ln>
          </p:spPr>
        </p:cxnSp>
        <p:sp>
          <p:nvSpPr>
            <p:cNvPr id="9968" name="Google Shape;9968;p75"/>
            <p:cNvSpPr/>
            <p:nvPr/>
          </p:nvSpPr>
          <p:spPr>
            <a:xfrm>
              <a:off x="5149178" y="4198403"/>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l</a:t>
              </a:r>
              <a:endParaRPr/>
            </a:p>
          </p:txBody>
        </p:sp>
        <p:cxnSp>
          <p:nvCxnSpPr>
            <p:cNvPr id="9969" name="Google Shape;9969;p75"/>
            <p:cNvCxnSpPr/>
            <p:nvPr/>
          </p:nvCxnSpPr>
          <p:spPr>
            <a:xfrm>
              <a:off x="5418102" y="4226433"/>
              <a:ext cx="0" cy="257175"/>
            </a:xfrm>
            <a:prstGeom prst="straightConnector1">
              <a:avLst/>
            </a:prstGeom>
            <a:noFill/>
            <a:ln w="9525" cap="flat" cmpd="sng">
              <a:solidFill>
                <a:schemeClr val="dk1"/>
              </a:solidFill>
              <a:prstDash val="solid"/>
              <a:miter lim="800000"/>
              <a:headEnd type="none" w="sm" len="sm"/>
              <a:tailEnd type="none" w="sm" len="sm"/>
            </a:ln>
          </p:spPr>
        </p:cxnSp>
      </p:grpSp>
      <p:sp>
        <p:nvSpPr>
          <p:cNvPr id="9970" name="Google Shape;9970;p7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55"/>
                                        </p:tgtEl>
                                        <p:attrNameLst>
                                          <p:attrName>style.visibility</p:attrName>
                                        </p:attrNameLst>
                                      </p:cBhvr>
                                      <p:to>
                                        <p:strVal val="visible"/>
                                      </p:to>
                                    </p:set>
                                    <p:animEffect transition="in" filter="fade">
                                      <p:cBhvr>
                                        <p:cTn id="7" dur="500"/>
                                        <p:tgtEl>
                                          <p:spTgt spid="9955"/>
                                        </p:tgtEl>
                                      </p:cBhvr>
                                    </p:animEffect>
                                  </p:childTnLst>
                                </p:cTn>
                              </p:par>
                              <p:par>
                                <p:cTn id="8" presetID="10" presetClass="entr" presetSubtype="0" fill="hold" nodeType="withEffect">
                                  <p:stCondLst>
                                    <p:cond delay="0"/>
                                  </p:stCondLst>
                                  <p:childTnLst>
                                    <p:set>
                                      <p:cBhvr>
                                        <p:cTn id="9" dur="1" fill="hold">
                                          <p:stCondLst>
                                            <p:cond delay="0"/>
                                          </p:stCondLst>
                                        </p:cTn>
                                        <p:tgtEl>
                                          <p:spTgt spid="9959"/>
                                        </p:tgtEl>
                                        <p:attrNameLst>
                                          <p:attrName>style.visibility</p:attrName>
                                        </p:attrNameLst>
                                      </p:cBhvr>
                                      <p:to>
                                        <p:strVal val="visible"/>
                                      </p:to>
                                    </p:set>
                                    <p:animEffect transition="in" filter="fade">
                                      <p:cBhvr>
                                        <p:cTn id="10" dur="500"/>
                                        <p:tgtEl>
                                          <p:spTgt spid="99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9955"/>
                                        </p:tgtEl>
                                      </p:cBhvr>
                                    </p:animEffect>
                                    <p:set>
                                      <p:cBhvr>
                                        <p:cTn id="15" dur="1" fill="hold">
                                          <p:stCondLst>
                                            <p:cond delay="500"/>
                                          </p:stCondLst>
                                        </p:cTn>
                                        <p:tgtEl>
                                          <p:spTgt spid="995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9959"/>
                                        </p:tgtEl>
                                      </p:cBhvr>
                                    </p:animEffect>
                                    <p:set>
                                      <p:cBhvr>
                                        <p:cTn id="18" dur="1" fill="hold">
                                          <p:stCondLst>
                                            <p:cond delay="500"/>
                                          </p:stCondLst>
                                        </p:cTn>
                                        <p:tgtEl>
                                          <p:spTgt spid="9959"/>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9847"/>
                                        </p:tgtEl>
                                        <p:attrNameLst>
                                          <p:attrName>style.visibility</p:attrName>
                                        </p:attrNameLst>
                                      </p:cBhvr>
                                      <p:to>
                                        <p:strVal val="visible"/>
                                      </p:to>
                                    </p:set>
                                    <p:animEffect transition="in" filter="fade">
                                      <p:cBhvr>
                                        <p:cTn id="22" dur="500"/>
                                        <p:tgtEl>
                                          <p:spTgt spid="9847"/>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9954"/>
                                        </p:tgtEl>
                                        <p:attrNameLst>
                                          <p:attrName>style.visibility</p:attrName>
                                        </p:attrNameLst>
                                      </p:cBhvr>
                                      <p:to>
                                        <p:strVal val="visible"/>
                                      </p:to>
                                    </p:set>
                                    <p:animEffect transition="in" filter="fade">
                                      <p:cBhvr>
                                        <p:cTn id="26" dur="500"/>
                                        <p:tgtEl>
                                          <p:spTgt spid="9954"/>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9923"/>
                                        </p:tgtEl>
                                        <p:attrNameLst>
                                          <p:attrName>style.visibility</p:attrName>
                                        </p:attrNameLst>
                                      </p:cBhvr>
                                      <p:to>
                                        <p:strVal val="visible"/>
                                      </p:to>
                                    </p:set>
                                    <p:animEffect transition="in" filter="fade">
                                      <p:cBhvr>
                                        <p:cTn id="30" dur="500"/>
                                        <p:tgtEl>
                                          <p:spTgt spid="9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8"/>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What’s a protocol?</a:t>
            </a:r>
            <a:endParaRPr/>
          </a:p>
        </p:txBody>
      </p:sp>
      <p:sp>
        <p:nvSpPr>
          <p:cNvPr id="1667" name="Google Shape;1667;p8"/>
          <p:cNvSpPr txBox="1"/>
          <p:nvPr/>
        </p:nvSpPr>
        <p:spPr>
          <a:xfrm>
            <a:off x="885095" y="1371600"/>
            <a:ext cx="8153400" cy="6858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0000A3"/>
              </a:buClr>
              <a:buSzPts val="2800"/>
              <a:buFont typeface="Noto Sans Symbols"/>
              <a:buNone/>
            </a:pPr>
            <a:r>
              <a:rPr lang="en-US" sz="2800">
                <a:solidFill>
                  <a:schemeClr val="dk1"/>
                </a:solidFill>
                <a:latin typeface="Calibri"/>
                <a:ea typeface="Calibri"/>
                <a:cs typeface="Calibri"/>
                <a:sym typeface="Calibri"/>
              </a:rPr>
              <a:t>A human protocol and a computer network protocol:</a:t>
            </a:r>
            <a:endParaRPr/>
          </a:p>
          <a:p>
            <a:pPr marL="228600" marR="0" lvl="0" indent="-228600" algn="l" rtl="0">
              <a:lnSpc>
                <a:spcPct val="90000"/>
              </a:lnSpc>
              <a:spcBef>
                <a:spcPts val="1000"/>
              </a:spcBef>
              <a:spcAft>
                <a:spcPts val="0"/>
              </a:spcAft>
              <a:buClr>
                <a:srgbClr val="0000A3"/>
              </a:buClr>
              <a:buSzPts val="2800"/>
              <a:buFont typeface="Noto Sans Symbols"/>
              <a:buNone/>
            </a:pPr>
            <a:endParaRPr sz="2800">
              <a:solidFill>
                <a:schemeClr val="dk1"/>
              </a:solidFill>
              <a:latin typeface="Calibri"/>
              <a:ea typeface="Calibri"/>
              <a:cs typeface="Calibri"/>
              <a:sym typeface="Calibri"/>
            </a:endParaRPr>
          </a:p>
        </p:txBody>
      </p:sp>
      <p:sp>
        <p:nvSpPr>
          <p:cNvPr id="1668" name="Google Shape;1668;p8"/>
          <p:cNvSpPr/>
          <p:nvPr/>
        </p:nvSpPr>
        <p:spPr>
          <a:xfrm>
            <a:off x="980344" y="5862638"/>
            <a:ext cx="5511891" cy="5334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accent2"/>
              </a:buClr>
              <a:buSzPts val="2720"/>
              <a:buFont typeface="Noto Sans Symbols"/>
              <a:buNone/>
            </a:pPr>
            <a:r>
              <a:rPr lang="en-US" sz="3200" i="1">
                <a:solidFill>
                  <a:srgbClr val="CC0000"/>
                </a:solidFill>
                <a:latin typeface="Calibri"/>
                <a:ea typeface="Calibri"/>
                <a:cs typeface="Calibri"/>
                <a:sym typeface="Calibri"/>
              </a:rPr>
              <a:t>Q:</a:t>
            </a:r>
            <a:r>
              <a:rPr lang="en-US" sz="3200">
                <a:solidFill>
                  <a:schemeClr val="dk1"/>
                </a:solidFill>
                <a:latin typeface="Calibri"/>
                <a:ea typeface="Calibri"/>
                <a:cs typeface="Calibri"/>
                <a:sym typeface="Calibri"/>
              </a:rPr>
              <a:t> other human protocols? </a:t>
            </a:r>
            <a:endParaRPr/>
          </a:p>
        </p:txBody>
      </p:sp>
      <p:pic>
        <p:nvPicPr>
          <p:cNvPr id="1669" name="Google Shape;1669;p8" descr="Alice"/>
          <p:cNvPicPr preferRelativeResize="0"/>
          <p:nvPr/>
        </p:nvPicPr>
        <p:blipFill rotWithShape="1">
          <a:blip r:embed="rId3">
            <a:alphaModFix/>
          </a:blip>
          <a:srcRect/>
          <a:stretch/>
        </p:blipFill>
        <p:spPr>
          <a:xfrm>
            <a:off x="2377642" y="2314576"/>
            <a:ext cx="561975" cy="693737"/>
          </a:xfrm>
          <a:prstGeom prst="rect">
            <a:avLst/>
          </a:prstGeom>
          <a:noFill/>
          <a:ln>
            <a:noFill/>
          </a:ln>
        </p:spPr>
      </p:pic>
      <p:pic>
        <p:nvPicPr>
          <p:cNvPr id="1670" name="Google Shape;1670;p8" descr="Bob"/>
          <p:cNvPicPr preferRelativeResize="0"/>
          <p:nvPr/>
        </p:nvPicPr>
        <p:blipFill rotWithShape="1">
          <a:blip r:embed="rId4">
            <a:alphaModFix/>
          </a:blip>
          <a:srcRect/>
          <a:stretch/>
        </p:blipFill>
        <p:spPr>
          <a:xfrm>
            <a:off x="4796992" y="2709863"/>
            <a:ext cx="676275" cy="690563"/>
          </a:xfrm>
          <a:prstGeom prst="rect">
            <a:avLst/>
          </a:prstGeom>
          <a:noFill/>
          <a:ln>
            <a:noFill/>
          </a:ln>
        </p:spPr>
      </p:pic>
      <p:grpSp>
        <p:nvGrpSpPr>
          <p:cNvPr id="1671" name="Google Shape;1671;p8"/>
          <p:cNvGrpSpPr/>
          <p:nvPr/>
        </p:nvGrpSpPr>
        <p:grpSpPr>
          <a:xfrm>
            <a:off x="2925329" y="2422526"/>
            <a:ext cx="1762125" cy="563562"/>
            <a:chOff x="2925329" y="2422526"/>
            <a:chExt cx="1762125" cy="563562"/>
          </a:xfrm>
        </p:grpSpPr>
        <p:cxnSp>
          <p:nvCxnSpPr>
            <p:cNvPr id="1672" name="Google Shape;1672;p8"/>
            <p:cNvCxnSpPr/>
            <p:nvPr/>
          </p:nvCxnSpPr>
          <p:spPr>
            <a:xfrm>
              <a:off x="2925329" y="2709863"/>
              <a:ext cx="1762125" cy="276225"/>
            </a:xfrm>
            <a:prstGeom prst="straightConnector1">
              <a:avLst/>
            </a:prstGeom>
            <a:noFill/>
            <a:ln w="28575" cap="flat" cmpd="sng">
              <a:solidFill>
                <a:srgbClr val="0000A8"/>
              </a:solidFill>
              <a:prstDash val="solid"/>
              <a:round/>
              <a:headEnd type="none" w="med" len="med"/>
              <a:tailEnd type="triangle" w="med" len="med"/>
            </a:ln>
          </p:spPr>
        </p:cxnSp>
        <p:sp>
          <p:nvSpPr>
            <p:cNvPr id="1673" name="Google Shape;1673;p8"/>
            <p:cNvSpPr txBox="1"/>
            <p:nvPr/>
          </p:nvSpPr>
          <p:spPr>
            <a:xfrm>
              <a:off x="3366654" y="2422526"/>
              <a:ext cx="4475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Hi</a:t>
              </a:r>
              <a:endParaRPr/>
            </a:p>
          </p:txBody>
        </p:sp>
      </p:grpSp>
      <p:grpSp>
        <p:nvGrpSpPr>
          <p:cNvPr id="1674" name="Google Shape;1674;p8"/>
          <p:cNvGrpSpPr/>
          <p:nvPr/>
        </p:nvGrpSpPr>
        <p:grpSpPr>
          <a:xfrm>
            <a:off x="2617354" y="3046413"/>
            <a:ext cx="2085975" cy="584200"/>
            <a:chOff x="2617354" y="3046413"/>
            <a:chExt cx="2085975" cy="584200"/>
          </a:xfrm>
        </p:grpSpPr>
        <p:cxnSp>
          <p:nvCxnSpPr>
            <p:cNvPr id="1675" name="Google Shape;1675;p8"/>
            <p:cNvCxnSpPr/>
            <p:nvPr/>
          </p:nvCxnSpPr>
          <p:spPr>
            <a:xfrm rot="10800000" flipH="1">
              <a:off x="2617354" y="3268663"/>
              <a:ext cx="2085975" cy="361950"/>
            </a:xfrm>
            <a:prstGeom prst="straightConnector1">
              <a:avLst/>
            </a:prstGeom>
            <a:noFill/>
            <a:ln w="28575" cap="flat" cmpd="sng">
              <a:solidFill>
                <a:srgbClr val="0000A8"/>
              </a:solidFill>
              <a:prstDash val="solid"/>
              <a:round/>
              <a:headEnd type="triangle" w="med" len="med"/>
              <a:tailEnd type="none" w="med" len="med"/>
            </a:ln>
          </p:spPr>
        </p:cxnSp>
        <p:sp>
          <p:nvSpPr>
            <p:cNvPr id="1676" name="Google Shape;1676;p8"/>
            <p:cNvSpPr txBox="1"/>
            <p:nvPr/>
          </p:nvSpPr>
          <p:spPr>
            <a:xfrm>
              <a:off x="3357129" y="3046413"/>
              <a:ext cx="4475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Hi</a:t>
              </a:r>
              <a:endParaRPr/>
            </a:p>
          </p:txBody>
        </p:sp>
      </p:grpSp>
      <p:grpSp>
        <p:nvGrpSpPr>
          <p:cNvPr id="1677" name="Google Shape;1677;p8"/>
          <p:cNvGrpSpPr/>
          <p:nvPr/>
        </p:nvGrpSpPr>
        <p:grpSpPr>
          <a:xfrm>
            <a:off x="2601479" y="3632201"/>
            <a:ext cx="2162175" cy="708025"/>
            <a:chOff x="2601479" y="3632201"/>
            <a:chExt cx="2162175" cy="708025"/>
          </a:xfrm>
        </p:grpSpPr>
        <p:cxnSp>
          <p:nvCxnSpPr>
            <p:cNvPr id="1678" name="Google Shape;1678;p8"/>
            <p:cNvCxnSpPr/>
            <p:nvPr/>
          </p:nvCxnSpPr>
          <p:spPr>
            <a:xfrm>
              <a:off x="2601479" y="3700463"/>
              <a:ext cx="2162175" cy="438150"/>
            </a:xfrm>
            <a:prstGeom prst="straightConnector1">
              <a:avLst/>
            </a:prstGeom>
            <a:noFill/>
            <a:ln w="28575" cap="flat" cmpd="sng">
              <a:solidFill>
                <a:srgbClr val="0000A8"/>
              </a:solidFill>
              <a:prstDash val="solid"/>
              <a:round/>
              <a:headEnd type="none" w="med" len="med"/>
              <a:tailEnd type="triangle" w="med" len="med"/>
            </a:ln>
          </p:spPr>
        </p:cxnSp>
        <p:grpSp>
          <p:nvGrpSpPr>
            <p:cNvPr id="1679" name="Google Shape;1679;p8"/>
            <p:cNvGrpSpPr/>
            <p:nvPr/>
          </p:nvGrpSpPr>
          <p:grpSpPr>
            <a:xfrm>
              <a:off x="3158693" y="3632201"/>
              <a:ext cx="974725" cy="708025"/>
              <a:chOff x="773" y="2747"/>
              <a:chExt cx="614" cy="446"/>
            </a:xfrm>
          </p:grpSpPr>
          <p:sp>
            <p:nvSpPr>
              <p:cNvPr id="1680" name="Google Shape;1680;p8"/>
              <p:cNvSpPr/>
              <p:nvPr/>
            </p:nvSpPr>
            <p:spPr>
              <a:xfrm>
                <a:off x="786" y="2790"/>
                <a:ext cx="588" cy="34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1" name="Google Shape;1681;p8"/>
              <p:cNvSpPr txBox="1"/>
              <p:nvPr/>
            </p:nvSpPr>
            <p:spPr>
              <a:xfrm>
                <a:off x="773" y="2747"/>
                <a:ext cx="614" cy="44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Got the</a:t>
                </a:r>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time?</a:t>
                </a:r>
                <a:endParaRPr/>
              </a:p>
            </p:txBody>
          </p:sp>
        </p:grpSp>
      </p:grpSp>
      <p:grpSp>
        <p:nvGrpSpPr>
          <p:cNvPr id="1682" name="Google Shape;1682;p8"/>
          <p:cNvGrpSpPr/>
          <p:nvPr/>
        </p:nvGrpSpPr>
        <p:grpSpPr>
          <a:xfrm>
            <a:off x="2763404" y="4271963"/>
            <a:ext cx="1952625" cy="466731"/>
            <a:chOff x="2763404" y="4271963"/>
            <a:chExt cx="1952625" cy="466731"/>
          </a:xfrm>
        </p:grpSpPr>
        <p:cxnSp>
          <p:nvCxnSpPr>
            <p:cNvPr id="1683" name="Google Shape;1683;p8"/>
            <p:cNvCxnSpPr/>
            <p:nvPr/>
          </p:nvCxnSpPr>
          <p:spPr>
            <a:xfrm rot="10800000" flipH="1">
              <a:off x="2763404" y="4271963"/>
              <a:ext cx="1952625" cy="333375"/>
            </a:xfrm>
            <a:prstGeom prst="straightConnector1">
              <a:avLst/>
            </a:prstGeom>
            <a:noFill/>
            <a:ln w="28575" cap="flat" cmpd="sng">
              <a:solidFill>
                <a:srgbClr val="0000A8"/>
              </a:solidFill>
              <a:prstDash val="solid"/>
              <a:round/>
              <a:headEnd type="triangle" w="med" len="med"/>
              <a:tailEnd type="none" w="med" len="med"/>
            </a:ln>
          </p:spPr>
        </p:cxnSp>
        <p:grpSp>
          <p:nvGrpSpPr>
            <p:cNvPr id="1684" name="Google Shape;1684;p8"/>
            <p:cNvGrpSpPr/>
            <p:nvPr/>
          </p:nvGrpSpPr>
          <p:grpSpPr>
            <a:xfrm>
              <a:off x="3233304" y="4276731"/>
              <a:ext cx="796925" cy="461963"/>
              <a:chOff x="1046" y="2771"/>
              <a:chExt cx="502" cy="291"/>
            </a:xfrm>
          </p:grpSpPr>
          <p:sp>
            <p:nvSpPr>
              <p:cNvPr id="1685" name="Google Shape;1685;p8"/>
              <p:cNvSpPr/>
              <p:nvPr/>
            </p:nvSpPr>
            <p:spPr>
              <a:xfrm>
                <a:off x="1104" y="2820"/>
                <a:ext cx="444" cy="186"/>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6" name="Google Shape;1686;p8"/>
              <p:cNvSpPr txBox="1"/>
              <p:nvPr/>
            </p:nvSpPr>
            <p:spPr>
              <a:xfrm>
                <a:off x="1046" y="2771"/>
                <a:ext cx="462" cy="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2:00</a:t>
                </a:r>
                <a:endParaRPr/>
              </a:p>
            </p:txBody>
          </p:sp>
        </p:grpSp>
      </p:grpSp>
      <p:cxnSp>
        <p:nvCxnSpPr>
          <p:cNvPr id="1687" name="Google Shape;1687;p8"/>
          <p:cNvCxnSpPr/>
          <p:nvPr/>
        </p:nvCxnSpPr>
        <p:spPr>
          <a:xfrm>
            <a:off x="5730145" y="2115345"/>
            <a:ext cx="0" cy="3573462"/>
          </a:xfrm>
          <a:prstGeom prst="straightConnector1">
            <a:avLst/>
          </a:prstGeom>
          <a:noFill/>
          <a:ln w="19050" cap="flat" cmpd="sng">
            <a:solidFill>
              <a:srgbClr val="BFBFBF"/>
            </a:solidFill>
            <a:prstDash val="solid"/>
            <a:round/>
            <a:headEnd type="none" w="med" len="med"/>
            <a:tailEnd type="triangle" w="med" len="med"/>
          </a:ln>
        </p:spPr>
      </p:cxnSp>
      <p:grpSp>
        <p:nvGrpSpPr>
          <p:cNvPr id="1688" name="Google Shape;1688;p8"/>
          <p:cNvGrpSpPr/>
          <p:nvPr/>
        </p:nvGrpSpPr>
        <p:grpSpPr>
          <a:xfrm>
            <a:off x="5403417" y="4910138"/>
            <a:ext cx="720725" cy="396875"/>
            <a:chOff x="2198" y="3221"/>
            <a:chExt cx="454" cy="250"/>
          </a:xfrm>
        </p:grpSpPr>
        <p:sp>
          <p:nvSpPr>
            <p:cNvPr id="1689" name="Google Shape;1689;p8"/>
            <p:cNvSpPr/>
            <p:nvPr/>
          </p:nvSpPr>
          <p:spPr>
            <a:xfrm>
              <a:off x="2244" y="3282"/>
              <a:ext cx="408" cy="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0" name="Google Shape;1690;p8"/>
            <p:cNvSpPr txBox="1"/>
            <p:nvPr/>
          </p:nvSpPr>
          <p:spPr>
            <a:xfrm>
              <a:off x="2198" y="3221"/>
              <a:ext cx="418" cy="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time</a:t>
              </a:r>
              <a:endParaRPr/>
            </a:p>
          </p:txBody>
        </p:sp>
      </p:grpSp>
      <p:grpSp>
        <p:nvGrpSpPr>
          <p:cNvPr id="1691" name="Google Shape;1691;p8"/>
          <p:cNvGrpSpPr/>
          <p:nvPr/>
        </p:nvGrpSpPr>
        <p:grpSpPr>
          <a:xfrm>
            <a:off x="6786129" y="3255963"/>
            <a:ext cx="2216150" cy="589096"/>
            <a:chOff x="6786129" y="3255963"/>
            <a:chExt cx="2216150" cy="589096"/>
          </a:xfrm>
        </p:grpSpPr>
        <p:cxnSp>
          <p:nvCxnSpPr>
            <p:cNvPr id="1692" name="Google Shape;1692;p8"/>
            <p:cNvCxnSpPr/>
            <p:nvPr/>
          </p:nvCxnSpPr>
          <p:spPr>
            <a:xfrm rot="10800000" flipH="1">
              <a:off x="6786129" y="3255963"/>
              <a:ext cx="2216150" cy="398463"/>
            </a:xfrm>
            <a:prstGeom prst="straightConnector1">
              <a:avLst/>
            </a:prstGeom>
            <a:noFill/>
            <a:ln w="28575" cap="flat" cmpd="sng">
              <a:solidFill>
                <a:srgbClr val="0000A8"/>
              </a:solidFill>
              <a:prstDash val="solid"/>
              <a:round/>
              <a:headEnd type="triangle" w="med" len="med"/>
              <a:tailEnd type="none" w="med" len="med"/>
            </a:ln>
          </p:spPr>
        </p:cxnSp>
        <p:sp>
          <p:nvSpPr>
            <p:cNvPr id="1693" name="Google Shape;1693;p8"/>
            <p:cNvSpPr/>
            <p:nvPr/>
          </p:nvSpPr>
          <p:spPr>
            <a:xfrm>
              <a:off x="7221104" y="3278188"/>
              <a:ext cx="1438275" cy="393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4" name="Google Shape;1694;p8"/>
            <p:cNvSpPr txBox="1"/>
            <p:nvPr/>
          </p:nvSpPr>
          <p:spPr>
            <a:xfrm>
              <a:off x="7125853" y="3279776"/>
              <a:ext cx="1635127" cy="56528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1800">
                  <a:solidFill>
                    <a:schemeClr val="dk1"/>
                  </a:solidFill>
                  <a:latin typeface="Calibri"/>
                  <a:ea typeface="Calibri"/>
                  <a:cs typeface="Calibri"/>
                  <a:sym typeface="Calibri"/>
                </a:rPr>
                <a:t>TCP connection</a:t>
              </a:r>
              <a:endParaRPr/>
            </a:p>
            <a:p>
              <a:pPr marL="0" marR="0" lvl="0" indent="0" algn="ctr" rtl="0">
                <a:lnSpc>
                  <a:spcPct val="85000"/>
                </a:lnSpc>
                <a:spcBef>
                  <a:spcPts val="0"/>
                </a:spcBef>
                <a:spcAft>
                  <a:spcPts val="0"/>
                </a:spcAft>
                <a:buNone/>
              </a:pPr>
              <a:r>
                <a:rPr lang="en-US" sz="1800">
                  <a:solidFill>
                    <a:schemeClr val="dk1"/>
                  </a:solidFill>
                  <a:latin typeface="Calibri"/>
                  <a:ea typeface="Calibri"/>
                  <a:cs typeface="Calibri"/>
                  <a:sym typeface="Calibri"/>
                </a:rPr>
                <a:t>response</a:t>
              </a:r>
              <a:endParaRPr/>
            </a:p>
          </p:txBody>
        </p:sp>
      </p:grpSp>
      <p:grpSp>
        <p:nvGrpSpPr>
          <p:cNvPr id="1695" name="Google Shape;1695;p8"/>
          <p:cNvGrpSpPr/>
          <p:nvPr/>
        </p:nvGrpSpPr>
        <p:grpSpPr>
          <a:xfrm>
            <a:off x="6833754" y="4448176"/>
            <a:ext cx="2343150" cy="461665"/>
            <a:chOff x="6833754" y="4448176"/>
            <a:chExt cx="2343150" cy="461665"/>
          </a:xfrm>
        </p:grpSpPr>
        <p:cxnSp>
          <p:nvCxnSpPr>
            <p:cNvPr id="1696" name="Google Shape;1696;p8"/>
            <p:cNvCxnSpPr/>
            <p:nvPr/>
          </p:nvCxnSpPr>
          <p:spPr>
            <a:xfrm rot="10800000" flipH="1">
              <a:off x="6833754" y="4464051"/>
              <a:ext cx="2343150" cy="428625"/>
            </a:xfrm>
            <a:prstGeom prst="straightConnector1">
              <a:avLst/>
            </a:prstGeom>
            <a:noFill/>
            <a:ln w="28575" cap="flat" cmpd="sng">
              <a:solidFill>
                <a:srgbClr val="0000A8"/>
              </a:solidFill>
              <a:prstDash val="solid"/>
              <a:round/>
              <a:headEnd type="triangle" w="med" len="med"/>
              <a:tailEnd type="none" w="med" len="med"/>
            </a:ln>
          </p:spPr>
        </p:cxnSp>
        <p:sp>
          <p:nvSpPr>
            <p:cNvPr id="1697" name="Google Shape;1697;p8"/>
            <p:cNvSpPr/>
            <p:nvPr/>
          </p:nvSpPr>
          <p:spPr>
            <a:xfrm>
              <a:off x="7602104" y="4562476"/>
              <a:ext cx="919163" cy="295275"/>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8" name="Google Shape;1698;p8"/>
            <p:cNvSpPr txBox="1"/>
            <p:nvPr/>
          </p:nvSpPr>
          <p:spPr>
            <a:xfrm>
              <a:off x="7568767" y="4448176"/>
              <a:ext cx="8819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&lt;file&gt;</a:t>
              </a:r>
              <a:endParaRPr/>
            </a:p>
          </p:txBody>
        </p:sp>
      </p:grpSp>
      <p:grpSp>
        <p:nvGrpSpPr>
          <p:cNvPr id="1699" name="Google Shape;1699;p8"/>
          <p:cNvGrpSpPr/>
          <p:nvPr/>
        </p:nvGrpSpPr>
        <p:grpSpPr>
          <a:xfrm>
            <a:off x="6848042" y="2620963"/>
            <a:ext cx="2176462" cy="565283"/>
            <a:chOff x="6848042" y="2620963"/>
            <a:chExt cx="2176462" cy="565283"/>
          </a:xfrm>
        </p:grpSpPr>
        <p:cxnSp>
          <p:nvCxnSpPr>
            <p:cNvPr id="1700" name="Google Shape;1700;p8"/>
            <p:cNvCxnSpPr/>
            <p:nvPr/>
          </p:nvCxnSpPr>
          <p:spPr>
            <a:xfrm>
              <a:off x="6848042" y="2749551"/>
              <a:ext cx="2176462" cy="347662"/>
            </a:xfrm>
            <a:prstGeom prst="straightConnector1">
              <a:avLst/>
            </a:prstGeom>
            <a:noFill/>
            <a:ln w="28575" cap="flat" cmpd="sng">
              <a:solidFill>
                <a:srgbClr val="0000A8"/>
              </a:solidFill>
              <a:prstDash val="solid"/>
              <a:round/>
              <a:headEnd type="none" w="med" len="med"/>
              <a:tailEnd type="triangle" w="med" len="med"/>
            </a:ln>
          </p:spPr>
        </p:cxnSp>
        <p:sp>
          <p:nvSpPr>
            <p:cNvPr id="1701" name="Google Shape;1701;p8"/>
            <p:cNvSpPr/>
            <p:nvPr/>
          </p:nvSpPr>
          <p:spPr>
            <a:xfrm>
              <a:off x="7133792" y="2689226"/>
              <a:ext cx="1365250" cy="439737"/>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2" name="Google Shape;1702;p8"/>
            <p:cNvSpPr txBox="1"/>
            <p:nvPr/>
          </p:nvSpPr>
          <p:spPr>
            <a:xfrm>
              <a:off x="7170303" y="2620963"/>
              <a:ext cx="1635127" cy="56528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1800">
                  <a:solidFill>
                    <a:schemeClr val="dk1"/>
                  </a:solidFill>
                  <a:latin typeface="Calibri"/>
                  <a:ea typeface="Calibri"/>
                  <a:cs typeface="Calibri"/>
                  <a:sym typeface="Calibri"/>
                </a:rPr>
                <a:t>TCP connection</a:t>
              </a:r>
              <a:endParaRPr/>
            </a:p>
            <a:p>
              <a:pPr marL="0" marR="0" lvl="0" indent="0" algn="ctr" rtl="0">
                <a:lnSpc>
                  <a:spcPct val="85000"/>
                </a:lnSpc>
                <a:spcBef>
                  <a:spcPts val="0"/>
                </a:spcBef>
                <a:spcAft>
                  <a:spcPts val="0"/>
                </a:spcAft>
                <a:buNone/>
              </a:pPr>
              <a:r>
                <a:rPr lang="en-US" sz="1800">
                  <a:solidFill>
                    <a:schemeClr val="dk1"/>
                  </a:solidFill>
                  <a:latin typeface="Calibri"/>
                  <a:ea typeface="Calibri"/>
                  <a:cs typeface="Calibri"/>
                  <a:sym typeface="Calibri"/>
                </a:rPr>
                <a:t>request</a:t>
              </a:r>
              <a:endParaRPr/>
            </a:p>
          </p:txBody>
        </p:sp>
      </p:grpSp>
      <p:grpSp>
        <p:nvGrpSpPr>
          <p:cNvPr id="1703" name="Google Shape;1703;p8"/>
          <p:cNvGrpSpPr/>
          <p:nvPr/>
        </p:nvGrpSpPr>
        <p:grpSpPr>
          <a:xfrm>
            <a:off x="9080067" y="2720976"/>
            <a:ext cx="357186" cy="755650"/>
            <a:chOff x="4140" y="429"/>
            <a:chExt cx="1425" cy="2396"/>
          </a:xfrm>
        </p:grpSpPr>
        <p:sp>
          <p:nvSpPr>
            <p:cNvPr id="1704" name="Google Shape;1704;p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5" name="Google Shape;1705;p8"/>
            <p:cNvSpPr/>
            <p:nvPr/>
          </p:nvSpPr>
          <p:spPr>
            <a:xfrm>
              <a:off x="4208" y="429"/>
              <a:ext cx="1043"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6" name="Google Shape;1706;p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7" name="Google Shape;1707;p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8" name="Google Shape;1708;p8"/>
            <p:cNvSpPr/>
            <p:nvPr/>
          </p:nvSpPr>
          <p:spPr>
            <a:xfrm>
              <a:off x="4213" y="691"/>
              <a:ext cx="597"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1709" name="Google Shape;1709;p8"/>
            <p:cNvGrpSpPr/>
            <p:nvPr/>
          </p:nvGrpSpPr>
          <p:grpSpPr>
            <a:xfrm>
              <a:off x="4747" y="666"/>
              <a:ext cx="582" cy="146"/>
              <a:chOff x="612" y="2566"/>
              <a:chExt cx="726" cy="140"/>
            </a:xfrm>
          </p:grpSpPr>
          <p:sp>
            <p:nvSpPr>
              <p:cNvPr id="1710" name="Google Shape;1710;p8"/>
              <p:cNvSpPr/>
              <p:nvPr/>
            </p:nvSpPr>
            <p:spPr>
              <a:xfrm>
                <a:off x="612" y="2566"/>
                <a:ext cx="726"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1" name="Google Shape;1711;p8"/>
              <p:cNvSpPr/>
              <p:nvPr/>
            </p:nvSpPr>
            <p:spPr>
              <a:xfrm>
                <a:off x="625" y="2580"/>
                <a:ext cx="693"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712" name="Google Shape;1712;p8"/>
            <p:cNvSpPr/>
            <p:nvPr/>
          </p:nvSpPr>
          <p:spPr>
            <a:xfrm>
              <a:off x="4224" y="1018"/>
              <a:ext cx="597"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1713" name="Google Shape;1713;p8"/>
            <p:cNvGrpSpPr/>
            <p:nvPr/>
          </p:nvGrpSpPr>
          <p:grpSpPr>
            <a:xfrm>
              <a:off x="4748" y="993"/>
              <a:ext cx="582" cy="136"/>
              <a:chOff x="615" y="2567"/>
              <a:chExt cx="726" cy="141"/>
            </a:xfrm>
          </p:grpSpPr>
          <p:sp>
            <p:nvSpPr>
              <p:cNvPr id="1714" name="Google Shape;1714;p8"/>
              <p:cNvSpPr/>
              <p:nvPr/>
            </p:nvSpPr>
            <p:spPr>
              <a:xfrm>
                <a:off x="615" y="2567"/>
                <a:ext cx="726" cy="141"/>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5" name="Google Shape;1715;p8"/>
              <p:cNvSpPr/>
              <p:nvPr/>
            </p:nvSpPr>
            <p:spPr>
              <a:xfrm>
                <a:off x="628" y="2582"/>
                <a:ext cx="693" cy="11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716" name="Google Shape;1716;p8"/>
            <p:cNvSpPr/>
            <p:nvPr/>
          </p:nvSpPr>
          <p:spPr>
            <a:xfrm>
              <a:off x="4219" y="1360"/>
              <a:ext cx="592"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7" name="Google Shape;1717;p8"/>
            <p:cNvSpPr/>
            <p:nvPr/>
          </p:nvSpPr>
          <p:spPr>
            <a:xfrm>
              <a:off x="4229" y="1657"/>
              <a:ext cx="597"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1718" name="Google Shape;1718;p8"/>
            <p:cNvGrpSpPr/>
            <p:nvPr/>
          </p:nvGrpSpPr>
          <p:grpSpPr>
            <a:xfrm>
              <a:off x="4737" y="1627"/>
              <a:ext cx="581" cy="151"/>
              <a:chOff x="617" y="2568"/>
              <a:chExt cx="724" cy="139"/>
            </a:xfrm>
          </p:grpSpPr>
          <p:sp>
            <p:nvSpPr>
              <p:cNvPr id="1719" name="Google Shape;1719;p8"/>
              <p:cNvSpPr/>
              <p:nvPr/>
            </p:nvSpPr>
            <p:spPr>
              <a:xfrm>
                <a:off x="617" y="2568"/>
                <a:ext cx="724"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0" name="Google Shape;1720;p8"/>
              <p:cNvSpPr/>
              <p:nvPr/>
            </p:nvSpPr>
            <p:spPr>
              <a:xfrm>
                <a:off x="630" y="2582"/>
                <a:ext cx="692"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721" name="Google Shape;1721;p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722" name="Google Shape;1722;p8"/>
            <p:cNvGrpSpPr/>
            <p:nvPr/>
          </p:nvGrpSpPr>
          <p:grpSpPr>
            <a:xfrm>
              <a:off x="4737" y="1325"/>
              <a:ext cx="581" cy="141"/>
              <a:chOff x="612" y="2566"/>
              <a:chExt cx="724" cy="141"/>
            </a:xfrm>
          </p:grpSpPr>
          <p:sp>
            <p:nvSpPr>
              <p:cNvPr id="1723" name="Google Shape;1723;p8"/>
              <p:cNvSpPr/>
              <p:nvPr/>
            </p:nvSpPr>
            <p:spPr>
              <a:xfrm>
                <a:off x="612" y="2566"/>
                <a:ext cx="724" cy="141"/>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4" name="Google Shape;1724;p8"/>
              <p:cNvSpPr/>
              <p:nvPr/>
            </p:nvSpPr>
            <p:spPr>
              <a:xfrm>
                <a:off x="625" y="2581"/>
                <a:ext cx="692"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725" name="Google Shape;1725;p8"/>
            <p:cNvSpPr/>
            <p:nvPr/>
          </p:nvSpPr>
          <p:spPr>
            <a:xfrm>
              <a:off x="5251" y="429"/>
              <a:ext cx="68" cy="2290"/>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6" name="Google Shape;1726;p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7" name="Google Shape;1727;p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8" name="Google Shape;1728;p8"/>
            <p:cNvSpPr/>
            <p:nvPr/>
          </p:nvSpPr>
          <p:spPr>
            <a:xfrm>
              <a:off x="5518" y="2609"/>
              <a:ext cx="47" cy="101"/>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9" name="Google Shape;1729;p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0" name="Google Shape;1730;p8"/>
            <p:cNvSpPr/>
            <p:nvPr/>
          </p:nvSpPr>
          <p:spPr>
            <a:xfrm>
              <a:off x="4140" y="2679"/>
              <a:ext cx="1200" cy="146"/>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1" name="Google Shape;1731;p8"/>
            <p:cNvSpPr/>
            <p:nvPr/>
          </p:nvSpPr>
          <p:spPr>
            <a:xfrm>
              <a:off x="4208" y="2709"/>
              <a:ext cx="1069" cy="86"/>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2" name="Google Shape;1732;p8"/>
            <p:cNvSpPr/>
            <p:nvPr/>
          </p:nvSpPr>
          <p:spPr>
            <a:xfrm>
              <a:off x="4308" y="2382"/>
              <a:ext cx="157"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3" name="Google Shape;1733;p8"/>
            <p:cNvSpPr/>
            <p:nvPr/>
          </p:nvSpPr>
          <p:spPr>
            <a:xfrm>
              <a:off x="4486" y="2382"/>
              <a:ext cx="162"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4" name="Google Shape;1734;p8"/>
            <p:cNvSpPr/>
            <p:nvPr/>
          </p:nvSpPr>
          <p:spPr>
            <a:xfrm>
              <a:off x="4664" y="2382"/>
              <a:ext cx="157"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5" name="Google Shape;1735;p8"/>
            <p:cNvSpPr/>
            <p:nvPr/>
          </p:nvSpPr>
          <p:spPr>
            <a:xfrm>
              <a:off x="5062" y="1833"/>
              <a:ext cx="84" cy="765"/>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1736" name="Google Shape;1736;p8"/>
          <p:cNvGrpSpPr/>
          <p:nvPr/>
        </p:nvGrpSpPr>
        <p:grpSpPr>
          <a:xfrm>
            <a:off x="5943167" y="2278063"/>
            <a:ext cx="893762" cy="828675"/>
            <a:chOff x="-44" y="1473"/>
            <a:chExt cx="981" cy="1105"/>
          </a:xfrm>
        </p:grpSpPr>
        <p:pic>
          <p:nvPicPr>
            <p:cNvPr id="1737" name="Google Shape;1737;p8" descr="desktop_computer_stylized_medium"/>
            <p:cNvPicPr preferRelativeResize="0"/>
            <p:nvPr/>
          </p:nvPicPr>
          <p:blipFill rotWithShape="1">
            <a:blip r:embed="rId5">
              <a:alphaModFix/>
            </a:blip>
            <a:srcRect/>
            <a:stretch/>
          </p:blipFill>
          <p:spPr>
            <a:xfrm flipH="1">
              <a:off x="-44" y="1473"/>
              <a:ext cx="981" cy="1105"/>
            </a:xfrm>
            <a:prstGeom prst="rect">
              <a:avLst/>
            </a:prstGeom>
            <a:noFill/>
            <a:ln>
              <a:noFill/>
            </a:ln>
          </p:spPr>
        </p:pic>
        <p:sp>
          <p:nvSpPr>
            <p:cNvPr id="1738" name="Google Shape;1738;p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39" name="Google Shape;1739;p8"/>
          <p:cNvGrpSpPr/>
          <p:nvPr/>
        </p:nvGrpSpPr>
        <p:grpSpPr>
          <a:xfrm>
            <a:off x="6666309" y="3902076"/>
            <a:ext cx="2925958" cy="425450"/>
            <a:chOff x="6666309" y="3902076"/>
            <a:chExt cx="2925958" cy="425450"/>
          </a:xfrm>
        </p:grpSpPr>
        <p:cxnSp>
          <p:nvCxnSpPr>
            <p:cNvPr id="1740" name="Google Shape;1740;p8"/>
            <p:cNvCxnSpPr/>
            <p:nvPr/>
          </p:nvCxnSpPr>
          <p:spPr>
            <a:xfrm>
              <a:off x="6833754" y="3902076"/>
              <a:ext cx="2400300" cy="419100"/>
            </a:xfrm>
            <a:prstGeom prst="straightConnector1">
              <a:avLst/>
            </a:prstGeom>
            <a:noFill/>
            <a:ln w="28575" cap="flat" cmpd="sng">
              <a:solidFill>
                <a:srgbClr val="0000A8"/>
              </a:solidFill>
              <a:prstDash val="solid"/>
              <a:round/>
              <a:headEnd type="none" w="med" len="med"/>
              <a:tailEnd type="triangle" w="med" len="med"/>
            </a:ln>
          </p:spPr>
        </p:cxnSp>
        <p:sp>
          <p:nvSpPr>
            <p:cNvPr id="1741" name="Google Shape;1741;p8"/>
            <p:cNvSpPr/>
            <p:nvPr/>
          </p:nvSpPr>
          <p:spPr>
            <a:xfrm>
              <a:off x="7315200" y="4021087"/>
              <a:ext cx="1687079" cy="2829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2" name="Google Shape;1742;p8"/>
            <p:cNvSpPr txBox="1"/>
            <p:nvPr/>
          </p:nvSpPr>
          <p:spPr>
            <a:xfrm>
              <a:off x="6666309" y="3960813"/>
              <a:ext cx="2925958"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GET</a:t>
              </a:r>
              <a:r>
                <a:rPr lang="en-US" sz="1400">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http://gaia.cs.umass.edu/kurose_ross</a:t>
              </a:r>
              <a:endParaRPr sz="2400">
                <a:solidFill>
                  <a:schemeClr val="dk1"/>
                </a:solidFill>
                <a:latin typeface="Calibri"/>
                <a:ea typeface="Calibri"/>
                <a:cs typeface="Calibri"/>
                <a:sym typeface="Calibri"/>
              </a:endParaRPr>
            </a:p>
          </p:txBody>
        </p:sp>
      </p:grpSp>
      <p:sp>
        <p:nvSpPr>
          <p:cNvPr id="1743" name="Google Shape;1743;p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9"/>
                                        </p:tgtEl>
                                        <p:attrNameLst>
                                          <p:attrName>style.visibility</p:attrName>
                                        </p:attrNameLst>
                                      </p:cBhvr>
                                      <p:to>
                                        <p:strVal val="visible"/>
                                      </p:to>
                                    </p:set>
                                    <p:animEffect transition="in" filter="fade">
                                      <p:cBhvr>
                                        <p:cTn id="7" dur="500"/>
                                        <p:tgtEl>
                                          <p:spTgt spid="166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71"/>
                                        </p:tgtEl>
                                        <p:attrNameLst>
                                          <p:attrName>style.visibility</p:attrName>
                                        </p:attrNameLst>
                                      </p:cBhvr>
                                      <p:to>
                                        <p:strVal val="visible"/>
                                      </p:to>
                                    </p:set>
                                    <p:animEffect transition="in" filter="fade">
                                      <p:cBhvr>
                                        <p:cTn id="11" dur="500"/>
                                        <p:tgtEl>
                                          <p:spTgt spid="167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70"/>
                                        </p:tgtEl>
                                        <p:attrNameLst>
                                          <p:attrName>style.visibility</p:attrName>
                                        </p:attrNameLst>
                                      </p:cBhvr>
                                      <p:to>
                                        <p:strVal val="visible"/>
                                      </p:to>
                                    </p:set>
                                    <p:animEffect transition="in" filter="fade">
                                      <p:cBhvr>
                                        <p:cTn id="15" dur="500"/>
                                        <p:tgtEl>
                                          <p:spTgt spid="167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74"/>
                                        </p:tgtEl>
                                        <p:attrNameLst>
                                          <p:attrName>style.visibility</p:attrName>
                                        </p:attrNameLst>
                                      </p:cBhvr>
                                      <p:to>
                                        <p:strVal val="visible"/>
                                      </p:to>
                                    </p:set>
                                    <p:animEffect transition="in" filter="fade">
                                      <p:cBhvr>
                                        <p:cTn id="19" dur="500"/>
                                        <p:tgtEl>
                                          <p:spTgt spid="167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77"/>
                                        </p:tgtEl>
                                        <p:attrNameLst>
                                          <p:attrName>style.visibility</p:attrName>
                                        </p:attrNameLst>
                                      </p:cBhvr>
                                      <p:to>
                                        <p:strVal val="visible"/>
                                      </p:to>
                                    </p:set>
                                    <p:animEffect transition="in" filter="fade">
                                      <p:cBhvr>
                                        <p:cTn id="23" dur="500"/>
                                        <p:tgtEl>
                                          <p:spTgt spid="167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82"/>
                                        </p:tgtEl>
                                        <p:attrNameLst>
                                          <p:attrName>style.visibility</p:attrName>
                                        </p:attrNameLst>
                                      </p:cBhvr>
                                      <p:to>
                                        <p:strVal val="visible"/>
                                      </p:to>
                                    </p:set>
                                    <p:animEffect transition="in" filter="fade">
                                      <p:cBhvr>
                                        <p:cTn id="27" dur="500"/>
                                        <p:tgtEl>
                                          <p:spTgt spid="1682"/>
                                        </p:tgtEl>
                                      </p:cBhvr>
                                    </p:animEffect>
                                  </p:childTnLst>
                                </p:cTn>
                              </p:par>
                            </p:childTnLst>
                          </p:cTn>
                        </p:par>
                        <p:par>
                          <p:cTn id="28" fill="hold">
                            <p:stCondLst>
                              <p:cond delay="3000"/>
                            </p:stCondLst>
                            <p:childTnLst>
                              <p:par>
                                <p:cTn id="29" presetID="10" presetClass="entr" presetSubtype="0" fill="hold" nodeType="afterEffect">
                                  <p:stCondLst>
                                    <p:cond delay="1000"/>
                                  </p:stCondLst>
                                  <p:childTnLst>
                                    <p:set>
                                      <p:cBhvr>
                                        <p:cTn id="30" dur="1" fill="hold">
                                          <p:stCondLst>
                                            <p:cond delay="0"/>
                                          </p:stCondLst>
                                        </p:cTn>
                                        <p:tgtEl>
                                          <p:spTgt spid="1668"/>
                                        </p:tgtEl>
                                        <p:attrNameLst>
                                          <p:attrName>style.visibility</p:attrName>
                                        </p:attrNameLst>
                                      </p:cBhvr>
                                      <p:to>
                                        <p:strVal val="visible"/>
                                      </p:to>
                                    </p:set>
                                    <p:animEffect transition="in" filter="fade">
                                      <p:cBhvr>
                                        <p:cTn id="31" dur="500"/>
                                        <p:tgtEl>
                                          <p:spTgt spid="166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36"/>
                                        </p:tgtEl>
                                        <p:attrNameLst>
                                          <p:attrName>style.visibility</p:attrName>
                                        </p:attrNameLst>
                                      </p:cBhvr>
                                      <p:to>
                                        <p:strVal val="visible"/>
                                      </p:to>
                                    </p:set>
                                    <p:animEffect transition="in" filter="fade">
                                      <p:cBhvr>
                                        <p:cTn id="36" dur="500"/>
                                        <p:tgtEl>
                                          <p:spTgt spid="1736"/>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699"/>
                                        </p:tgtEl>
                                        <p:attrNameLst>
                                          <p:attrName>style.visibility</p:attrName>
                                        </p:attrNameLst>
                                      </p:cBhvr>
                                      <p:to>
                                        <p:strVal val="visible"/>
                                      </p:to>
                                    </p:set>
                                    <p:animEffect transition="in" filter="fade">
                                      <p:cBhvr>
                                        <p:cTn id="40" dur="500"/>
                                        <p:tgtEl>
                                          <p:spTgt spid="1699"/>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703"/>
                                        </p:tgtEl>
                                        <p:attrNameLst>
                                          <p:attrName>style.visibility</p:attrName>
                                        </p:attrNameLst>
                                      </p:cBhvr>
                                      <p:to>
                                        <p:strVal val="visible"/>
                                      </p:to>
                                    </p:set>
                                    <p:animEffect transition="in" filter="fade">
                                      <p:cBhvr>
                                        <p:cTn id="44" dur="500"/>
                                        <p:tgtEl>
                                          <p:spTgt spid="1703"/>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1691"/>
                                        </p:tgtEl>
                                        <p:attrNameLst>
                                          <p:attrName>style.visibility</p:attrName>
                                        </p:attrNameLst>
                                      </p:cBhvr>
                                      <p:to>
                                        <p:strVal val="visible"/>
                                      </p:to>
                                    </p:set>
                                    <p:animEffect transition="in" filter="fade">
                                      <p:cBhvr>
                                        <p:cTn id="48" dur="500"/>
                                        <p:tgtEl>
                                          <p:spTgt spid="1691"/>
                                        </p:tgtEl>
                                      </p:cBhvr>
                                    </p:animEffect>
                                  </p:childTnLst>
                                </p:cTn>
                              </p:par>
                            </p:childTnLst>
                          </p:cTn>
                        </p:par>
                        <p:par>
                          <p:cTn id="49" fill="hold">
                            <p:stCondLst>
                              <p:cond delay="2000"/>
                            </p:stCondLst>
                            <p:childTnLst>
                              <p:par>
                                <p:cTn id="50" presetID="10" presetClass="entr" presetSubtype="0" fill="hold" nodeType="afterEffect">
                                  <p:stCondLst>
                                    <p:cond delay="0"/>
                                  </p:stCondLst>
                                  <p:childTnLst>
                                    <p:set>
                                      <p:cBhvr>
                                        <p:cTn id="51" dur="1" fill="hold">
                                          <p:stCondLst>
                                            <p:cond delay="0"/>
                                          </p:stCondLst>
                                        </p:cTn>
                                        <p:tgtEl>
                                          <p:spTgt spid="1739"/>
                                        </p:tgtEl>
                                        <p:attrNameLst>
                                          <p:attrName>style.visibility</p:attrName>
                                        </p:attrNameLst>
                                      </p:cBhvr>
                                      <p:to>
                                        <p:strVal val="visible"/>
                                      </p:to>
                                    </p:set>
                                    <p:animEffect transition="in" filter="fade">
                                      <p:cBhvr>
                                        <p:cTn id="52" dur="500"/>
                                        <p:tgtEl>
                                          <p:spTgt spid="1739"/>
                                        </p:tgtEl>
                                      </p:cBhvr>
                                    </p:animEffect>
                                  </p:childTnLst>
                                </p:cTn>
                              </p:par>
                            </p:childTnLst>
                          </p:cTn>
                        </p:par>
                        <p:par>
                          <p:cTn id="53" fill="hold">
                            <p:stCondLst>
                              <p:cond delay="2500"/>
                            </p:stCondLst>
                            <p:childTnLst>
                              <p:par>
                                <p:cTn id="54" presetID="10" presetClass="entr" presetSubtype="0" fill="hold" nodeType="afterEffect">
                                  <p:stCondLst>
                                    <p:cond delay="0"/>
                                  </p:stCondLst>
                                  <p:childTnLst>
                                    <p:set>
                                      <p:cBhvr>
                                        <p:cTn id="55" dur="1" fill="hold">
                                          <p:stCondLst>
                                            <p:cond delay="0"/>
                                          </p:stCondLst>
                                        </p:cTn>
                                        <p:tgtEl>
                                          <p:spTgt spid="1695"/>
                                        </p:tgtEl>
                                        <p:attrNameLst>
                                          <p:attrName>style.visibility</p:attrName>
                                        </p:attrNameLst>
                                      </p:cBhvr>
                                      <p:to>
                                        <p:strVal val="visible"/>
                                      </p:to>
                                    </p:set>
                                    <p:animEffect transition="in" filter="fade">
                                      <p:cBhvr>
                                        <p:cTn id="56" dur="500"/>
                                        <p:tgtEl>
                                          <p:spTgt spid="1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975"/>
        <p:cNvGrpSpPr/>
        <p:nvPr/>
      </p:nvGrpSpPr>
      <p:grpSpPr>
        <a:xfrm>
          <a:off x="0" y="0"/>
          <a:ext cx="0" cy="0"/>
          <a:chOff x="0" y="0"/>
          <a:chExt cx="0" cy="0"/>
        </a:xfrm>
      </p:grpSpPr>
      <p:sp>
        <p:nvSpPr>
          <p:cNvPr id="9976" name="Google Shape;9976;p76"/>
          <p:cNvSpPr/>
          <p:nvPr/>
        </p:nvSpPr>
        <p:spPr>
          <a:xfrm>
            <a:off x="8197855" y="4478480"/>
            <a:ext cx="454072" cy="992421"/>
          </a:xfrm>
          <a:custGeom>
            <a:avLst/>
            <a:gdLst/>
            <a:ahLst/>
            <a:cxnLst/>
            <a:rect l="l" t="t" r="r" b="b"/>
            <a:pathLst>
              <a:path w="9587" h="9750" extrusionOk="0">
                <a:moveTo>
                  <a:pt x="9553" y="7744"/>
                </a:moveTo>
                <a:lnTo>
                  <a:pt x="302" y="0"/>
                </a:lnTo>
                <a:cubicBezTo>
                  <a:pt x="201" y="3191"/>
                  <a:pt x="101" y="6382"/>
                  <a:pt x="0" y="9573"/>
                </a:cubicBezTo>
                <a:lnTo>
                  <a:pt x="9464" y="9750"/>
                </a:lnTo>
                <a:cubicBezTo>
                  <a:pt x="9314" y="8998"/>
                  <a:pt x="9702" y="8496"/>
                  <a:pt x="9553" y="7744"/>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977" name="Google Shape;9977;p76"/>
          <p:cNvGrpSpPr/>
          <p:nvPr/>
        </p:nvGrpSpPr>
        <p:grpSpPr>
          <a:xfrm>
            <a:off x="8637066" y="5115960"/>
            <a:ext cx="958850" cy="476251"/>
            <a:chOff x="7493876" y="2774731"/>
            <a:chExt cx="1481958" cy="894622"/>
          </a:xfrm>
        </p:grpSpPr>
        <p:sp>
          <p:nvSpPr>
            <p:cNvPr id="9978" name="Google Shape;9978;p7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979" name="Google Shape;9979;p7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980" name="Google Shape;9980;p76"/>
            <p:cNvGrpSpPr/>
            <p:nvPr/>
          </p:nvGrpSpPr>
          <p:grpSpPr>
            <a:xfrm>
              <a:off x="7713663" y="2848339"/>
              <a:ext cx="1042107" cy="425543"/>
              <a:chOff x="7786941" y="2884917"/>
              <a:chExt cx="897649" cy="353919"/>
            </a:xfrm>
          </p:grpSpPr>
          <p:sp>
            <p:nvSpPr>
              <p:cNvPr id="9981" name="Google Shape;9981;p7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82" name="Google Shape;9982;p7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83" name="Google Shape;9983;p7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84" name="Google Shape;9984;p7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9985" name="Google Shape;9985;p76"/>
          <p:cNvSpPr/>
          <p:nvPr/>
        </p:nvSpPr>
        <p:spPr>
          <a:xfrm>
            <a:off x="6916745" y="4489446"/>
            <a:ext cx="1273175" cy="946150"/>
          </a:xfrm>
          <a:prstGeom prst="rect">
            <a:avLst/>
          </a:prstGeom>
          <a:solidFill>
            <a:schemeClr val="lt1"/>
          </a:solidFill>
          <a:ln w="28575" cap="flat" cmpd="sng">
            <a:solidFill>
              <a:schemeClr val="dk1"/>
            </a:solidFill>
            <a:prstDash val="solid"/>
            <a:miter lim="800000"/>
            <a:headEnd type="none" w="sm" len="sm"/>
            <a:tailEnd type="none" w="sm" len="sm"/>
          </a:ln>
          <a:effectLst>
            <a:outerShdw blurRad="127000" dist="38100" dir="18900000" sx="103000" sy="103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86" name="Google Shape;9986;p76"/>
          <p:cNvSpPr txBox="1"/>
          <p:nvPr/>
        </p:nvSpPr>
        <p:spPr>
          <a:xfrm>
            <a:off x="6873882" y="4456108"/>
            <a:ext cx="1317625" cy="996950"/>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network</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link</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physical</a:t>
            </a:r>
            <a:endParaRPr/>
          </a:p>
        </p:txBody>
      </p:sp>
      <p:sp>
        <p:nvSpPr>
          <p:cNvPr id="9987" name="Google Shape;9987;p76"/>
          <p:cNvSpPr/>
          <p:nvPr/>
        </p:nvSpPr>
        <p:spPr>
          <a:xfrm>
            <a:off x="2886137" y="4865756"/>
            <a:ext cx="1273175" cy="1536700"/>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88" name="Google Shape;9988;p76"/>
          <p:cNvSpPr txBox="1"/>
          <p:nvPr/>
        </p:nvSpPr>
        <p:spPr>
          <a:xfrm>
            <a:off x="2832765" y="4821907"/>
            <a:ext cx="1317625" cy="1600200"/>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application</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transport</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network</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link</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physical</a:t>
            </a:r>
            <a:endParaRPr/>
          </a:p>
        </p:txBody>
      </p:sp>
      <p:cxnSp>
        <p:nvCxnSpPr>
          <p:cNvPr id="9989" name="Google Shape;9989;p76"/>
          <p:cNvCxnSpPr/>
          <p:nvPr/>
        </p:nvCxnSpPr>
        <p:spPr>
          <a:xfrm>
            <a:off x="2886136" y="5183257"/>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9990" name="Google Shape;9990;p76"/>
          <p:cNvCxnSpPr/>
          <p:nvPr/>
        </p:nvCxnSpPr>
        <p:spPr>
          <a:xfrm>
            <a:off x="2894074" y="5503932"/>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9991" name="Google Shape;9991;p76"/>
          <p:cNvCxnSpPr/>
          <p:nvPr/>
        </p:nvCxnSpPr>
        <p:spPr>
          <a:xfrm>
            <a:off x="2898836" y="5784919"/>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9992" name="Google Shape;9992;p76"/>
          <p:cNvCxnSpPr/>
          <p:nvPr/>
        </p:nvCxnSpPr>
        <p:spPr>
          <a:xfrm>
            <a:off x="2898836" y="6061144"/>
            <a:ext cx="1263650" cy="3175"/>
          </a:xfrm>
          <a:prstGeom prst="straightConnector1">
            <a:avLst/>
          </a:prstGeom>
          <a:noFill/>
          <a:ln w="28575" cap="flat" cmpd="sng">
            <a:solidFill>
              <a:schemeClr val="dk1"/>
            </a:solidFill>
            <a:prstDash val="solid"/>
            <a:round/>
            <a:headEnd type="none" w="med" len="med"/>
            <a:tailEnd type="none" w="med" len="med"/>
          </a:ln>
        </p:spPr>
      </p:cxnSp>
      <p:sp>
        <p:nvSpPr>
          <p:cNvPr id="9993" name="Google Shape;9993;p76"/>
          <p:cNvSpPr/>
          <p:nvPr/>
        </p:nvSpPr>
        <p:spPr>
          <a:xfrm>
            <a:off x="3816357" y="985833"/>
            <a:ext cx="1273175" cy="1536700"/>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94" name="Google Shape;9994;p76"/>
          <p:cNvSpPr txBox="1"/>
          <p:nvPr/>
        </p:nvSpPr>
        <p:spPr>
          <a:xfrm>
            <a:off x="3762985" y="941984"/>
            <a:ext cx="1317625" cy="1600200"/>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application</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transport</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network</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link</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physical</a:t>
            </a:r>
            <a:endParaRPr/>
          </a:p>
        </p:txBody>
      </p:sp>
      <p:sp>
        <p:nvSpPr>
          <p:cNvPr id="9995" name="Google Shape;9995;p76"/>
          <p:cNvSpPr/>
          <p:nvPr/>
        </p:nvSpPr>
        <p:spPr>
          <a:xfrm>
            <a:off x="8317497" y="2564096"/>
            <a:ext cx="638175" cy="781777"/>
          </a:xfrm>
          <a:custGeom>
            <a:avLst/>
            <a:gdLst/>
            <a:ahLst/>
            <a:cxnLst/>
            <a:rect l="l" t="t" r="r" b="b"/>
            <a:pathLst>
              <a:path w="402" h="537" extrusionOk="0">
                <a:moveTo>
                  <a:pt x="402" y="363"/>
                </a:moveTo>
                <a:lnTo>
                  <a:pt x="28" y="0"/>
                </a:lnTo>
                <a:lnTo>
                  <a:pt x="0" y="470"/>
                </a:lnTo>
                <a:lnTo>
                  <a:pt x="242" y="537"/>
                </a:lnTo>
                <a:lnTo>
                  <a:pt x="402" y="363"/>
                </a:ln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996" name="Google Shape;9996;p76"/>
          <p:cNvGrpSpPr/>
          <p:nvPr/>
        </p:nvGrpSpPr>
        <p:grpSpPr>
          <a:xfrm>
            <a:off x="8737109" y="2942202"/>
            <a:ext cx="959348" cy="478062"/>
            <a:chOff x="3668110" y="2448910"/>
            <a:chExt cx="3794234" cy="2165130"/>
          </a:xfrm>
        </p:grpSpPr>
        <p:sp>
          <p:nvSpPr>
            <p:cNvPr id="9997" name="Google Shape;9997;p76"/>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9998" name="Google Shape;9998;p76"/>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grpSp>
          <p:nvGrpSpPr>
            <p:cNvPr id="9999" name="Google Shape;9999;p76"/>
            <p:cNvGrpSpPr/>
            <p:nvPr/>
          </p:nvGrpSpPr>
          <p:grpSpPr>
            <a:xfrm>
              <a:off x="3941378" y="2603243"/>
              <a:ext cx="3202061" cy="1066110"/>
              <a:chOff x="7939341" y="3037317"/>
              <a:chExt cx="897649" cy="353919"/>
            </a:xfrm>
          </p:grpSpPr>
          <p:sp>
            <p:nvSpPr>
              <p:cNvPr id="10000" name="Google Shape;10000;p76"/>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10001" name="Google Shape;10001;p76"/>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10002" name="Google Shape;10002;p76"/>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10003" name="Google Shape;10003;p76"/>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grpSp>
      </p:grpSp>
      <p:sp>
        <p:nvSpPr>
          <p:cNvPr id="10004" name="Google Shape;10004;p76"/>
          <p:cNvSpPr txBox="1">
            <a:spLocks noGrp="1"/>
          </p:cNvSpPr>
          <p:nvPr>
            <p:ph type="title"/>
          </p:nvPr>
        </p:nvSpPr>
        <p:spPr>
          <a:xfrm>
            <a:off x="6978813" y="264748"/>
            <a:ext cx="4683534" cy="16808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Encapsulation: an end-end view</a:t>
            </a:r>
            <a:endParaRPr sz="4400"/>
          </a:p>
        </p:txBody>
      </p:sp>
      <p:sp>
        <p:nvSpPr>
          <p:cNvPr id="10005" name="Google Shape;10005;p76"/>
          <p:cNvSpPr/>
          <p:nvPr/>
        </p:nvSpPr>
        <p:spPr>
          <a:xfrm>
            <a:off x="5037145" y="1701796"/>
            <a:ext cx="4048125" cy="3833813"/>
          </a:xfrm>
          <a:custGeom>
            <a:avLst/>
            <a:gdLst/>
            <a:ahLst/>
            <a:cxnLst/>
            <a:rect l="l" t="t" r="r" b="b"/>
            <a:pathLst>
              <a:path w="2550" h="2415" extrusionOk="0">
                <a:moveTo>
                  <a:pt x="592" y="0"/>
                </a:moveTo>
                <a:lnTo>
                  <a:pt x="2544" y="0"/>
                </a:lnTo>
                <a:lnTo>
                  <a:pt x="2550" y="2415"/>
                </a:lnTo>
                <a:lnTo>
                  <a:pt x="0" y="2415"/>
                </a:lnTo>
              </a:path>
            </a:pathLst>
          </a:custGeom>
          <a:noFill/>
          <a:ln w="9525"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006" name="Google Shape;10006;p76"/>
          <p:cNvSpPr txBox="1"/>
          <p:nvPr/>
        </p:nvSpPr>
        <p:spPr>
          <a:xfrm>
            <a:off x="3935420" y="477833"/>
            <a:ext cx="110013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b="0" i="1" u="none" strike="noStrike" cap="none">
                <a:solidFill>
                  <a:srgbClr val="000099"/>
                </a:solidFill>
                <a:latin typeface="Arial"/>
                <a:ea typeface="Arial"/>
                <a:cs typeface="Arial"/>
                <a:sym typeface="Arial"/>
              </a:rPr>
              <a:t>source</a:t>
            </a:r>
            <a:endParaRPr/>
          </a:p>
        </p:txBody>
      </p:sp>
      <p:sp>
        <p:nvSpPr>
          <p:cNvPr id="10007" name="Google Shape;10007;p76"/>
          <p:cNvSpPr/>
          <p:nvPr/>
        </p:nvSpPr>
        <p:spPr>
          <a:xfrm>
            <a:off x="5087944" y="959945"/>
            <a:ext cx="360362" cy="1596219"/>
          </a:xfrm>
          <a:custGeom>
            <a:avLst/>
            <a:gdLst/>
            <a:ahLst/>
            <a:cxnLst/>
            <a:rect l="l" t="t" r="r" b="b"/>
            <a:pathLst>
              <a:path w="267" h="1186" extrusionOk="0">
                <a:moveTo>
                  <a:pt x="254" y="466"/>
                </a:moveTo>
                <a:lnTo>
                  <a:pt x="0" y="0"/>
                </a:lnTo>
                <a:lnTo>
                  <a:pt x="0" y="1186"/>
                </a:lnTo>
                <a:lnTo>
                  <a:pt x="267" y="652"/>
                </a:lnTo>
                <a:lnTo>
                  <a:pt x="254" y="466"/>
                </a:ln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0008" name="Google Shape;10008;p76"/>
          <p:cNvCxnSpPr/>
          <p:nvPr/>
        </p:nvCxnSpPr>
        <p:spPr>
          <a:xfrm>
            <a:off x="3816356" y="1303334"/>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10009" name="Google Shape;10009;p76"/>
          <p:cNvCxnSpPr/>
          <p:nvPr/>
        </p:nvCxnSpPr>
        <p:spPr>
          <a:xfrm>
            <a:off x="3824294" y="1624009"/>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10010" name="Google Shape;10010;p76"/>
          <p:cNvCxnSpPr/>
          <p:nvPr/>
        </p:nvCxnSpPr>
        <p:spPr>
          <a:xfrm>
            <a:off x="3829056" y="1904996"/>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10011" name="Google Shape;10011;p76"/>
          <p:cNvCxnSpPr/>
          <p:nvPr/>
        </p:nvCxnSpPr>
        <p:spPr>
          <a:xfrm>
            <a:off x="3829056" y="2181221"/>
            <a:ext cx="1263650" cy="3175"/>
          </a:xfrm>
          <a:prstGeom prst="straightConnector1">
            <a:avLst/>
          </a:prstGeom>
          <a:noFill/>
          <a:ln w="28575" cap="flat" cmpd="sng">
            <a:solidFill>
              <a:schemeClr val="dk1"/>
            </a:solidFill>
            <a:prstDash val="solid"/>
            <a:round/>
            <a:headEnd type="none" w="med" len="med"/>
            <a:tailEnd type="none" w="med" len="med"/>
          </a:ln>
        </p:spPr>
      </p:cxnSp>
      <p:grpSp>
        <p:nvGrpSpPr>
          <p:cNvPr id="10012" name="Google Shape;10012;p76"/>
          <p:cNvGrpSpPr/>
          <p:nvPr/>
        </p:nvGrpSpPr>
        <p:grpSpPr>
          <a:xfrm>
            <a:off x="2438406" y="1622421"/>
            <a:ext cx="1208088" cy="303213"/>
            <a:chOff x="501" y="1990"/>
            <a:chExt cx="761" cy="191"/>
          </a:xfrm>
        </p:grpSpPr>
        <p:sp>
          <p:nvSpPr>
            <p:cNvPr id="10013" name="Google Shape;10013;p76"/>
            <p:cNvSpPr/>
            <p:nvPr/>
          </p:nvSpPr>
          <p:spPr>
            <a:xfrm>
              <a:off x="501" y="2007"/>
              <a:ext cx="68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14" name="Google Shape;10014;p76"/>
            <p:cNvSpPr/>
            <p:nvPr/>
          </p:nvSpPr>
          <p:spPr>
            <a:xfrm>
              <a:off x="704"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10015" name="Google Shape;10015;p76"/>
            <p:cNvSpPr/>
            <p:nvPr/>
          </p:nvSpPr>
          <p:spPr>
            <a:xfrm>
              <a:off x="518"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sp>
          <p:nvSpPr>
            <p:cNvPr id="10016" name="Google Shape;10016;p76"/>
            <p:cNvSpPr/>
            <p:nvPr/>
          </p:nvSpPr>
          <p:spPr>
            <a:xfrm>
              <a:off x="834" y="1991"/>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cxnSp>
          <p:nvCxnSpPr>
            <p:cNvPr id="10017" name="Google Shape;10017;p76"/>
            <p:cNvCxnSpPr/>
            <p:nvPr/>
          </p:nvCxnSpPr>
          <p:spPr>
            <a:xfrm>
              <a:off x="688" y="2013"/>
              <a:ext cx="0" cy="154"/>
            </a:xfrm>
            <a:prstGeom prst="straightConnector1">
              <a:avLst/>
            </a:prstGeom>
            <a:noFill/>
            <a:ln w="9525" cap="flat" cmpd="sng">
              <a:solidFill>
                <a:schemeClr val="dk1"/>
              </a:solidFill>
              <a:prstDash val="solid"/>
              <a:round/>
              <a:headEnd type="none" w="med" len="med"/>
              <a:tailEnd type="none" w="med" len="med"/>
            </a:ln>
          </p:spPr>
        </p:cxnSp>
        <p:cxnSp>
          <p:nvCxnSpPr>
            <p:cNvPr id="10018" name="Google Shape;10018;p76"/>
            <p:cNvCxnSpPr/>
            <p:nvPr/>
          </p:nvCxnSpPr>
          <p:spPr>
            <a:xfrm>
              <a:off x="880" y="2010"/>
              <a:ext cx="0" cy="156"/>
            </a:xfrm>
            <a:prstGeom prst="straightConnector1">
              <a:avLst/>
            </a:prstGeom>
            <a:noFill/>
            <a:ln w="9525" cap="flat" cmpd="sng">
              <a:solidFill>
                <a:schemeClr val="dk1"/>
              </a:solidFill>
              <a:prstDash val="solid"/>
              <a:round/>
              <a:headEnd type="none" w="med" len="med"/>
              <a:tailEnd type="none" w="med" len="med"/>
            </a:ln>
          </p:spPr>
        </p:cxnSp>
      </p:grpSp>
      <p:sp>
        <p:nvSpPr>
          <p:cNvPr id="10019" name="Google Shape;10019;p76"/>
          <p:cNvSpPr txBox="1"/>
          <p:nvPr/>
        </p:nvSpPr>
        <p:spPr>
          <a:xfrm>
            <a:off x="1614494" y="1250945"/>
            <a:ext cx="963612"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600"/>
              <a:buFont typeface="Noto Sans Symbols"/>
              <a:buNone/>
            </a:pPr>
            <a:r>
              <a:rPr lang="en-US" sz="1600" b="0" i="0" u="none" strike="noStrike" cap="none">
                <a:solidFill>
                  <a:srgbClr val="CC0000"/>
                </a:solidFill>
                <a:latin typeface="Arial"/>
                <a:ea typeface="Arial"/>
                <a:cs typeface="Arial"/>
                <a:sym typeface="Arial"/>
              </a:rPr>
              <a:t>segment</a:t>
            </a:r>
            <a:endParaRPr/>
          </a:p>
        </p:txBody>
      </p:sp>
      <p:grpSp>
        <p:nvGrpSpPr>
          <p:cNvPr id="10020" name="Google Shape;10020;p76"/>
          <p:cNvGrpSpPr/>
          <p:nvPr/>
        </p:nvGrpSpPr>
        <p:grpSpPr>
          <a:xfrm>
            <a:off x="2755907" y="1290633"/>
            <a:ext cx="301625" cy="292100"/>
            <a:chOff x="1962" y="2058"/>
            <a:chExt cx="190" cy="184"/>
          </a:xfrm>
        </p:grpSpPr>
        <p:sp>
          <p:nvSpPr>
            <p:cNvPr id="10021" name="Google Shape;10021;p76"/>
            <p:cNvSpPr/>
            <p:nvPr/>
          </p:nvSpPr>
          <p:spPr>
            <a:xfrm>
              <a:off x="1962"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22" name="Google Shape;10022;p76"/>
            <p:cNvSpPr/>
            <p:nvPr/>
          </p:nvSpPr>
          <p:spPr>
            <a:xfrm>
              <a:off x="1965"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grpSp>
      <p:sp>
        <p:nvSpPr>
          <p:cNvPr id="10023" name="Google Shape;10023;p76"/>
          <p:cNvSpPr txBox="1"/>
          <p:nvPr/>
        </p:nvSpPr>
        <p:spPr>
          <a:xfrm>
            <a:off x="1414470" y="1590670"/>
            <a:ext cx="1042987"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600"/>
              <a:buFont typeface="Noto Sans Symbols"/>
              <a:buNone/>
            </a:pPr>
            <a:r>
              <a:rPr lang="en-US" sz="1600" b="0" i="0" u="none" strike="noStrike" cap="none">
                <a:solidFill>
                  <a:srgbClr val="CC0000"/>
                </a:solidFill>
                <a:latin typeface="Arial"/>
                <a:ea typeface="Arial"/>
                <a:cs typeface="Arial"/>
                <a:sym typeface="Arial"/>
              </a:rPr>
              <a:t>datagram</a:t>
            </a:r>
            <a:endParaRPr/>
          </a:p>
        </p:txBody>
      </p:sp>
      <p:sp>
        <p:nvSpPr>
          <p:cNvPr id="10024" name="Google Shape;10024;p76"/>
          <p:cNvSpPr txBox="1"/>
          <p:nvPr/>
        </p:nvSpPr>
        <p:spPr>
          <a:xfrm>
            <a:off x="2767020" y="4411659"/>
            <a:ext cx="1412875"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000"/>
              <a:buFont typeface="Noto Sans Symbols"/>
              <a:buNone/>
            </a:pPr>
            <a:r>
              <a:rPr lang="en-US" sz="2000" b="0" i="1" u="none" strike="noStrike" cap="none">
                <a:solidFill>
                  <a:srgbClr val="000099"/>
                </a:solidFill>
                <a:latin typeface="Arial"/>
                <a:ea typeface="Arial"/>
                <a:cs typeface="Arial"/>
                <a:sym typeface="Arial"/>
              </a:rPr>
              <a:t>destination</a:t>
            </a:r>
            <a:endParaRPr/>
          </a:p>
        </p:txBody>
      </p:sp>
      <p:grpSp>
        <p:nvGrpSpPr>
          <p:cNvPr id="10025" name="Google Shape;10025;p76"/>
          <p:cNvGrpSpPr/>
          <p:nvPr/>
        </p:nvGrpSpPr>
        <p:grpSpPr>
          <a:xfrm>
            <a:off x="1371606" y="5781671"/>
            <a:ext cx="1479550" cy="303213"/>
            <a:chOff x="332" y="2224"/>
            <a:chExt cx="932" cy="191"/>
          </a:xfrm>
        </p:grpSpPr>
        <p:sp>
          <p:nvSpPr>
            <p:cNvPr id="10026" name="Google Shape;10026;p76"/>
            <p:cNvSpPr/>
            <p:nvPr/>
          </p:nvSpPr>
          <p:spPr>
            <a:xfrm>
              <a:off x="345" y="2241"/>
              <a:ext cx="840"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27" name="Google Shape;10027;p76"/>
            <p:cNvSpPr/>
            <p:nvPr/>
          </p:nvSpPr>
          <p:spPr>
            <a:xfrm>
              <a:off x="706"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10028" name="Google Shape;10028;p76"/>
            <p:cNvSpPr/>
            <p:nvPr/>
          </p:nvSpPr>
          <p:spPr>
            <a:xfrm>
              <a:off x="520"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sp>
          <p:nvSpPr>
            <p:cNvPr id="10029" name="Google Shape;10029;p76"/>
            <p:cNvSpPr/>
            <p:nvPr/>
          </p:nvSpPr>
          <p:spPr>
            <a:xfrm>
              <a:off x="332"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l</a:t>
              </a:r>
              <a:endParaRPr/>
            </a:p>
          </p:txBody>
        </p:sp>
        <p:sp>
          <p:nvSpPr>
            <p:cNvPr id="10030" name="Google Shape;10030;p76"/>
            <p:cNvSpPr/>
            <p:nvPr/>
          </p:nvSpPr>
          <p:spPr>
            <a:xfrm>
              <a:off x="836" y="2225"/>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cxnSp>
          <p:nvCxnSpPr>
            <p:cNvPr id="10031" name="Google Shape;10031;p76"/>
            <p:cNvCxnSpPr/>
            <p:nvPr/>
          </p:nvCxnSpPr>
          <p:spPr>
            <a:xfrm>
              <a:off x="510" y="2241"/>
              <a:ext cx="0" cy="162"/>
            </a:xfrm>
            <a:prstGeom prst="straightConnector1">
              <a:avLst/>
            </a:prstGeom>
            <a:noFill/>
            <a:ln w="9525" cap="flat" cmpd="sng">
              <a:solidFill>
                <a:schemeClr val="dk1"/>
              </a:solidFill>
              <a:prstDash val="solid"/>
              <a:round/>
              <a:headEnd type="none" w="med" len="med"/>
              <a:tailEnd type="none" w="med" len="med"/>
            </a:ln>
          </p:spPr>
        </p:cxnSp>
        <p:cxnSp>
          <p:nvCxnSpPr>
            <p:cNvPr id="10032" name="Google Shape;10032;p76"/>
            <p:cNvCxnSpPr/>
            <p:nvPr/>
          </p:nvCxnSpPr>
          <p:spPr>
            <a:xfrm>
              <a:off x="690" y="2247"/>
              <a:ext cx="0" cy="154"/>
            </a:xfrm>
            <a:prstGeom prst="straightConnector1">
              <a:avLst/>
            </a:prstGeom>
            <a:noFill/>
            <a:ln w="9525" cap="flat" cmpd="sng">
              <a:solidFill>
                <a:schemeClr val="dk1"/>
              </a:solidFill>
              <a:prstDash val="solid"/>
              <a:round/>
              <a:headEnd type="none" w="med" len="med"/>
              <a:tailEnd type="none" w="med" len="med"/>
            </a:ln>
          </p:spPr>
        </p:cxnSp>
        <p:cxnSp>
          <p:nvCxnSpPr>
            <p:cNvPr id="10033" name="Google Shape;10033;p76"/>
            <p:cNvCxnSpPr/>
            <p:nvPr/>
          </p:nvCxnSpPr>
          <p:spPr>
            <a:xfrm>
              <a:off x="882" y="2244"/>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10034" name="Google Shape;10034;p76"/>
          <p:cNvGrpSpPr/>
          <p:nvPr/>
        </p:nvGrpSpPr>
        <p:grpSpPr>
          <a:xfrm>
            <a:off x="1639895" y="5483221"/>
            <a:ext cx="1208087" cy="303213"/>
            <a:chOff x="501" y="1990"/>
            <a:chExt cx="761" cy="191"/>
          </a:xfrm>
        </p:grpSpPr>
        <p:sp>
          <p:nvSpPr>
            <p:cNvPr id="10035" name="Google Shape;10035;p76"/>
            <p:cNvSpPr/>
            <p:nvPr/>
          </p:nvSpPr>
          <p:spPr>
            <a:xfrm>
              <a:off x="501" y="2007"/>
              <a:ext cx="68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36" name="Google Shape;10036;p76"/>
            <p:cNvSpPr/>
            <p:nvPr/>
          </p:nvSpPr>
          <p:spPr>
            <a:xfrm>
              <a:off x="704"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10037" name="Google Shape;10037;p76"/>
            <p:cNvSpPr/>
            <p:nvPr/>
          </p:nvSpPr>
          <p:spPr>
            <a:xfrm>
              <a:off x="518"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sp>
          <p:nvSpPr>
            <p:cNvPr id="10038" name="Google Shape;10038;p76"/>
            <p:cNvSpPr/>
            <p:nvPr/>
          </p:nvSpPr>
          <p:spPr>
            <a:xfrm>
              <a:off x="834" y="1991"/>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cxnSp>
          <p:nvCxnSpPr>
            <p:cNvPr id="10039" name="Google Shape;10039;p76"/>
            <p:cNvCxnSpPr/>
            <p:nvPr/>
          </p:nvCxnSpPr>
          <p:spPr>
            <a:xfrm>
              <a:off x="688" y="2013"/>
              <a:ext cx="0" cy="154"/>
            </a:xfrm>
            <a:prstGeom prst="straightConnector1">
              <a:avLst/>
            </a:prstGeom>
            <a:noFill/>
            <a:ln w="9525" cap="flat" cmpd="sng">
              <a:solidFill>
                <a:schemeClr val="dk1"/>
              </a:solidFill>
              <a:prstDash val="solid"/>
              <a:round/>
              <a:headEnd type="none" w="med" len="med"/>
              <a:tailEnd type="none" w="med" len="med"/>
            </a:ln>
          </p:spPr>
        </p:cxnSp>
        <p:cxnSp>
          <p:nvCxnSpPr>
            <p:cNvPr id="10040" name="Google Shape;10040;p76"/>
            <p:cNvCxnSpPr/>
            <p:nvPr/>
          </p:nvCxnSpPr>
          <p:spPr>
            <a:xfrm>
              <a:off x="880" y="2010"/>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10041" name="Google Shape;10041;p76"/>
          <p:cNvGrpSpPr/>
          <p:nvPr/>
        </p:nvGrpSpPr>
        <p:grpSpPr>
          <a:xfrm>
            <a:off x="1943106" y="5175246"/>
            <a:ext cx="890588" cy="303213"/>
            <a:chOff x="645" y="1734"/>
            <a:chExt cx="561" cy="191"/>
          </a:xfrm>
        </p:grpSpPr>
        <p:sp>
          <p:nvSpPr>
            <p:cNvPr id="10042" name="Google Shape;10042;p76"/>
            <p:cNvSpPr/>
            <p:nvPr/>
          </p:nvSpPr>
          <p:spPr>
            <a:xfrm>
              <a:off x="645" y="1751"/>
              <a:ext cx="48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43" name="Google Shape;10043;p76"/>
            <p:cNvSpPr/>
            <p:nvPr/>
          </p:nvSpPr>
          <p:spPr>
            <a:xfrm>
              <a:off x="648" y="173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10044" name="Google Shape;10044;p76"/>
            <p:cNvSpPr/>
            <p:nvPr/>
          </p:nvSpPr>
          <p:spPr>
            <a:xfrm>
              <a:off x="778" y="1735"/>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cxnSp>
          <p:nvCxnSpPr>
            <p:cNvPr id="10045" name="Google Shape;10045;p76"/>
            <p:cNvCxnSpPr/>
            <p:nvPr/>
          </p:nvCxnSpPr>
          <p:spPr>
            <a:xfrm>
              <a:off x="824" y="1754"/>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10046" name="Google Shape;10046;p76"/>
          <p:cNvGrpSpPr/>
          <p:nvPr/>
        </p:nvGrpSpPr>
        <p:grpSpPr>
          <a:xfrm>
            <a:off x="2149481" y="4864096"/>
            <a:ext cx="679450" cy="301625"/>
            <a:chOff x="780" y="1553"/>
            <a:chExt cx="428" cy="190"/>
          </a:xfrm>
        </p:grpSpPr>
        <p:sp>
          <p:nvSpPr>
            <p:cNvPr id="10047" name="Google Shape;10047;p76"/>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48" name="Google Shape;10048;p76"/>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cxnSp>
        <p:nvCxnSpPr>
          <p:cNvPr id="10049" name="Google Shape;10049;p76"/>
          <p:cNvCxnSpPr/>
          <p:nvPr/>
        </p:nvCxnSpPr>
        <p:spPr>
          <a:xfrm>
            <a:off x="6916745" y="4806946"/>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10050" name="Google Shape;10050;p76"/>
          <p:cNvCxnSpPr/>
          <p:nvPr/>
        </p:nvCxnSpPr>
        <p:spPr>
          <a:xfrm>
            <a:off x="6924682" y="5127621"/>
            <a:ext cx="1263650" cy="3175"/>
          </a:xfrm>
          <a:prstGeom prst="straightConnector1">
            <a:avLst/>
          </a:prstGeom>
          <a:noFill/>
          <a:ln w="28575" cap="flat" cmpd="sng">
            <a:solidFill>
              <a:schemeClr val="dk1"/>
            </a:solidFill>
            <a:prstDash val="solid"/>
            <a:round/>
            <a:headEnd type="none" w="med" len="med"/>
            <a:tailEnd type="none" w="med" len="med"/>
          </a:ln>
        </p:spPr>
      </p:cxnSp>
      <p:sp>
        <p:nvSpPr>
          <p:cNvPr id="10051" name="Google Shape;10051;p76"/>
          <p:cNvSpPr/>
          <p:nvPr/>
        </p:nvSpPr>
        <p:spPr>
          <a:xfrm>
            <a:off x="7083433" y="2597147"/>
            <a:ext cx="1273175" cy="655638"/>
          </a:xfrm>
          <a:prstGeom prst="rect">
            <a:avLst/>
          </a:prstGeom>
          <a:solidFill>
            <a:schemeClr val="lt1"/>
          </a:solidFill>
          <a:ln w="28575" cap="flat" cmpd="sng">
            <a:solidFill>
              <a:schemeClr val="dk1"/>
            </a:solidFill>
            <a:prstDash val="solid"/>
            <a:miter lim="800000"/>
            <a:headEnd type="none" w="sm" len="sm"/>
            <a:tailEnd type="none" w="sm" len="sm"/>
          </a:ln>
          <a:effectLst>
            <a:outerShdw blurRad="50800" dist="38100" dir="18900000" sx="102000" sy="102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cxnSp>
        <p:nvCxnSpPr>
          <p:cNvPr id="10052" name="Google Shape;10052;p76"/>
          <p:cNvCxnSpPr/>
          <p:nvPr/>
        </p:nvCxnSpPr>
        <p:spPr>
          <a:xfrm>
            <a:off x="7083433" y="2914647"/>
            <a:ext cx="1263650" cy="3175"/>
          </a:xfrm>
          <a:prstGeom prst="straightConnector1">
            <a:avLst/>
          </a:prstGeom>
          <a:noFill/>
          <a:ln w="28575" cap="flat" cmpd="sng">
            <a:solidFill>
              <a:schemeClr val="dk1"/>
            </a:solidFill>
            <a:prstDash val="solid"/>
            <a:round/>
            <a:headEnd type="none" w="med" len="med"/>
            <a:tailEnd type="none" w="med" len="med"/>
          </a:ln>
        </p:spPr>
      </p:cxnSp>
      <p:sp>
        <p:nvSpPr>
          <p:cNvPr id="10053" name="Google Shape;10053;p76"/>
          <p:cNvSpPr/>
          <p:nvPr/>
        </p:nvSpPr>
        <p:spPr>
          <a:xfrm>
            <a:off x="3048006" y="787395"/>
            <a:ext cx="5264150" cy="5494338"/>
          </a:xfrm>
          <a:custGeom>
            <a:avLst/>
            <a:gdLst/>
            <a:ahLst/>
            <a:cxnLst/>
            <a:rect l="l" t="t" r="r" b="b"/>
            <a:pathLst>
              <a:path w="3316" h="3461" extrusionOk="0">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cap="flat" cmpd="sng">
            <a:solidFill>
              <a:srgbClr val="CC0000"/>
            </a:solidFill>
            <a:prstDash val="solid"/>
            <a:round/>
            <a:headEnd type="none" w="med" len="med"/>
            <a:tailEnd type="triangl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0054" name="Google Shape;10054;p76"/>
          <p:cNvGrpSpPr/>
          <p:nvPr/>
        </p:nvGrpSpPr>
        <p:grpSpPr>
          <a:xfrm>
            <a:off x="5457831" y="4800596"/>
            <a:ext cx="1479550" cy="303213"/>
            <a:chOff x="332" y="2224"/>
            <a:chExt cx="932" cy="191"/>
          </a:xfrm>
        </p:grpSpPr>
        <p:sp>
          <p:nvSpPr>
            <p:cNvPr id="10055" name="Google Shape;10055;p76"/>
            <p:cNvSpPr/>
            <p:nvPr/>
          </p:nvSpPr>
          <p:spPr>
            <a:xfrm>
              <a:off x="345" y="2241"/>
              <a:ext cx="840"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56" name="Google Shape;10056;p76"/>
            <p:cNvSpPr/>
            <p:nvPr/>
          </p:nvSpPr>
          <p:spPr>
            <a:xfrm>
              <a:off x="706"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10057" name="Google Shape;10057;p76"/>
            <p:cNvSpPr/>
            <p:nvPr/>
          </p:nvSpPr>
          <p:spPr>
            <a:xfrm>
              <a:off x="520"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sp>
          <p:nvSpPr>
            <p:cNvPr id="10058" name="Google Shape;10058;p76"/>
            <p:cNvSpPr/>
            <p:nvPr/>
          </p:nvSpPr>
          <p:spPr>
            <a:xfrm>
              <a:off x="332"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l</a:t>
              </a:r>
              <a:endParaRPr/>
            </a:p>
          </p:txBody>
        </p:sp>
        <p:sp>
          <p:nvSpPr>
            <p:cNvPr id="10059" name="Google Shape;10059;p76"/>
            <p:cNvSpPr/>
            <p:nvPr/>
          </p:nvSpPr>
          <p:spPr>
            <a:xfrm>
              <a:off x="836" y="2225"/>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cxnSp>
          <p:nvCxnSpPr>
            <p:cNvPr id="10060" name="Google Shape;10060;p76"/>
            <p:cNvCxnSpPr/>
            <p:nvPr/>
          </p:nvCxnSpPr>
          <p:spPr>
            <a:xfrm>
              <a:off x="510" y="2241"/>
              <a:ext cx="0" cy="162"/>
            </a:xfrm>
            <a:prstGeom prst="straightConnector1">
              <a:avLst/>
            </a:prstGeom>
            <a:noFill/>
            <a:ln w="9525" cap="flat" cmpd="sng">
              <a:solidFill>
                <a:schemeClr val="dk1"/>
              </a:solidFill>
              <a:prstDash val="solid"/>
              <a:round/>
              <a:headEnd type="none" w="med" len="med"/>
              <a:tailEnd type="none" w="med" len="med"/>
            </a:ln>
          </p:spPr>
        </p:cxnSp>
        <p:cxnSp>
          <p:nvCxnSpPr>
            <p:cNvPr id="10061" name="Google Shape;10061;p76"/>
            <p:cNvCxnSpPr/>
            <p:nvPr/>
          </p:nvCxnSpPr>
          <p:spPr>
            <a:xfrm>
              <a:off x="690" y="2247"/>
              <a:ext cx="0" cy="154"/>
            </a:xfrm>
            <a:prstGeom prst="straightConnector1">
              <a:avLst/>
            </a:prstGeom>
            <a:noFill/>
            <a:ln w="9525" cap="flat" cmpd="sng">
              <a:solidFill>
                <a:schemeClr val="dk1"/>
              </a:solidFill>
              <a:prstDash val="solid"/>
              <a:round/>
              <a:headEnd type="none" w="med" len="med"/>
              <a:tailEnd type="none" w="med" len="med"/>
            </a:ln>
          </p:spPr>
        </p:cxnSp>
        <p:cxnSp>
          <p:nvCxnSpPr>
            <p:cNvPr id="10062" name="Google Shape;10062;p76"/>
            <p:cNvCxnSpPr/>
            <p:nvPr/>
          </p:nvCxnSpPr>
          <p:spPr>
            <a:xfrm>
              <a:off x="882" y="2244"/>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10063" name="Google Shape;10063;p76"/>
          <p:cNvGrpSpPr/>
          <p:nvPr/>
        </p:nvGrpSpPr>
        <p:grpSpPr>
          <a:xfrm>
            <a:off x="5716595" y="4494208"/>
            <a:ext cx="1208087" cy="303212"/>
            <a:chOff x="501" y="1990"/>
            <a:chExt cx="761" cy="191"/>
          </a:xfrm>
        </p:grpSpPr>
        <p:sp>
          <p:nvSpPr>
            <p:cNvPr id="10064" name="Google Shape;10064;p76"/>
            <p:cNvSpPr/>
            <p:nvPr/>
          </p:nvSpPr>
          <p:spPr>
            <a:xfrm>
              <a:off x="501" y="2007"/>
              <a:ext cx="68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65" name="Google Shape;10065;p76"/>
            <p:cNvSpPr/>
            <p:nvPr/>
          </p:nvSpPr>
          <p:spPr>
            <a:xfrm>
              <a:off x="704"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10066" name="Google Shape;10066;p76"/>
            <p:cNvSpPr/>
            <p:nvPr/>
          </p:nvSpPr>
          <p:spPr>
            <a:xfrm>
              <a:off x="518"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sp>
          <p:nvSpPr>
            <p:cNvPr id="10067" name="Google Shape;10067;p76"/>
            <p:cNvSpPr/>
            <p:nvPr/>
          </p:nvSpPr>
          <p:spPr>
            <a:xfrm>
              <a:off x="834" y="1991"/>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cxnSp>
          <p:nvCxnSpPr>
            <p:cNvPr id="10068" name="Google Shape;10068;p76"/>
            <p:cNvCxnSpPr/>
            <p:nvPr/>
          </p:nvCxnSpPr>
          <p:spPr>
            <a:xfrm>
              <a:off x="688" y="2013"/>
              <a:ext cx="0" cy="154"/>
            </a:xfrm>
            <a:prstGeom prst="straightConnector1">
              <a:avLst/>
            </a:prstGeom>
            <a:noFill/>
            <a:ln w="9525" cap="flat" cmpd="sng">
              <a:solidFill>
                <a:schemeClr val="dk1"/>
              </a:solidFill>
              <a:prstDash val="solid"/>
              <a:round/>
              <a:headEnd type="none" w="med" len="med"/>
              <a:tailEnd type="none" w="med" len="med"/>
            </a:ln>
          </p:spPr>
        </p:cxnSp>
        <p:cxnSp>
          <p:nvCxnSpPr>
            <p:cNvPr id="10069" name="Google Shape;10069;p76"/>
            <p:cNvCxnSpPr/>
            <p:nvPr/>
          </p:nvCxnSpPr>
          <p:spPr>
            <a:xfrm>
              <a:off x="880" y="2010"/>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10070" name="Google Shape;10070;p76"/>
          <p:cNvGrpSpPr/>
          <p:nvPr/>
        </p:nvGrpSpPr>
        <p:grpSpPr>
          <a:xfrm>
            <a:off x="8488370" y="4860921"/>
            <a:ext cx="1208087" cy="303213"/>
            <a:chOff x="501" y="1990"/>
            <a:chExt cx="761" cy="191"/>
          </a:xfrm>
        </p:grpSpPr>
        <p:sp>
          <p:nvSpPr>
            <p:cNvPr id="10071" name="Google Shape;10071;p76"/>
            <p:cNvSpPr/>
            <p:nvPr/>
          </p:nvSpPr>
          <p:spPr>
            <a:xfrm>
              <a:off x="501" y="2007"/>
              <a:ext cx="68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72" name="Google Shape;10072;p76"/>
            <p:cNvSpPr/>
            <p:nvPr/>
          </p:nvSpPr>
          <p:spPr>
            <a:xfrm>
              <a:off x="704"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10073" name="Google Shape;10073;p76"/>
            <p:cNvSpPr/>
            <p:nvPr/>
          </p:nvSpPr>
          <p:spPr>
            <a:xfrm>
              <a:off x="518"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sp>
          <p:nvSpPr>
            <p:cNvPr id="10074" name="Google Shape;10074;p76"/>
            <p:cNvSpPr/>
            <p:nvPr/>
          </p:nvSpPr>
          <p:spPr>
            <a:xfrm>
              <a:off x="834" y="1991"/>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cxnSp>
          <p:nvCxnSpPr>
            <p:cNvPr id="10075" name="Google Shape;10075;p76"/>
            <p:cNvCxnSpPr/>
            <p:nvPr/>
          </p:nvCxnSpPr>
          <p:spPr>
            <a:xfrm>
              <a:off x="688" y="2013"/>
              <a:ext cx="0" cy="154"/>
            </a:xfrm>
            <a:prstGeom prst="straightConnector1">
              <a:avLst/>
            </a:prstGeom>
            <a:noFill/>
            <a:ln w="9525" cap="flat" cmpd="sng">
              <a:solidFill>
                <a:schemeClr val="dk1"/>
              </a:solidFill>
              <a:prstDash val="solid"/>
              <a:round/>
              <a:headEnd type="none" w="med" len="med"/>
              <a:tailEnd type="none" w="med" len="med"/>
            </a:ln>
          </p:spPr>
        </p:cxnSp>
        <p:cxnSp>
          <p:nvCxnSpPr>
            <p:cNvPr id="10076" name="Google Shape;10076;p76"/>
            <p:cNvCxnSpPr/>
            <p:nvPr/>
          </p:nvCxnSpPr>
          <p:spPr>
            <a:xfrm>
              <a:off x="880" y="2010"/>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10077" name="Google Shape;10077;p76"/>
          <p:cNvGrpSpPr/>
          <p:nvPr/>
        </p:nvGrpSpPr>
        <p:grpSpPr>
          <a:xfrm>
            <a:off x="2157419" y="1919283"/>
            <a:ext cx="1479550" cy="303212"/>
            <a:chOff x="332" y="2224"/>
            <a:chExt cx="932" cy="191"/>
          </a:xfrm>
        </p:grpSpPr>
        <p:sp>
          <p:nvSpPr>
            <p:cNvPr id="10078" name="Google Shape;10078;p76"/>
            <p:cNvSpPr/>
            <p:nvPr/>
          </p:nvSpPr>
          <p:spPr>
            <a:xfrm>
              <a:off x="345" y="2241"/>
              <a:ext cx="840"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79" name="Google Shape;10079;p76"/>
            <p:cNvSpPr/>
            <p:nvPr/>
          </p:nvSpPr>
          <p:spPr>
            <a:xfrm>
              <a:off x="706"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10080" name="Google Shape;10080;p76"/>
            <p:cNvSpPr/>
            <p:nvPr/>
          </p:nvSpPr>
          <p:spPr>
            <a:xfrm>
              <a:off x="520"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sp>
          <p:nvSpPr>
            <p:cNvPr id="10081" name="Google Shape;10081;p76"/>
            <p:cNvSpPr/>
            <p:nvPr/>
          </p:nvSpPr>
          <p:spPr>
            <a:xfrm>
              <a:off x="332"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l</a:t>
              </a:r>
              <a:endParaRPr/>
            </a:p>
          </p:txBody>
        </p:sp>
        <p:sp>
          <p:nvSpPr>
            <p:cNvPr id="10082" name="Google Shape;10082;p76"/>
            <p:cNvSpPr/>
            <p:nvPr/>
          </p:nvSpPr>
          <p:spPr>
            <a:xfrm>
              <a:off x="836" y="2225"/>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cxnSp>
          <p:nvCxnSpPr>
            <p:cNvPr id="10083" name="Google Shape;10083;p76"/>
            <p:cNvCxnSpPr/>
            <p:nvPr/>
          </p:nvCxnSpPr>
          <p:spPr>
            <a:xfrm>
              <a:off x="510" y="2241"/>
              <a:ext cx="0" cy="162"/>
            </a:xfrm>
            <a:prstGeom prst="straightConnector1">
              <a:avLst/>
            </a:prstGeom>
            <a:noFill/>
            <a:ln w="9525" cap="flat" cmpd="sng">
              <a:solidFill>
                <a:schemeClr val="dk1"/>
              </a:solidFill>
              <a:prstDash val="solid"/>
              <a:round/>
              <a:headEnd type="none" w="med" len="med"/>
              <a:tailEnd type="none" w="med" len="med"/>
            </a:ln>
          </p:spPr>
        </p:cxnSp>
        <p:cxnSp>
          <p:nvCxnSpPr>
            <p:cNvPr id="10084" name="Google Shape;10084;p76"/>
            <p:cNvCxnSpPr/>
            <p:nvPr/>
          </p:nvCxnSpPr>
          <p:spPr>
            <a:xfrm>
              <a:off x="690" y="2247"/>
              <a:ext cx="0" cy="154"/>
            </a:xfrm>
            <a:prstGeom prst="straightConnector1">
              <a:avLst/>
            </a:prstGeom>
            <a:noFill/>
            <a:ln w="9525" cap="flat" cmpd="sng">
              <a:solidFill>
                <a:schemeClr val="dk1"/>
              </a:solidFill>
              <a:prstDash val="solid"/>
              <a:round/>
              <a:headEnd type="none" w="med" len="med"/>
              <a:tailEnd type="none" w="med" len="med"/>
            </a:ln>
          </p:spPr>
        </p:cxnSp>
        <p:cxnSp>
          <p:nvCxnSpPr>
            <p:cNvPr id="10085" name="Google Shape;10085;p76"/>
            <p:cNvCxnSpPr/>
            <p:nvPr/>
          </p:nvCxnSpPr>
          <p:spPr>
            <a:xfrm>
              <a:off x="882" y="2244"/>
              <a:ext cx="0" cy="156"/>
            </a:xfrm>
            <a:prstGeom prst="straightConnector1">
              <a:avLst/>
            </a:prstGeom>
            <a:noFill/>
            <a:ln w="9525" cap="flat" cmpd="sng">
              <a:solidFill>
                <a:schemeClr val="dk1"/>
              </a:solidFill>
              <a:prstDash val="solid"/>
              <a:round/>
              <a:headEnd type="none" w="med" len="med"/>
              <a:tailEnd type="none" w="med" len="med"/>
            </a:ln>
          </p:spPr>
        </p:cxnSp>
      </p:grpSp>
      <p:sp>
        <p:nvSpPr>
          <p:cNvPr id="10086" name="Google Shape;10086;p76"/>
          <p:cNvSpPr txBox="1"/>
          <p:nvPr/>
        </p:nvSpPr>
        <p:spPr>
          <a:xfrm>
            <a:off x="9140831" y="5665783"/>
            <a:ext cx="84144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Calibri"/>
                <a:ea typeface="Calibri"/>
                <a:cs typeface="Calibri"/>
                <a:sym typeface="Calibri"/>
              </a:rPr>
              <a:t>router</a:t>
            </a:r>
            <a:endParaRPr sz="1800" b="0" i="0" u="none" strike="noStrike" cap="none">
              <a:solidFill>
                <a:srgbClr val="000000"/>
              </a:solidFill>
              <a:latin typeface="Calibri"/>
              <a:ea typeface="Calibri"/>
              <a:cs typeface="Calibri"/>
              <a:sym typeface="Calibri"/>
            </a:endParaRPr>
          </a:p>
        </p:txBody>
      </p:sp>
      <p:sp>
        <p:nvSpPr>
          <p:cNvPr id="10087" name="Google Shape;10087;p76"/>
          <p:cNvSpPr txBox="1"/>
          <p:nvPr/>
        </p:nvSpPr>
        <p:spPr>
          <a:xfrm>
            <a:off x="9155119" y="3386662"/>
            <a:ext cx="86927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Calibri"/>
                <a:ea typeface="Calibri"/>
                <a:cs typeface="Calibri"/>
                <a:sym typeface="Calibri"/>
              </a:rPr>
              <a:t>switch</a:t>
            </a:r>
            <a:endParaRPr sz="1800" b="0" i="0" u="none" strike="noStrike" cap="none">
              <a:solidFill>
                <a:srgbClr val="000000"/>
              </a:solidFill>
              <a:latin typeface="Calibri"/>
              <a:ea typeface="Calibri"/>
              <a:cs typeface="Calibri"/>
              <a:sym typeface="Calibri"/>
            </a:endParaRPr>
          </a:p>
        </p:txBody>
      </p:sp>
      <p:sp>
        <p:nvSpPr>
          <p:cNvPr id="10088" name="Google Shape;10088;p76"/>
          <p:cNvSpPr txBox="1"/>
          <p:nvPr/>
        </p:nvSpPr>
        <p:spPr>
          <a:xfrm>
            <a:off x="1922469" y="946145"/>
            <a:ext cx="1008062"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600"/>
              <a:buFont typeface="Noto Sans Symbols"/>
              <a:buNone/>
            </a:pPr>
            <a:r>
              <a:rPr lang="en-US" sz="1600" b="0" i="0" u="none" strike="noStrike" cap="none">
                <a:solidFill>
                  <a:srgbClr val="CC0000"/>
                </a:solidFill>
                <a:latin typeface="Arial"/>
                <a:ea typeface="Arial"/>
                <a:cs typeface="Arial"/>
                <a:sym typeface="Arial"/>
              </a:rPr>
              <a:t>message</a:t>
            </a:r>
            <a:endParaRPr/>
          </a:p>
        </p:txBody>
      </p:sp>
      <p:grpSp>
        <p:nvGrpSpPr>
          <p:cNvPr id="10089" name="Google Shape;10089;p76"/>
          <p:cNvGrpSpPr/>
          <p:nvPr/>
        </p:nvGrpSpPr>
        <p:grpSpPr>
          <a:xfrm>
            <a:off x="2982919" y="973134"/>
            <a:ext cx="679450" cy="301625"/>
            <a:chOff x="780" y="1553"/>
            <a:chExt cx="428" cy="190"/>
          </a:xfrm>
        </p:grpSpPr>
        <p:sp>
          <p:nvSpPr>
            <p:cNvPr id="10090" name="Google Shape;10090;p76"/>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91" name="Google Shape;10091;p76"/>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nvGrpSpPr>
          <p:cNvPr id="10092" name="Google Shape;10092;p76"/>
          <p:cNvGrpSpPr/>
          <p:nvPr/>
        </p:nvGrpSpPr>
        <p:grpSpPr>
          <a:xfrm>
            <a:off x="2746384" y="1290634"/>
            <a:ext cx="908050" cy="301625"/>
            <a:chOff x="1848" y="2046"/>
            <a:chExt cx="572" cy="190"/>
          </a:xfrm>
        </p:grpSpPr>
        <p:grpSp>
          <p:nvGrpSpPr>
            <p:cNvPr id="10093" name="Google Shape;10093;p76"/>
            <p:cNvGrpSpPr/>
            <p:nvPr/>
          </p:nvGrpSpPr>
          <p:grpSpPr>
            <a:xfrm>
              <a:off x="1848" y="2047"/>
              <a:ext cx="187" cy="184"/>
              <a:chOff x="1959" y="2058"/>
              <a:chExt cx="187" cy="184"/>
            </a:xfrm>
          </p:grpSpPr>
          <p:sp>
            <p:nvSpPr>
              <p:cNvPr id="10094" name="Google Shape;10094;p76"/>
              <p:cNvSpPr/>
              <p:nvPr/>
            </p:nvSpPr>
            <p:spPr>
              <a:xfrm>
                <a:off x="1964"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95" name="Google Shape;10095;p76"/>
              <p:cNvSpPr/>
              <p:nvPr/>
            </p:nvSpPr>
            <p:spPr>
              <a:xfrm>
                <a:off x="1959"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grpSp>
        <p:grpSp>
          <p:nvGrpSpPr>
            <p:cNvPr id="10096" name="Google Shape;10096;p76"/>
            <p:cNvGrpSpPr/>
            <p:nvPr/>
          </p:nvGrpSpPr>
          <p:grpSpPr>
            <a:xfrm>
              <a:off x="1992" y="2046"/>
              <a:ext cx="428" cy="190"/>
              <a:chOff x="780" y="1553"/>
              <a:chExt cx="428" cy="190"/>
            </a:xfrm>
          </p:grpSpPr>
          <p:sp>
            <p:nvSpPr>
              <p:cNvPr id="10097" name="Google Shape;10097;p76"/>
              <p:cNvSpPr/>
              <p:nvPr/>
            </p:nvSpPr>
            <p:spPr>
              <a:xfrm>
                <a:off x="817" y="1571"/>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98" name="Google Shape;10098;p76"/>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grpSp>
        <p:nvGrpSpPr>
          <p:cNvPr id="10099" name="Google Shape;10099;p76"/>
          <p:cNvGrpSpPr/>
          <p:nvPr/>
        </p:nvGrpSpPr>
        <p:grpSpPr>
          <a:xfrm>
            <a:off x="2438407" y="1622425"/>
            <a:ext cx="323850" cy="295274"/>
            <a:chOff x="1948" y="2058"/>
            <a:chExt cx="204" cy="184"/>
          </a:xfrm>
        </p:grpSpPr>
        <p:sp>
          <p:nvSpPr>
            <p:cNvPr id="10100" name="Google Shape;10100;p76"/>
            <p:cNvSpPr/>
            <p:nvPr/>
          </p:nvSpPr>
          <p:spPr>
            <a:xfrm>
              <a:off x="1948" y="2075"/>
              <a:ext cx="191"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101" name="Google Shape;10101;p76"/>
            <p:cNvSpPr/>
            <p:nvPr/>
          </p:nvSpPr>
          <p:spPr>
            <a:xfrm>
              <a:off x="1965"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grpSp>
      <p:sp>
        <p:nvSpPr>
          <p:cNvPr id="10102" name="Google Shape;10102;p76"/>
          <p:cNvSpPr txBox="1"/>
          <p:nvPr/>
        </p:nvSpPr>
        <p:spPr>
          <a:xfrm>
            <a:off x="1376369" y="1897058"/>
            <a:ext cx="704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600"/>
              <a:buFont typeface="Noto Sans Symbols"/>
              <a:buNone/>
            </a:pPr>
            <a:r>
              <a:rPr lang="en-US" sz="1600" b="0" i="0" u="none" strike="noStrike" cap="none">
                <a:solidFill>
                  <a:srgbClr val="CC0000"/>
                </a:solidFill>
                <a:latin typeface="Arial"/>
                <a:ea typeface="Arial"/>
                <a:cs typeface="Arial"/>
                <a:sym typeface="Arial"/>
              </a:rPr>
              <a:t>frame</a:t>
            </a:r>
            <a:endParaRPr/>
          </a:p>
        </p:txBody>
      </p:sp>
      <p:grpSp>
        <p:nvGrpSpPr>
          <p:cNvPr id="10103" name="Google Shape;10103;p76"/>
          <p:cNvGrpSpPr/>
          <p:nvPr/>
        </p:nvGrpSpPr>
        <p:grpSpPr>
          <a:xfrm flipH="1">
            <a:off x="5359407" y="1341434"/>
            <a:ext cx="803275" cy="771525"/>
            <a:chOff x="-44" y="1473"/>
            <a:chExt cx="981" cy="1105"/>
          </a:xfrm>
        </p:grpSpPr>
        <p:pic>
          <p:nvPicPr>
            <p:cNvPr id="10104" name="Google Shape;10104;p76"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105" name="Google Shape;10105;p7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0106" name="Google Shape;10106;p76"/>
          <p:cNvSpPr/>
          <p:nvPr/>
        </p:nvSpPr>
        <p:spPr>
          <a:xfrm>
            <a:off x="4178506" y="4871041"/>
            <a:ext cx="360362" cy="1522901"/>
          </a:xfrm>
          <a:custGeom>
            <a:avLst/>
            <a:gdLst/>
            <a:ahLst/>
            <a:cxnLst/>
            <a:rect l="l" t="t" r="r" b="b"/>
            <a:pathLst>
              <a:path w="267" h="1186" extrusionOk="0">
                <a:moveTo>
                  <a:pt x="254" y="466"/>
                </a:moveTo>
                <a:lnTo>
                  <a:pt x="0" y="0"/>
                </a:lnTo>
                <a:lnTo>
                  <a:pt x="0" y="1186"/>
                </a:lnTo>
                <a:lnTo>
                  <a:pt x="267" y="652"/>
                </a:lnTo>
                <a:lnTo>
                  <a:pt x="254" y="466"/>
                </a:ln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0107" name="Google Shape;10107;p76"/>
          <p:cNvGrpSpPr/>
          <p:nvPr/>
        </p:nvGrpSpPr>
        <p:grpSpPr>
          <a:xfrm flipH="1">
            <a:off x="4397382" y="5224459"/>
            <a:ext cx="803275" cy="771525"/>
            <a:chOff x="-44" y="1473"/>
            <a:chExt cx="981" cy="1105"/>
          </a:xfrm>
        </p:grpSpPr>
        <p:pic>
          <p:nvPicPr>
            <p:cNvPr id="10108" name="Google Shape;10108;p76"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109" name="Google Shape;10109;p7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0110" name="Google Shape;10110;p76"/>
          <p:cNvSpPr txBox="1"/>
          <p:nvPr/>
        </p:nvSpPr>
        <p:spPr>
          <a:xfrm>
            <a:off x="7030180" y="2584590"/>
            <a:ext cx="1317625" cy="695325"/>
          </a:xfrm>
          <a:prstGeom prst="rect">
            <a:avLst/>
          </a:prstGeom>
          <a:noFill/>
          <a:ln>
            <a:noFill/>
          </a:ln>
          <a:effectLst>
            <a:outerShdw blurRad="114300" dist="38100" dir="18900000" sx="123000" sy="123000" algn="bl"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link</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physical</a:t>
            </a:r>
            <a:endParaRPr/>
          </a:p>
        </p:txBody>
      </p:sp>
      <p:sp>
        <p:nvSpPr>
          <p:cNvPr id="10111" name="Google Shape;10111;p7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0088"/>
                                        </p:tgtEl>
                                      </p:cBhvr>
                                    </p:animEffect>
                                    <p:set>
                                      <p:cBhvr>
                                        <p:cTn id="7" dur="1" fill="hold">
                                          <p:stCondLst>
                                            <p:cond delay="2000"/>
                                          </p:stCondLst>
                                        </p:cTn>
                                        <p:tgtEl>
                                          <p:spTgt spid="1008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02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0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1"/>
                                          </p:stCondLst>
                                        </p:cTn>
                                        <p:tgtEl>
                                          <p:spTgt spid="10089"/>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1"/>
                                          </p:stCondLst>
                                        </p:cTn>
                                        <p:tgtEl>
                                          <p:spTgt spid="1002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0019"/>
                                        </p:tgtEl>
                                      </p:cBhvr>
                                    </p:animEffect>
                                    <p:set>
                                      <p:cBhvr>
                                        <p:cTn id="22" dur="1" fill="hold">
                                          <p:stCondLst>
                                            <p:cond delay="500"/>
                                          </p:stCondLst>
                                        </p:cTn>
                                        <p:tgtEl>
                                          <p:spTgt spid="1001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0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0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1"/>
                                          </p:stCondLst>
                                        </p:cTn>
                                        <p:tgtEl>
                                          <p:spTgt spid="1009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1"/>
                                          </p:stCondLst>
                                        </p:cTn>
                                        <p:tgtEl>
                                          <p:spTgt spid="1009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0023"/>
                                        </p:tgtEl>
                                      </p:cBhvr>
                                    </p:animEffect>
                                    <p:set>
                                      <p:cBhvr>
                                        <p:cTn id="39" dur="1" fill="hold">
                                          <p:stCondLst>
                                            <p:cond delay="500"/>
                                          </p:stCondLst>
                                        </p:cTn>
                                        <p:tgtEl>
                                          <p:spTgt spid="10023"/>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100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07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10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1"/>
                                          </p:stCondLst>
                                        </p:cTn>
                                        <p:tgtEl>
                                          <p:spTgt spid="10012"/>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0102"/>
                                        </p:tgtEl>
                                      </p:cBhvr>
                                    </p:animEffect>
                                    <p:set>
                                      <p:cBhvr>
                                        <p:cTn id="54" dur="1" fill="hold">
                                          <p:stCondLst>
                                            <p:cond delay="500"/>
                                          </p:stCondLst>
                                        </p:cTn>
                                        <p:tgtEl>
                                          <p:spTgt spid="1010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1"/>
                                          </p:stCondLst>
                                        </p:cTn>
                                        <p:tgtEl>
                                          <p:spTgt spid="10077"/>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007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063"/>
                                        </p:tgtEl>
                                        <p:attrNameLst>
                                          <p:attrName>style.visibility</p:attrName>
                                        </p:attrNameLst>
                                      </p:cBhvr>
                                      <p:to>
                                        <p:strVal val="visible"/>
                                      </p:to>
                                    </p:set>
                                    <p:animEffect transition="in" filter="fade">
                                      <p:cBhvr>
                                        <p:cTn id="65" dur="500"/>
                                        <p:tgtEl>
                                          <p:spTgt spid="1006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54"/>
                                        </p:tgtEl>
                                        <p:attrNameLst>
                                          <p:attrName>style.visibility</p:attrName>
                                        </p:attrNameLst>
                                      </p:cBhvr>
                                      <p:to>
                                        <p:strVal val="visible"/>
                                      </p:to>
                                    </p:set>
                                    <p:animEffect transition="in" filter="fade">
                                      <p:cBhvr>
                                        <p:cTn id="70" dur="500"/>
                                        <p:tgtEl>
                                          <p:spTgt spid="100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025"/>
                                        </p:tgtEl>
                                        <p:attrNameLst>
                                          <p:attrName>style.visibility</p:attrName>
                                        </p:attrNameLst>
                                      </p:cBhvr>
                                      <p:to>
                                        <p:strVal val="visible"/>
                                      </p:to>
                                    </p:set>
                                    <p:animEffect transition="in" filter="fade">
                                      <p:cBhvr>
                                        <p:cTn id="75" dur="500"/>
                                        <p:tgtEl>
                                          <p:spTgt spid="1002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0034"/>
                                        </p:tgtEl>
                                        <p:attrNameLst>
                                          <p:attrName>style.visibility</p:attrName>
                                        </p:attrNameLst>
                                      </p:cBhvr>
                                      <p:to>
                                        <p:strVal val="visible"/>
                                      </p:to>
                                    </p:set>
                                    <p:animEffect transition="in" filter="fade">
                                      <p:cBhvr>
                                        <p:cTn id="80" dur="500"/>
                                        <p:tgtEl>
                                          <p:spTgt spid="100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0041"/>
                                        </p:tgtEl>
                                        <p:attrNameLst>
                                          <p:attrName>style.visibility</p:attrName>
                                        </p:attrNameLst>
                                      </p:cBhvr>
                                      <p:to>
                                        <p:strVal val="visible"/>
                                      </p:to>
                                    </p:set>
                                    <p:animEffect transition="in" filter="fade">
                                      <p:cBhvr>
                                        <p:cTn id="85" dur="500"/>
                                        <p:tgtEl>
                                          <p:spTgt spid="1004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0046"/>
                                        </p:tgtEl>
                                        <p:attrNameLst>
                                          <p:attrName>style.visibility</p:attrName>
                                        </p:attrNameLst>
                                      </p:cBhvr>
                                      <p:to>
                                        <p:strVal val="visible"/>
                                      </p:to>
                                    </p:set>
                                    <p:animEffect transition="in" filter="fade">
                                      <p:cBhvr>
                                        <p:cTn id="90" dur="500"/>
                                        <p:tgtEl>
                                          <p:spTgt spid="10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116"/>
        <p:cNvGrpSpPr/>
        <p:nvPr/>
      </p:nvGrpSpPr>
      <p:grpSpPr>
        <a:xfrm>
          <a:off x="0" y="0"/>
          <a:ext cx="0" cy="0"/>
          <a:chOff x="0" y="0"/>
          <a:chExt cx="0" cy="0"/>
        </a:xfrm>
      </p:grpSpPr>
      <p:sp>
        <p:nvSpPr>
          <p:cNvPr id="10117" name="Google Shape;10117;g14937f74354_0_132"/>
          <p:cNvSpPr txBox="1">
            <a:spLocks noGrp="1"/>
          </p:cNvSpPr>
          <p:nvPr>
            <p:ph type="title"/>
          </p:nvPr>
        </p:nvSpPr>
        <p:spPr>
          <a:xfrm>
            <a:off x="825267" y="291947"/>
            <a:ext cx="10515600" cy="894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dirty="0"/>
              <a:t>ISO/OSI reference </a:t>
            </a:r>
            <a:r>
              <a:rPr lang="en-US" dirty="0"/>
              <a:t>m</a:t>
            </a:r>
            <a:r>
              <a:rPr lang="en-US" sz="4400" dirty="0"/>
              <a:t>odel</a:t>
            </a:r>
            <a:endParaRPr sz="4400" dirty="0"/>
          </a:p>
        </p:txBody>
      </p:sp>
      <p:sp>
        <p:nvSpPr>
          <p:cNvPr id="10118" name="Google Shape;10118;g14937f74354_0_132"/>
          <p:cNvSpPr txBox="1">
            <a:spLocks noGrp="1"/>
          </p:cNvSpPr>
          <p:nvPr>
            <p:ph type="sldNum" idx="12"/>
          </p:nvPr>
        </p:nvSpPr>
        <p:spPr>
          <a:xfrm>
            <a:off x="9219616" y="644308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81</a:t>
            </a:fld>
            <a:endParaRPr/>
          </a:p>
        </p:txBody>
      </p:sp>
      <p:sp>
        <p:nvSpPr>
          <p:cNvPr id="10119" name="Google Shape;10119;g14937f74354_0_132"/>
          <p:cNvSpPr txBox="1"/>
          <p:nvPr/>
        </p:nvSpPr>
        <p:spPr>
          <a:xfrm>
            <a:off x="665343" y="1341922"/>
            <a:ext cx="6765600" cy="51309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A3"/>
              </a:buClr>
              <a:buSzPts val="3200"/>
              <a:buFont typeface="Noto Sans Symbols"/>
              <a:buNone/>
            </a:pPr>
            <a:r>
              <a:rPr lang="en-US" sz="3200">
                <a:solidFill>
                  <a:schemeClr val="dk1"/>
                </a:solidFill>
                <a:latin typeface="Calibri"/>
                <a:ea typeface="Calibri"/>
                <a:cs typeface="Calibri"/>
                <a:sym typeface="Calibri"/>
              </a:rPr>
              <a:t>Two layers not found in  Internet protocol stack!</a:t>
            </a:r>
            <a:endParaRPr/>
          </a:p>
          <a:p>
            <a:pPr marL="287337" marR="0" lvl="0" indent="-287337" algn="l" rtl="0">
              <a:lnSpc>
                <a:spcPct val="90000"/>
              </a:lnSpc>
              <a:spcBef>
                <a:spcPts val="1000"/>
              </a:spcBef>
              <a:spcAft>
                <a:spcPts val="0"/>
              </a:spcAft>
              <a:buClr>
                <a:srgbClr val="0000A3"/>
              </a:buClr>
              <a:buSzPts val="2800"/>
              <a:buFont typeface="Noto Sans Symbols"/>
              <a:buChar char="▪"/>
            </a:pPr>
            <a:r>
              <a:rPr lang="en-US" sz="2800" i="1">
                <a:solidFill>
                  <a:srgbClr val="C00000"/>
                </a:solidFill>
                <a:latin typeface="Calibri"/>
                <a:ea typeface="Calibri"/>
                <a:cs typeface="Calibri"/>
                <a:sym typeface="Calibri"/>
              </a:rPr>
              <a:t>presentation:</a:t>
            </a:r>
            <a:r>
              <a:rPr lang="en-US" sz="2800">
                <a:solidFill>
                  <a:srgbClr val="C00000"/>
                </a:solidFill>
                <a:latin typeface="Calibri"/>
                <a:ea typeface="Calibri"/>
                <a:cs typeface="Calibri"/>
                <a:sym typeface="Calibri"/>
              </a:rPr>
              <a:t> </a:t>
            </a:r>
            <a:r>
              <a:rPr lang="en-US" sz="2800">
                <a:solidFill>
                  <a:schemeClr val="dk1"/>
                </a:solidFill>
                <a:latin typeface="Calibri"/>
                <a:ea typeface="Calibri"/>
                <a:cs typeface="Calibri"/>
                <a:sym typeface="Calibri"/>
              </a:rPr>
              <a:t>allow applications to interpret meaning of data, e.g., encryption, compression, machine-specific conventions</a:t>
            </a:r>
            <a:endParaRPr/>
          </a:p>
          <a:p>
            <a:pPr marL="287337" marR="0" lvl="0" indent="-287337" algn="l" rtl="0">
              <a:lnSpc>
                <a:spcPct val="90000"/>
              </a:lnSpc>
              <a:spcBef>
                <a:spcPts val="1000"/>
              </a:spcBef>
              <a:spcAft>
                <a:spcPts val="0"/>
              </a:spcAft>
              <a:buClr>
                <a:srgbClr val="0000A3"/>
              </a:buClr>
              <a:buSzPts val="2800"/>
              <a:buFont typeface="Noto Sans Symbols"/>
              <a:buChar char="▪"/>
            </a:pPr>
            <a:r>
              <a:rPr lang="en-US" sz="2800" i="1">
                <a:solidFill>
                  <a:srgbClr val="C00000"/>
                </a:solidFill>
                <a:latin typeface="Calibri"/>
                <a:ea typeface="Calibri"/>
                <a:cs typeface="Calibri"/>
                <a:sym typeface="Calibri"/>
              </a:rPr>
              <a:t>session:</a:t>
            </a:r>
            <a:r>
              <a:rPr lang="en-US" sz="2800">
                <a:solidFill>
                  <a:srgbClr val="C00000"/>
                </a:solidFill>
                <a:latin typeface="Calibri"/>
                <a:ea typeface="Calibri"/>
                <a:cs typeface="Calibri"/>
                <a:sym typeface="Calibri"/>
              </a:rPr>
              <a:t> </a:t>
            </a:r>
            <a:r>
              <a:rPr lang="en-US" sz="2800">
                <a:solidFill>
                  <a:schemeClr val="dk1"/>
                </a:solidFill>
                <a:latin typeface="Calibri"/>
                <a:ea typeface="Calibri"/>
                <a:cs typeface="Calibri"/>
                <a:sym typeface="Calibri"/>
              </a:rPr>
              <a:t>synchronization, checkpointing, recovery of data exchange</a:t>
            </a:r>
            <a:endParaRPr/>
          </a:p>
          <a:p>
            <a:pPr marL="287337" marR="0" lvl="0" indent="-287337" algn="l" rtl="0">
              <a:lnSpc>
                <a:spcPct val="9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Internet stack “missing” these layers!</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these services, </a:t>
            </a:r>
            <a:r>
              <a:rPr lang="en-US" sz="2800" b="0" i="1" u="none" strike="noStrike" cap="none">
                <a:solidFill>
                  <a:schemeClr val="dk1"/>
                </a:solidFill>
                <a:latin typeface="Calibri"/>
                <a:ea typeface="Calibri"/>
                <a:cs typeface="Calibri"/>
                <a:sym typeface="Calibri"/>
              </a:rPr>
              <a:t>if needed,</a:t>
            </a:r>
            <a:r>
              <a:rPr lang="en-US" sz="2800" b="0" i="0" u="none" strike="noStrike" cap="none">
                <a:solidFill>
                  <a:schemeClr val="dk1"/>
                </a:solidFill>
                <a:latin typeface="Calibri"/>
                <a:ea typeface="Calibri"/>
                <a:cs typeface="Calibri"/>
                <a:sym typeface="Calibri"/>
              </a:rPr>
              <a:t> must be implemented in application</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needed?</a:t>
            </a:r>
            <a:endParaRPr sz="2800" b="0" i="0" u="none" strike="noStrike" cap="none">
              <a:solidFill>
                <a:schemeClr val="dk1"/>
              </a:solidFill>
              <a:latin typeface="Calibri"/>
              <a:ea typeface="Calibri"/>
              <a:cs typeface="Calibri"/>
              <a:sym typeface="Calibri"/>
            </a:endParaRPr>
          </a:p>
        </p:txBody>
      </p:sp>
      <p:sp>
        <p:nvSpPr>
          <p:cNvPr id="10120" name="Google Shape;10120;g14937f74354_0_132"/>
          <p:cNvSpPr/>
          <p:nvPr/>
        </p:nvSpPr>
        <p:spPr>
          <a:xfrm>
            <a:off x="8622241" y="1413668"/>
            <a:ext cx="1892400" cy="35307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0121" name="Google Shape;10121;g14937f74354_0_132"/>
          <p:cNvSpPr/>
          <p:nvPr/>
        </p:nvSpPr>
        <p:spPr>
          <a:xfrm>
            <a:off x="8507941" y="1550193"/>
            <a:ext cx="1892400" cy="3586200"/>
          </a:xfrm>
          <a:prstGeom prst="rect">
            <a:avLst/>
          </a:prstGeom>
          <a:solidFill>
            <a:schemeClr val="l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0122" name="Google Shape;10122;g14937f74354_0_132"/>
          <p:cNvSpPr txBox="1"/>
          <p:nvPr/>
        </p:nvSpPr>
        <p:spPr>
          <a:xfrm>
            <a:off x="8465079" y="1721643"/>
            <a:ext cx="1982700" cy="3453900"/>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None/>
            </a:pPr>
            <a:r>
              <a:rPr lang="en-US" sz="2400">
                <a:solidFill>
                  <a:schemeClr val="dk1"/>
                </a:solidFill>
                <a:latin typeface="Arial"/>
                <a:ea typeface="Arial"/>
                <a:cs typeface="Arial"/>
                <a:sym typeface="Arial"/>
              </a:rPr>
              <a:t>application</a:t>
            </a:r>
            <a:endParaRPr/>
          </a:p>
          <a:p>
            <a:pPr marL="0" marR="0" lvl="0" indent="0" algn="ctr" rtl="0">
              <a:lnSpc>
                <a:spcPct val="70000"/>
              </a:lnSpc>
              <a:spcBef>
                <a:spcPts val="0"/>
              </a:spcBef>
              <a:spcAft>
                <a:spcPts val="0"/>
              </a:spcAft>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None/>
            </a:pPr>
            <a:r>
              <a:rPr lang="en-US" sz="2400">
                <a:solidFill>
                  <a:schemeClr val="dk1"/>
                </a:solidFill>
                <a:latin typeface="Arial"/>
                <a:ea typeface="Arial"/>
                <a:cs typeface="Arial"/>
                <a:sym typeface="Arial"/>
              </a:rPr>
              <a:t>presentation</a:t>
            </a:r>
            <a:endParaRPr/>
          </a:p>
          <a:p>
            <a:pPr marL="0" marR="0" lvl="0" indent="0" algn="ctr" rtl="0">
              <a:lnSpc>
                <a:spcPct val="70000"/>
              </a:lnSpc>
              <a:spcBef>
                <a:spcPts val="0"/>
              </a:spcBef>
              <a:spcAft>
                <a:spcPts val="0"/>
              </a:spcAft>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None/>
            </a:pPr>
            <a:r>
              <a:rPr lang="en-US" sz="2400">
                <a:solidFill>
                  <a:schemeClr val="dk1"/>
                </a:solidFill>
                <a:latin typeface="Arial"/>
                <a:ea typeface="Arial"/>
                <a:cs typeface="Arial"/>
                <a:sym typeface="Arial"/>
              </a:rPr>
              <a:t>session</a:t>
            </a:r>
            <a:endParaRPr/>
          </a:p>
          <a:p>
            <a:pPr marL="0" marR="0" lvl="0" indent="0" algn="ctr" rtl="0">
              <a:lnSpc>
                <a:spcPct val="70000"/>
              </a:lnSpc>
              <a:spcBef>
                <a:spcPts val="0"/>
              </a:spcBef>
              <a:spcAft>
                <a:spcPts val="0"/>
              </a:spcAft>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None/>
            </a:pPr>
            <a:r>
              <a:rPr lang="en-US" sz="2400">
                <a:solidFill>
                  <a:schemeClr val="dk1"/>
                </a:solidFill>
                <a:latin typeface="Arial"/>
                <a:ea typeface="Arial"/>
                <a:cs typeface="Arial"/>
                <a:sym typeface="Arial"/>
              </a:rPr>
              <a:t>transport</a:t>
            </a:r>
            <a:endParaRPr/>
          </a:p>
          <a:p>
            <a:pPr marL="0" marR="0" lvl="0" indent="0" algn="ctr" rtl="0">
              <a:lnSpc>
                <a:spcPct val="70000"/>
              </a:lnSpc>
              <a:spcBef>
                <a:spcPts val="0"/>
              </a:spcBef>
              <a:spcAft>
                <a:spcPts val="0"/>
              </a:spcAft>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None/>
            </a:pPr>
            <a:r>
              <a:rPr lang="en-US" sz="2400">
                <a:solidFill>
                  <a:schemeClr val="dk1"/>
                </a:solidFill>
                <a:latin typeface="Arial"/>
                <a:ea typeface="Arial"/>
                <a:cs typeface="Arial"/>
                <a:sym typeface="Arial"/>
              </a:rPr>
              <a:t>network</a:t>
            </a:r>
            <a:endParaRPr/>
          </a:p>
          <a:p>
            <a:pPr marL="0" marR="0" lvl="0" indent="0" algn="ctr" rtl="0">
              <a:lnSpc>
                <a:spcPct val="70000"/>
              </a:lnSpc>
              <a:spcBef>
                <a:spcPts val="0"/>
              </a:spcBef>
              <a:spcAft>
                <a:spcPts val="0"/>
              </a:spcAft>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None/>
            </a:pPr>
            <a:r>
              <a:rPr lang="en-US" sz="2400">
                <a:solidFill>
                  <a:schemeClr val="dk1"/>
                </a:solidFill>
                <a:latin typeface="Arial"/>
                <a:ea typeface="Arial"/>
                <a:cs typeface="Arial"/>
                <a:sym typeface="Arial"/>
              </a:rPr>
              <a:t>link</a:t>
            </a:r>
            <a:endParaRPr/>
          </a:p>
          <a:p>
            <a:pPr marL="0" marR="0" lvl="0" indent="0" algn="ctr" rtl="0">
              <a:lnSpc>
                <a:spcPct val="70000"/>
              </a:lnSpc>
              <a:spcBef>
                <a:spcPts val="0"/>
              </a:spcBef>
              <a:spcAft>
                <a:spcPts val="0"/>
              </a:spcAft>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None/>
            </a:pPr>
            <a:r>
              <a:rPr lang="en-US" sz="2400">
                <a:solidFill>
                  <a:schemeClr val="dk1"/>
                </a:solidFill>
                <a:latin typeface="Arial"/>
                <a:ea typeface="Arial"/>
                <a:cs typeface="Arial"/>
                <a:sym typeface="Arial"/>
              </a:rPr>
              <a:t>physical</a:t>
            </a:r>
            <a:endParaRPr/>
          </a:p>
        </p:txBody>
      </p:sp>
      <p:cxnSp>
        <p:nvCxnSpPr>
          <p:cNvPr id="10123" name="Google Shape;10123;g14937f74354_0_132"/>
          <p:cNvCxnSpPr/>
          <p:nvPr/>
        </p:nvCxnSpPr>
        <p:spPr>
          <a:xfrm>
            <a:off x="8487304" y="2142331"/>
            <a:ext cx="1886100" cy="0"/>
          </a:xfrm>
          <a:prstGeom prst="straightConnector1">
            <a:avLst/>
          </a:prstGeom>
          <a:noFill/>
          <a:ln w="38100" cap="flat" cmpd="sng">
            <a:solidFill>
              <a:schemeClr val="dk1"/>
            </a:solidFill>
            <a:prstDash val="solid"/>
            <a:round/>
            <a:headEnd type="none" w="med" len="med"/>
            <a:tailEnd type="none" w="med" len="med"/>
          </a:ln>
        </p:spPr>
      </p:cxnSp>
      <p:cxnSp>
        <p:nvCxnSpPr>
          <p:cNvPr id="10124" name="Google Shape;10124;g14937f74354_0_132"/>
          <p:cNvCxnSpPr/>
          <p:nvPr/>
        </p:nvCxnSpPr>
        <p:spPr>
          <a:xfrm>
            <a:off x="8501591" y="3118643"/>
            <a:ext cx="1886100" cy="0"/>
          </a:xfrm>
          <a:prstGeom prst="straightConnector1">
            <a:avLst/>
          </a:prstGeom>
          <a:noFill/>
          <a:ln w="38100" cap="flat" cmpd="sng">
            <a:solidFill>
              <a:schemeClr val="dk1"/>
            </a:solidFill>
            <a:prstDash val="solid"/>
            <a:round/>
            <a:headEnd type="none" w="med" len="med"/>
            <a:tailEnd type="none" w="med" len="med"/>
          </a:ln>
        </p:spPr>
      </p:cxnSp>
      <p:cxnSp>
        <p:nvCxnSpPr>
          <p:cNvPr id="10125" name="Google Shape;10125;g14937f74354_0_132"/>
          <p:cNvCxnSpPr/>
          <p:nvPr/>
        </p:nvCxnSpPr>
        <p:spPr>
          <a:xfrm>
            <a:off x="8501591" y="3658393"/>
            <a:ext cx="1886100" cy="0"/>
          </a:xfrm>
          <a:prstGeom prst="straightConnector1">
            <a:avLst/>
          </a:prstGeom>
          <a:noFill/>
          <a:ln w="38100" cap="flat" cmpd="sng">
            <a:solidFill>
              <a:schemeClr val="dk1"/>
            </a:solidFill>
            <a:prstDash val="solid"/>
            <a:round/>
            <a:headEnd type="none" w="med" len="med"/>
            <a:tailEnd type="none" w="med" len="med"/>
          </a:ln>
        </p:spPr>
      </p:cxnSp>
      <p:cxnSp>
        <p:nvCxnSpPr>
          <p:cNvPr id="10126" name="Google Shape;10126;g14937f74354_0_132"/>
          <p:cNvCxnSpPr/>
          <p:nvPr/>
        </p:nvCxnSpPr>
        <p:spPr>
          <a:xfrm>
            <a:off x="8503179" y="4674393"/>
            <a:ext cx="1886100" cy="0"/>
          </a:xfrm>
          <a:prstGeom prst="straightConnector1">
            <a:avLst/>
          </a:prstGeom>
          <a:noFill/>
          <a:ln w="38100" cap="flat" cmpd="sng">
            <a:solidFill>
              <a:schemeClr val="dk1"/>
            </a:solidFill>
            <a:prstDash val="solid"/>
            <a:round/>
            <a:headEnd type="none" w="med" len="med"/>
            <a:tailEnd type="none" w="med" len="med"/>
          </a:ln>
        </p:spPr>
      </p:cxnSp>
      <p:cxnSp>
        <p:nvCxnSpPr>
          <p:cNvPr id="10127" name="Google Shape;10127;g14937f74354_0_132"/>
          <p:cNvCxnSpPr/>
          <p:nvPr/>
        </p:nvCxnSpPr>
        <p:spPr>
          <a:xfrm>
            <a:off x="8487304" y="4191793"/>
            <a:ext cx="1886100" cy="0"/>
          </a:xfrm>
          <a:prstGeom prst="straightConnector1">
            <a:avLst/>
          </a:prstGeom>
          <a:noFill/>
          <a:ln w="38100" cap="flat" cmpd="sng">
            <a:solidFill>
              <a:schemeClr val="dk1"/>
            </a:solidFill>
            <a:prstDash val="solid"/>
            <a:round/>
            <a:headEnd type="none" w="med" len="med"/>
            <a:tailEnd type="none" w="med" len="med"/>
          </a:ln>
        </p:spPr>
      </p:cxnSp>
      <p:cxnSp>
        <p:nvCxnSpPr>
          <p:cNvPr id="10128" name="Google Shape;10128;g14937f74354_0_132"/>
          <p:cNvCxnSpPr/>
          <p:nvPr/>
        </p:nvCxnSpPr>
        <p:spPr>
          <a:xfrm>
            <a:off x="8485716" y="2661443"/>
            <a:ext cx="1886100" cy="0"/>
          </a:xfrm>
          <a:prstGeom prst="straightConnector1">
            <a:avLst/>
          </a:prstGeom>
          <a:noFill/>
          <a:ln w="38100" cap="flat" cmpd="sng">
            <a:solidFill>
              <a:schemeClr val="dk1"/>
            </a:solidFill>
            <a:prstDash val="solid"/>
            <a:round/>
            <a:headEnd type="none" w="med" len="med"/>
            <a:tailEnd type="none" w="med" len="med"/>
          </a:ln>
        </p:spPr>
      </p:cxnSp>
      <p:sp>
        <p:nvSpPr>
          <p:cNvPr id="10129" name="Google Shape;10129;g14937f74354_0_132"/>
          <p:cNvSpPr txBox="1"/>
          <p:nvPr/>
        </p:nvSpPr>
        <p:spPr>
          <a:xfrm>
            <a:off x="8246534" y="5352939"/>
            <a:ext cx="24663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The seven layer OSI/ISO </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reference model</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134"/>
        <p:cNvGrpSpPr/>
        <p:nvPr/>
      </p:nvGrpSpPr>
      <p:grpSpPr>
        <a:xfrm>
          <a:off x="0" y="0"/>
          <a:ext cx="0" cy="0"/>
          <a:chOff x="0" y="0"/>
          <a:chExt cx="0" cy="0"/>
        </a:xfrm>
      </p:grpSpPr>
      <p:sp>
        <p:nvSpPr>
          <p:cNvPr id="10135" name="Google Shape;10135;p77"/>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1: roadmap</a:t>
            </a:r>
            <a:endParaRPr/>
          </a:p>
        </p:txBody>
      </p:sp>
      <p:sp>
        <p:nvSpPr>
          <p:cNvPr id="10136" name="Google Shape;10136;p7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82</a:t>
            </a:fld>
            <a:endParaRPr/>
          </a:p>
        </p:txBody>
      </p:sp>
      <p:sp>
        <p:nvSpPr>
          <p:cNvPr id="10137" name="Google Shape;10137;p77"/>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fontScale="92500"/>
          </a:bodyPr>
          <a:lstStyle/>
          <a:p>
            <a:pPr marL="403225" lvl="0" indent="-285750" algn="l" rtl="0">
              <a:lnSpc>
                <a:spcPct val="90000"/>
              </a:lnSpc>
              <a:spcBef>
                <a:spcPts val="0"/>
              </a:spcBef>
              <a:spcAft>
                <a:spcPts val="0"/>
              </a:spcAft>
              <a:buClr>
                <a:srgbClr val="BFBFBF"/>
              </a:buClr>
              <a:buSzPct val="100000"/>
              <a:buChar char="▪"/>
            </a:pPr>
            <a:r>
              <a:rPr lang="en-US" sz="3200">
                <a:solidFill>
                  <a:srgbClr val="A5A5A5"/>
                </a:solidFill>
                <a:latin typeface="Calibri"/>
                <a:ea typeface="Calibri"/>
                <a:cs typeface="Calibri"/>
                <a:sym typeface="Calibri"/>
              </a:rPr>
              <a:t>What </a:t>
            </a:r>
            <a:r>
              <a:rPr lang="en-US" sz="3200" i="1">
                <a:solidFill>
                  <a:srgbClr val="A5A5A5"/>
                </a:solidFill>
                <a:latin typeface="Calibri"/>
                <a:ea typeface="Calibri"/>
                <a:cs typeface="Calibri"/>
                <a:sym typeface="Calibri"/>
              </a:rPr>
              <a:t>is</a:t>
            </a:r>
            <a:r>
              <a:rPr lang="en-US" sz="3200">
                <a:solidFill>
                  <a:srgbClr val="A5A5A5"/>
                </a:solidFill>
                <a:latin typeface="Calibri"/>
                <a:ea typeface="Calibri"/>
                <a:cs typeface="Calibri"/>
                <a:sym typeface="Calibri"/>
              </a:rPr>
              <a:t> the Internet?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What</a:t>
            </a:r>
            <a:r>
              <a:rPr lang="en-US" sz="3200" i="1">
                <a:solidFill>
                  <a:srgbClr val="A5A5A5"/>
                </a:solidFill>
                <a:latin typeface="Calibri"/>
                <a:ea typeface="Calibri"/>
                <a:cs typeface="Calibri"/>
                <a:sym typeface="Calibri"/>
              </a:rPr>
              <a:t> is </a:t>
            </a:r>
            <a:r>
              <a:rPr lang="en-US" sz="3200">
                <a:solidFill>
                  <a:srgbClr val="A5A5A5"/>
                </a:solidFill>
                <a:latin typeface="Calibri"/>
                <a:ea typeface="Calibri"/>
                <a:cs typeface="Calibri"/>
                <a:sym typeface="Calibri"/>
              </a:rPr>
              <a:t>a protocol?</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Network edge: hosts, access network, physical media</a:t>
            </a:r>
            <a:endParaRPr/>
          </a:p>
          <a:p>
            <a:pPr marL="403225" lvl="0" indent="-285750" algn="l" rtl="0">
              <a:lnSpc>
                <a:spcPct val="90000"/>
              </a:lnSpc>
              <a:spcBef>
                <a:spcPts val="800"/>
              </a:spcBef>
              <a:spcAft>
                <a:spcPts val="0"/>
              </a:spcAft>
              <a:buClr>
                <a:srgbClr val="D8D8D8"/>
              </a:buClr>
              <a:buSzPct val="100000"/>
              <a:buChar char="▪"/>
            </a:pPr>
            <a:r>
              <a:rPr lang="en-US" sz="3200">
                <a:solidFill>
                  <a:srgbClr val="BFBFBF"/>
                </a:solidFill>
                <a:latin typeface="Calibri"/>
                <a:ea typeface="Calibri"/>
                <a:cs typeface="Calibri"/>
                <a:sym typeface="Calibri"/>
              </a:rPr>
              <a:t>Network core: packet/circuit switching, internet structure</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Performance: loss, delay, throughput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Security</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Protocol layers, service models</a:t>
            </a:r>
            <a:endParaRPr/>
          </a:p>
          <a:p>
            <a:pPr marL="403225" lvl="0" indent="-285750" algn="l" rtl="0">
              <a:lnSpc>
                <a:spcPct val="90000"/>
              </a:lnSpc>
              <a:spcBef>
                <a:spcPts val="800"/>
              </a:spcBef>
              <a:spcAft>
                <a:spcPts val="0"/>
              </a:spcAft>
              <a:buClr>
                <a:srgbClr val="0000A8"/>
              </a:buClr>
              <a:buSzPct val="100000"/>
              <a:buChar char="▪"/>
            </a:pPr>
            <a:r>
              <a:rPr lang="en-US" sz="3200">
                <a:latin typeface="Calibri"/>
                <a:ea typeface="Calibri"/>
                <a:cs typeface="Calibri"/>
                <a:sym typeface="Calibri"/>
              </a:rPr>
              <a:t>History</a:t>
            </a:r>
            <a:endParaRPr/>
          </a:p>
          <a:p>
            <a:pPr marL="352425" lvl="0" indent="-222250" algn="l" rtl="0">
              <a:lnSpc>
                <a:spcPct val="90000"/>
              </a:lnSpc>
              <a:spcBef>
                <a:spcPts val="1000"/>
              </a:spcBef>
              <a:spcAft>
                <a:spcPts val="0"/>
              </a:spcAft>
              <a:buSzPct val="100000"/>
              <a:buFont typeface="Noto Sans Symbols"/>
              <a:buNone/>
            </a:pPr>
            <a:endParaRPr sz="2400"/>
          </a:p>
        </p:txBody>
      </p:sp>
      <p:pic>
        <p:nvPicPr>
          <p:cNvPr id="10138" name="Google Shape;10138;p77" descr="Kurose&amp;Ross 8th ed cover picture"/>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143"/>
        <p:cNvGrpSpPr/>
        <p:nvPr/>
      </p:nvGrpSpPr>
      <p:grpSpPr>
        <a:xfrm>
          <a:off x="0" y="0"/>
          <a:ext cx="0" cy="0"/>
          <a:chOff x="0" y="0"/>
          <a:chExt cx="0" cy="0"/>
        </a:xfrm>
      </p:grpSpPr>
      <p:pic>
        <p:nvPicPr>
          <p:cNvPr id="10144" name="Google Shape;10144;p78" descr="arpanet2"/>
          <p:cNvPicPr preferRelativeResize="0"/>
          <p:nvPr/>
        </p:nvPicPr>
        <p:blipFill rotWithShape="1">
          <a:blip r:embed="rId3">
            <a:alphaModFix/>
          </a:blip>
          <a:srcRect b="8457"/>
          <a:stretch/>
        </p:blipFill>
        <p:spPr>
          <a:xfrm>
            <a:off x="9282054" y="4269293"/>
            <a:ext cx="2443026" cy="2370206"/>
          </a:xfrm>
          <a:prstGeom prst="rect">
            <a:avLst/>
          </a:prstGeom>
          <a:noFill/>
          <a:ln>
            <a:noFill/>
          </a:ln>
        </p:spPr>
      </p:pic>
      <p:sp>
        <p:nvSpPr>
          <p:cNvPr id="10145" name="Google Shape;10145;p78"/>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Internet history</a:t>
            </a:r>
            <a:endParaRPr sz="4400"/>
          </a:p>
        </p:txBody>
      </p:sp>
      <p:sp>
        <p:nvSpPr>
          <p:cNvPr id="10146" name="Google Shape;10146;p78"/>
          <p:cNvSpPr txBox="1"/>
          <p:nvPr/>
        </p:nvSpPr>
        <p:spPr>
          <a:xfrm>
            <a:off x="774700" y="2095499"/>
            <a:ext cx="4978400" cy="4347589"/>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1961:</a:t>
            </a:r>
            <a:r>
              <a:rPr lang="en-US" sz="2800" b="0" i="0" u="none" strike="noStrike" cap="none">
                <a:solidFill>
                  <a:srgbClr val="000000"/>
                </a:solidFill>
                <a:latin typeface="Calibri"/>
                <a:ea typeface="Calibri"/>
                <a:cs typeface="Calibri"/>
                <a:sym typeface="Calibri"/>
              </a:rPr>
              <a:t> Kleinrock - queueing theory shows effectiveness of packet-switching</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1964:</a:t>
            </a:r>
            <a:r>
              <a:rPr lang="en-US" sz="2800" b="0" i="0" u="none" strike="noStrike" cap="none">
                <a:solidFill>
                  <a:srgbClr val="000000"/>
                </a:solidFill>
                <a:latin typeface="Calibri"/>
                <a:ea typeface="Calibri"/>
                <a:cs typeface="Calibri"/>
                <a:sym typeface="Calibri"/>
              </a:rPr>
              <a:t> Baran - packet-switching in military nets</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1967:</a:t>
            </a:r>
            <a:r>
              <a:rPr lang="en-US" sz="2800" b="0" i="0" u="none" strike="noStrike" cap="none">
                <a:solidFill>
                  <a:srgbClr val="000000"/>
                </a:solidFill>
                <a:latin typeface="Calibri"/>
                <a:ea typeface="Calibri"/>
                <a:cs typeface="Calibri"/>
                <a:sym typeface="Calibri"/>
              </a:rPr>
              <a:t> ARPAnet conceived by Advanced Research Projects Agency</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1969:</a:t>
            </a:r>
            <a:r>
              <a:rPr lang="en-US" sz="2800" b="0" i="0" u="none" strike="noStrike" cap="none">
                <a:solidFill>
                  <a:srgbClr val="000000"/>
                </a:solidFill>
                <a:latin typeface="Calibri"/>
                <a:ea typeface="Calibri"/>
                <a:cs typeface="Calibri"/>
                <a:sym typeface="Calibri"/>
              </a:rPr>
              <a:t> first ARPAnet node operational</a:t>
            </a:r>
            <a:endParaRPr/>
          </a:p>
        </p:txBody>
      </p:sp>
      <p:sp>
        <p:nvSpPr>
          <p:cNvPr id="10147" name="Google Shape;10147;p78"/>
          <p:cNvSpPr txBox="1"/>
          <p:nvPr/>
        </p:nvSpPr>
        <p:spPr>
          <a:xfrm>
            <a:off x="6146799" y="2087567"/>
            <a:ext cx="5578281" cy="4343888"/>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1972:</a:t>
            </a:r>
            <a:r>
              <a:rPr lang="en-US" sz="2800" b="0" i="0" u="none" strike="noStrike" cap="none">
                <a:solidFill>
                  <a:srgbClr val="000000"/>
                </a:solidFill>
                <a:latin typeface="Calibri"/>
                <a:ea typeface="Calibri"/>
                <a:cs typeface="Calibri"/>
                <a:sym typeface="Calibri"/>
              </a:rPr>
              <a:t> </a:t>
            </a:r>
            <a:endParaRPr/>
          </a:p>
          <a:p>
            <a:pPr marL="523875" marR="0" lvl="1" indent="-236537"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ARPAnet public demo</a:t>
            </a:r>
            <a:endParaRPr/>
          </a:p>
          <a:p>
            <a:pPr marL="523875" marR="0" lvl="1" indent="-236537"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NCP (Network Control Protocol) first host-host protocol </a:t>
            </a:r>
            <a:endParaRPr/>
          </a:p>
          <a:p>
            <a:pPr marL="523875" marR="0" lvl="1" indent="-236537"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first e-mail program</a:t>
            </a:r>
            <a:endParaRPr/>
          </a:p>
          <a:p>
            <a:pPr marL="523875" marR="0" lvl="1" indent="-236537"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ARPAnet has 15 nodes</a:t>
            </a:r>
            <a:endParaRPr/>
          </a:p>
          <a:p>
            <a:pPr marL="352425" marR="0" lvl="0" indent="-222250" algn="l" rtl="0">
              <a:lnSpc>
                <a:spcPct val="90000"/>
              </a:lnSpc>
              <a:spcBef>
                <a:spcPts val="1000"/>
              </a:spcBef>
              <a:spcAft>
                <a:spcPts val="0"/>
              </a:spcAft>
              <a:buClr>
                <a:srgbClr val="0000A3"/>
              </a:buClr>
              <a:buSzPts val="3200"/>
              <a:buFont typeface="Noto Sans Symbols"/>
              <a:buNone/>
            </a:pPr>
            <a:endParaRPr sz="3200" b="0" i="0" u="none" strike="noStrike" cap="none">
              <a:solidFill>
                <a:srgbClr val="000000"/>
              </a:solidFill>
              <a:latin typeface="Calibri"/>
              <a:ea typeface="Calibri"/>
              <a:cs typeface="Calibri"/>
              <a:sym typeface="Calibri"/>
            </a:endParaRPr>
          </a:p>
        </p:txBody>
      </p:sp>
      <p:sp>
        <p:nvSpPr>
          <p:cNvPr id="10148" name="Google Shape;10148;p78"/>
          <p:cNvSpPr/>
          <p:nvPr/>
        </p:nvSpPr>
        <p:spPr>
          <a:xfrm>
            <a:off x="799867" y="1211969"/>
            <a:ext cx="75684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200"/>
              <a:buFont typeface="Calibri"/>
              <a:buNone/>
            </a:pPr>
            <a:r>
              <a:rPr lang="en-US" sz="3200" b="0" i="1" u="none" strike="noStrike" cap="none">
                <a:solidFill>
                  <a:srgbClr val="C00000"/>
                </a:solidFill>
                <a:latin typeface="Calibri"/>
                <a:ea typeface="Calibri"/>
                <a:cs typeface="Calibri"/>
                <a:sym typeface="Calibri"/>
              </a:rPr>
              <a:t>1961-1972: Early packet-switching principles</a:t>
            </a:r>
            <a:endParaRPr sz="3200" b="0" i="0" u="sng" strike="noStrike" cap="none">
              <a:solidFill>
                <a:srgbClr val="C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46">
                                            <p:txEl>
                                              <p:pRg st="0" end="0"/>
                                            </p:txEl>
                                          </p:spTgt>
                                        </p:tgtEl>
                                        <p:attrNameLst>
                                          <p:attrName>style.visibility</p:attrName>
                                        </p:attrNameLst>
                                      </p:cBhvr>
                                      <p:to>
                                        <p:strVal val="visible"/>
                                      </p:to>
                                    </p:set>
                                    <p:animEffect transition="in" filter="fade">
                                      <p:cBhvr>
                                        <p:cTn id="7" dur="500"/>
                                        <p:tgtEl>
                                          <p:spTgt spid="10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46">
                                            <p:txEl>
                                              <p:pRg st="1" end="1"/>
                                            </p:txEl>
                                          </p:spTgt>
                                        </p:tgtEl>
                                        <p:attrNameLst>
                                          <p:attrName>style.visibility</p:attrName>
                                        </p:attrNameLst>
                                      </p:cBhvr>
                                      <p:to>
                                        <p:strVal val="visible"/>
                                      </p:to>
                                    </p:set>
                                    <p:animEffect transition="in" filter="fade">
                                      <p:cBhvr>
                                        <p:cTn id="12" dur="500"/>
                                        <p:tgtEl>
                                          <p:spTgt spid="10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46">
                                            <p:txEl>
                                              <p:pRg st="2" end="2"/>
                                            </p:txEl>
                                          </p:spTgt>
                                        </p:tgtEl>
                                        <p:attrNameLst>
                                          <p:attrName>style.visibility</p:attrName>
                                        </p:attrNameLst>
                                      </p:cBhvr>
                                      <p:to>
                                        <p:strVal val="visible"/>
                                      </p:to>
                                    </p:set>
                                    <p:animEffect transition="in" filter="fade">
                                      <p:cBhvr>
                                        <p:cTn id="17" dur="500"/>
                                        <p:tgtEl>
                                          <p:spTgt spid="101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46">
                                            <p:txEl>
                                              <p:pRg st="3" end="3"/>
                                            </p:txEl>
                                          </p:spTgt>
                                        </p:tgtEl>
                                        <p:attrNameLst>
                                          <p:attrName>style.visibility</p:attrName>
                                        </p:attrNameLst>
                                      </p:cBhvr>
                                      <p:to>
                                        <p:strVal val="visible"/>
                                      </p:to>
                                    </p:set>
                                    <p:animEffect transition="in" filter="fade">
                                      <p:cBhvr>
                                        <p:cTn id="22" dur="500"/>
                                        <p:tgtEl>
                                          <p:spTgt spid="101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44"/>
                                        </p:tgtEl>
                                        <p:attrNameLst>
                                          <p:attrName>style.visibility</p:attrName>
                                        </p:attrNameLst>
                                      </p:cBhvr>
                                      <p:to>
                                        <p:strVal val="visible"/>
                                      </p:to>
                                    </p:set>
                                    <p:animEffect transition="in" filter="fade">
                                      <p:cBhvr>
                                        <p:cTn id="27" dur="500"/>
                                        <p:tgtEl>
                                          <p:spTgt spid="101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147"/>
                                        </p:tgtEl>
                                        <p:attrNameLst>
                                          <p:attrName>style.visibility</p:attrName>
                                        </p:attrNameLst>
                                      </p:cBhvr>
                                      <p:to>
                                        <p:strVal val="visible"/>
                                      </p:to>
                                    </p:set>
                                    <p:animEffect transition="in" filter="fade">
                                      <p:cBhvr>
                                        <p:cTn id="32" dur="500"/>
                                        <p:tgtEl>
                                          <p:spTgt spid="10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153"/>
        <p:cNvGrpSpPr/>
        <p:nvPr/>
      </p:nvGrpSpPr>
      <p:grpSpPr>
        <a:xfrm>
          <a:off x="0" y="0"/>
          <a:ext cx="0" cy="0"/>
          <a:chOff x="0" y="0"/>
          <a:chExt cx="0" cy="0"/>
        </a:xfrm>
      </p:grpSpPr>
      <p:sp>
        <p:nvSpPr>
          <p:cNvPr id="10154" name="Google Shape;10154;p79"/>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Internet history</a:t>
            </a:r>
            <a:endParaRPr sz="4400"/>
          </a:p>
        </p:txBody>
      </p:sp>
      <p:sp>
        <p:nvSpPr>
          <p:cNvPr id="10155" name="Google Shape;10155;p79"/>
          <p:cNvSpPr txBox="1"/>
          <p:nvPr/>
        </p:nvSpPr>
        <p:spPr>
          <a:xfrm>
            <a:off x="660400" y="2095499"/>
            <a:ext cx="5283200" cy="4347589"/>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1970:</a:t>
            </a:r>
            <a:r>
              <a:rPr lang="en-US" sz="2800" b="0" i="0" u="none" strike="noStrike" cap="none">
                <a:solidFill>
                  <a:srgbClr val="000000"/>
                </a:solidFill>
                <a:latin typeface="Calibri"/>
                <a:ea typeface="Calibri"/>
                <a:cs typeface="Calibri"/>
                <a:sym typeface="Calibri"/>
              </a:rPr>
              <a:t> ALOHAnet satellite network in Hawaii</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1974:</a:t>
            </a:r>
            <a:r>
              <a:rPr lang="en-US" sz="2800" b="0" i="0" u="none" strike="noStrike" cap="none">
                <a:solidFill>
                  <a:srgbClr val="000000"/>
                </a:solidFill>
                <a:latin typeface="Calibri"/>
                <a:ea typeface="Calibri"/>
                <a:cs typeface="Calibri"/>
                <a:sym typeface="Calibri"/>
              </a:rPr>
              <a:t> Cerf and Kahn - architecture for interconnecting networks</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1976:</a:t>
            </a:r>
            <a:r>
              <a:rPr lang="en-US" sz="2800" b="0" i="0" u="none" strike="noStrike" cap="none">
                <a:solidFill>
                  <a:srgbClr val="000000"/>
                </a:solidFill>
                <a:latin typeface="Calibri"/>
                <a:ea typeface="Calibri"/>
                <a:cs typeface="Calibri"/>
                <a:sym typeface="Calibri"/>
              </a:rPr>
              <a:t> Ethernet at Xerox PARC</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late70’s:</a:t>
            </a:r>
            <a:r>
              <a:rPr lang="en-US" sz="2800" b="0" i="0" u="none" strike="noStrike" cap="none">
                <a:solidFill>
                  <a:srgbClr val="000000"/>
                </a:solidFill>
                <a:latin typeface="Calibri"/>
                <a:ea typeface="Calibri"/>
                <a:cs typeface="Calibri"/>
                <a:sym typeface="Calibri"/>
              </a:rPr>
              <a:t> proprietary architectures: DECnet, SNA, XNA</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1979:</a:t>
            </a:r>
            <a:r>
              <a:rPr lang="en-US" sz="2800" b="0" i="0" u="none" strike="noStrike" cap="none">
                <a:solidFill>
                  <a:srgbClr val="000000"/>
                </a:solidFill>
                <a:latin typeface="Calibri"/>
                <a:ea typeface="Calibri"/>
                <a:cs typeface="Calibri"/>
                <a:sym typeface="Calibri"/>
              </a:rPr>
              <a:t> ARPAnet has 200 nodes</a:t>
            </a:r>
            <a:endParaRPr/>
          </a:p>
        </p:txBody>
      </p:sp>
      <p:sp>
        <p:nvSpPr>
          <p:cNvPr id="10156" name="Google Shape;10156;p79"/>
          <p:cNvSpPr/>
          <p:nvPr/>
        </p:nvSpPr>
        <p:spPr>
          <a:xfrm>
            <a:off x="790785" y="1202606"/>
            <a:ext cx="1006493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200"/>
              <a:buFont typeface="Calibri"/>
              <a:buNone/>
            </a:pPr>
            <a:r>
              <a:rPr lang="en-US" sz="3200" b="0" i="1" u="none" strike="noStrike" cap="none">
                <a:solidFill>
                  <a:srgbClr val="C00000"/>
                </a:solidFill>
                <a:latin typeface="Calibri"/>
                <a:ea typeface="Calibri"/>
                <a:cs typeface="Calibri"/>
                <a:sym typeface="Calibri"/>
              </a:rPr>
              <a:t>1972-1980: Internetworking, new and proprietary networks</a:t>
            </a:r>
            <a:endParaRPr/>
          </a:p>
        </p:txBody>
      </p:sp>
      <p:grpSp>
        <p:nvGrpSpPr>
          <p:cNvPr id="10157" name="Google Shape;10157;p79"/>
          <p:cNvGrpSpPr/>
          <p:nvPr/>
        </p:nvGrpSpPr>
        <p:grpSpPr>
          <a:xfrm>
            <a:off x="6851353" y="2147296"/>
            <a:ext cx="4978399" cy="4075895"/>
            <a:chOff x="6851353" y="2147296"/>
            <a:chExt cx="4978399" cy="4075895"/>
          </a:xfrm>
        </p:grpSpPr>
        <p:sp>
          <p:nvSpPr>
            <p:cNvPr id="10158" name="Google Shape;10158;p79"/>
            <p:cNvSpPr txBox="1"/>
            <p:nvPr/>
          </p:nvSpPr>
          <p:spPr>
            <a:xfrm>
              <a:off x="6879929" y="2320332"/>
              <a:ext cx="4735804" cy="3902859"/>
            </a:xfrm>
            <a:prstGeom prst="rect">
              <a:avLst/>
            </a:prstGeom>
            <a:noFill/>
            <a:ln>
              <a:noFill/>
            </a:ln>
          </p:spPr>
          <p:txBody>
            <a:bodyPr spcFirstLastPara="1" wrap="square" lIns="91425" tIns="45700" rIns="91425" bIns="45700" anchor="t" anchorCtr="0">
              <a:normAutofit/>
            </a:bodyPr>
            <a:lstStyle/>
            <a:p>
              <a:pPr marL="117475" marR="0" lvl="0" indent="12700" algn="l" rtl="0">
                <a:lnSpc>
                  <a:spcPct val="90000"/>
                </a:lnSpc>
                <a:spcBef>
                  <a:spcPts val="0"/>
                </a:spcBef>
                <a:spcAft>
                  <a:spcPts val="0"/>
                </a:spcAft>
                <a:buClr>
                  <a:srgbClr val="0000A3"/>
                </a:buClr>
                <a:buSzPts val="2400"/>
                <a:buFont typeface="Noto Sans Symbols"/>
                <a:buNone/>
              </a:pPr>
              <a:r>
                <a:rPr lang="en-US" sz="2400" b="0" i="0" u="none" strike="noStrike" cap="none">
                  <a:solidFill>
                    <a:srgbClr val="000090"/>
                  </a:solidFill>
                  <a:latin typeface="Calibri"/>
                  <a:ea typeface="Calibri"/>
                  <a:cs typeface="Calibri"/>
                  <a:sym typeface="Calibri"/>
                </a:rPr>
                <a:t>Cerf and Kahn’s internetworking principles:</a:t>
              </a:r>
              <a:endParaRPr/>
            </a:p>
            <a:p>
              <a:pPr marL="473075" marR="0" lvl="1" indent="-288925" algn="l" rtl="0">
                <a:lnSpc>
                  <a:spcPct val="90000"/>
                </a:lnSpc>
                <a:spcBef>
                  <a:spcPts val="500"/>
                </a:spcBef>
                <a:spcAft>
                  <a:spcPts val="0"/>
                </a:spcAft>
                <a:buClr>
                  <a:srgbClr val="0000A8"/>
                </a:buClr>
                <a:buSzPts val="2400"/>
                <a:buFont typeface="Noto Sans Symbols"/>
                <a:buChar char="▪"/>
              </a:pPr>
              <a:r>
                <a:rPr lang="en-US" sz="2400" b="0" i="0" u="none" strike="noStrike" cap="none">
                  <a:solidFill>
                    <a:srgbClr val="000000"/>
                  </a:solidFill>
                  <a:latin typeface="Calibri"/>
                  <a:ea typeface="Calibri"/>
                  <a:cs typeface="Calibri"/>
                  <a:sym typeface="Calibri"/>
                </a:rPr>
                <a:t>minimalism, autonomy - no internal changes required to interconnect networks</a:t>
              </a:r>
              <a:endParaRPr/>
            </a:p>
            <a:p>
              <a:pPr marL="473075" marR="0" lvl="1" indent="-288925" algn="l" rtl="0">
                <a:lnSpc>
                  <a:spcPct val="90000"/>
                </a:lnSpc>
                <a:spcBef>
                  <a:spcPts val="500"/>
                </a:spcBef>
                <a:spcAft>
                  <a:spcPts val="0"/>
                </a:spcAft>
                <a:buClr>
                  <a:srgbClr val="0000A8"/>
                </a:buClr>
                <a:buSzPts val="2400"/>
                <a:buFont typeface="Noto Sans Symbols"/>
                <a:buChar char="▪"/>
              </a:pPr>
              <a:r>
                <a:rPr lang="en-US" sz="2400" b="0" i="0" u="none" strike="noStrike" cap="none">
                  <a:solidFill>
                    <a:srgbClr val="000000"/>
                  </a:solidFill>
                  <a:latin typeface="Calibri"/>
                  <a:ea typeface="Calibri"/>
                  <a:cs typeface="Calibri"/>
                  <a:sym typeface="Calibri"/>
                </a:rPr>
                <a:t>best-effort service model</a:t>
              </a:r>
              <a:endParaRPr/>
            </a:p>
            <a:p>
              <a:pPr marL="473075" marR="0" lvl="1" indent="-288925" algn="l" rtl="0">
                <a:lnSpc>
                  <a:spcPct val="90000"/>
                </a:lnSpc>
                <a:spcBef>
                  <a:spcPts val="500"/>
                </a:spcBef>
                <a:spcAft>
                  <a:spcPts val="0"/>
                </a:spcAft>
                <a:buClr>
                  <a:srgbClr val="0000A8"/>
                </a:buClr>
                <a:buSzPts val="2400"/>
                <a:buFont typeface="Noto Sans Symbols"/>
                <a:buChar char="▪"/>
              </a:pPr>
              <a:r>
                <a:rPr lang="en-US" sz="2400" b="0" i="0" u="none" strike="noStrike" cap="none">
                  <a:solidFill>
                    <a:srgbClr val="000000"/>
                  </a:solidFill>
                  <a:latin typeface="Calibri"/>
                  <a:ea typeface="Calibri"/>
                  <a:cs typeface="Calibri"/>
                  <a:sym typeface="Calibri"/>
                </a:rPr>
                <a:t>stateless routing</a:t>
              </a:r>
              <a:endParaRPr/>
            </a:p>
            <a:p>
              <a:pPr marL="473075" marR="0" lvl="1" indent="-288925" algn="l" rtl="0">
                <a:lnSpc>
                  <a:spcPct val="90000"/>
                </a:lnSpc>
                <a:spcBef>
                  <a:spcPts val="500"/>
                </a:spcBef>
                <a:spcAft>
                  <a:spcPts val="0"/>
                </a:spcAft>
                <a:buClr>
                  <a:srgbClr val="0000A8"/>
                </a:buClr>
                <a:buSzPts val="2400"/>
                <a:buFont typeface="Noto Sans Symbols"/>
                <a:buChar char="▪"/>
              </a:pPr>
              <a:r>
                <a:rPr lang="en-US" sz="2400" b="0" i="0" u="none" strike="noStrike" cap="none">
                  <a:solidFill>
                    <a:srgbClr val="000000"/>
                  </a:solidFill>
                  <a:latin typeface="Calibri"/>
                  <a:ea typeface="Calibri"/>
                  <a:cs typeface="Calibri"/>
                  <a:sym typeface="Calibri"/>
                </a:rPr>
                <a:t>decentralized control</a:t>
              </a:r>
              <a:endParaRPr/>
            </a:p>
            <a:p>
              <a:pPr marL="117475" marR="0" lvl="0" indent="0" algn="l" rtl="0">
                <a:lnSpc>
                  <a:spcPct val="90000"/>
                </a:lnSpc>
                <a:spcBef>
                  <a:spcPts val="1000"/>
                </a:spcBef>
                <a:spcAft>
                  <a:spcPts val="0"/>
                </a:spcAft>
                <a:buClr>
                  <a:srgbClr val="0000A3"/>
                </a:buClr>
                <a:buSzPts val="2400"/>
                <a:buFont typeface="Noto Sans Symbols"/>
                <a:buNone/>
              </a:pPr>
              <a:r>
                <a:rPr lang="en-US" sz="2400" b="0" i="0" u="none" strike="noStrike" cap="none">
                  <a:solidFill>
                    <a:srgbClr val="000090"/>
                  </a:solidFill>
                  <a:latin typeface="Calibri"/>
                  <a:ea typeface="Calibri"/>
                  <a:cs typeface="Calibri"/>
                  <a:sym typeface="Calibri"/>
                </a:rPr>
                <a:t>define today’s Internet architecture</a:t>
              </a:r>
              <a:endParaRPr sz="2400" b="0" i="0" u="none" strike="noStrike" cap="none">
                <a:solidFill>
                  <a:srgbClr val="000090"/>
                </a:solidFill>
                <a:latin typeface="Calibri"/>
                <a:ea typeface="Calibri"/>
                <a:cs typeface="Calibri"/>
                <a:sym typeface="Calibri"/>
              </a:endParaRPr>
            </a:p>
          </p:txBody>
        </p:sp>
        <p:sp>
          <p:nvSpPr>
            <p:cNvPr id="10159" name="Google Shape;10159;p79"/>
            <p:cNvSpPr/>
            <p:nvPr/>
          </p:nvSpPr>
          <p:spPr>
            <a:xfrm>
              <a:off x="6851353" y="2147296"/>
              <a:ext cx="4978399" cy="4050304"/>
            </a:xfrm>
            <a:prstGeom prst="rect">
              <a:avLst/>
            </a:prstGeom>
            <a:noFill/>
            <a:ln w="2857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grpSp>
      <p:sp>
        <p:nvSpPr>
          <p:cNvPr id="10160" name="Google Shape;10160;p7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55">
                                            <p:txEl>
                                              <p:pRg st="0" end="0"/>
                                            </p:txEl>
                                          </p:spTgt>
                                        </p:tgtEl>
                                        <p:attrNameLst>
                                          <p:attrName>style.visibility</p:attrName>
                                        </p:attrNameLst>
                                      </p:cBhvr>
                                      <p:to>
                                        <p:strVal val="visible"/>
                                      </p:to>
                                    </p:set>
                                    <p:animEffect transition="in" filter="fade">
                                      <p:cBhvr>
                                        <p:cTn id="7" dur="500"/>
                                        <p:tgtEl>
                                          <p:spTgt spid="10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55">
                                            <p:txEl>
                                              <p:pRg st="1" end="1"/>
                                            </p:txEl>
                                          </p:spTgt>
                                        </p:tgtEl>
                                        <p:attrNameLst>
                                          <p:attrName>style.visibility</p:attrName>
                                        </p:attrNameLst>
                                      </p:cBhvr>
                                      <p:to>
                                        <p:strVal val="visible"/>
                                      </p:to>
                                    </p:set>
                                    <p:animEffect transition="in" filter="fade">
                                      <p:cBhvr>
                                        <p:cTn id="12" dur="500"/>
                                        <p:tgtEl>
                                          <p:spTgt spid="101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55">
                                            <p:txEl>
                                              <p:pRg st="2" end="2"/>
                                            </p:txEl>
                                          </p:spTgt>
                                        </p:tgtEl>
                                        <p:attrNameLst>
                                          <p:attrName>style.visibility</p:attrName>
                                        </p:attrNameLst>
                                      </p:cBhvr>
                                      <p:to>
                                        <p:strVal val="visible"/>
                                      </p:to>
                                    </p:set>
                                    <p:animEffect transition="in" filter="fade">
                                      <p:cBhvr>
                                        <p:cTn id="17" dur="500"/>
                                        <p:tgtEl>
                                          <p:spTgt spid="101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55">
                                            <p:txEl>
                                              <p:pRg st="3" end="3"/>
                                            </p:txEl>
                                          </p:spTgt>
                                        </p:tgtEl>
                                        <p:attrNameLst>
                                          <p:attrName>style.visibility</p:attrName>
                                        </p:attrNameLst>
                                      </p:cBhvr>
                                      <p:to>
                                        <p:strVal val="visible"/>
                                      </p:to>
                                    </p:set>
                                    <p:animEffect transition="in" filter="fade">
                                      <p:cBhvr>
                                        <p:cTn id="22" dur="500"/>
                                        <p:tgtEl>
                                          <p:spTgt spid="101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55">
                                            <p:txEl>
                                              <p:pRg st="4" end="4"/>
                                            </p:txEl>
                                          </p:spTgt>
                                        </p:tgtEl>
                                        <p:attrNameLst>
                                          <p:attrName>style.visibility</p:attrName>
                                        </p:attrNameLst>
                                      </p:cBhvr>
                                      <p:to>
                                        <p:strVal val="visible"/>
                                      </p:to>
                                    </p:set>
                                    <p:animEffect transition="in" filter="fade">
                                      <p:cBhvr>
                                        <p:cTn id="27" dur="500"/>
                                        <p:tgtEl>
                                          <p:spTgt spid="1015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157"/>
                                        </p:tgtEl>
                                        <p:attrNameLst>
                                          <p:attrName>style.visibility</p:attrName>
                                        </p:attrNameLst>
                                      </p:cBhvr>
                                      <p:to>
                                        <p:strVal val="visible"/>
                                      </p:to>
                                    </p:set>
                                    <p:animEffect transition="in" filter="fade">
                                      <p:cBhvr>
                                        <p:cTn id="32" dur="500"/>
                                        <p:tgtEl>
                                          <p:spTgt spid="10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165"/>
        <p:cNvGrpSpPr/>
        <p:nvPr/>
      </p:nvGrpSpPr>
      <p:grpSpPr>
        <a:xfrm>
          <a:off x="0" y="0"/>
          <a:ext cx="0" cy="0"/>
          <a:chOff x="0" y="0"/>
          <a:chExt cx="0" cy="0"/>
        </a:xfrm>
      </p:grpSpPr>
      <p:sp>
        <p:nvSpPr>
          <p:cNvPr id="10166" name="Google Shape;10166;p80"/>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Internet history</a:t>
            </a:r>
            <a:endParaRPr sz="4400"/>
          </a:p>
        </p:txBody>
      </p:sp>
      <p:sp>
        <p:nvSpPr>
          <p:cNvPr id="10167" name="Google Shape;10167;p80"/>
          <p:cNvSpPr txBox="1"/>
          <p:nvPr/>
        </p:nvSpPr>
        <p:spPr>
          <a:xfrm>
            <a:off x="762000" y="2095499"/>
            <a:ext cx="4978400" cy="4347589"/>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1983:</a:t>
            </a:r>
            <a:r>
              <a:rPr lang="en-US" sz="2800" b="0" i="0" u="none" strike="noStrike" cap="none">
                <a:solidFill>
                  <a:srgbClr val="000000"/>
                </a:solidFill>
                <a:latin typeface="Calibri"/>
                <a:ea typeface="Calibri"/>
                <a:cs typeface="Calibri"/>
                <a:sym typeface="Calibri"/>
              </a:rPr>
              <a:t> deployment of TCP/IP</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1982:</a:t>
            </a:r>
            <a:r>
              <a:rPr lang="en-US" sz="2800" b="0" i="0" u="none" strike="noStrike" cap="none">
                <a:solidFill>
                  <a:srgbClr val="000000"/>
                </a:solidFill>
                <a:latin typeface="Calibri"/>
                <a:ea typeface="Calibri"/>
                <a:cs typeface="Calibri"/>
                <a:sym typeface="Calibri"/>
              </a:rPr>
              <a:t> smtp e-mail protocol defined </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1983:</a:t>
            </a:r>
            <a:r>
              <a:rPr lang="en-US" sz="2800" b="0" i="0" u="none" strike="noStrike" cap="none">
                <a:solidFill>
                  <a:srgbClr val="000000"/>
                </a:solidFill>
                <a:latin typeface="Calibri"/>
                <a:ea typeface="Calibri"/>
                <a:cs typeface="Calibri"/>
                <a:sym typeface="Calibri"/>
              </a:rPr>
              <a:t> DNS defined for name-to-IP-address translation</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1985:</a:t>
            </a:r>
            <a:r>
              <a:rPr lang="en-US" sz="2800" b="0" i="0" u="none" strike="noStrike" cap="none">
                <a:solidFill>
                  <a:srgbClr val="000000"/>
                </a:solidFill>
                <a:latin typeface="Calibri"/>
                <a:ea typeface="Calibri"/>
                <a:cs typeface="Calibri"/>
                <a:sym typeface="Calibri"/>
              </a:rPr>
              <a:t> ftp protocol defined</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1988:</a:t>
            </a:r>
            <a:r>
              <a:rPr lang="en-US" sz="2800" b="0" i="0" u="none" strike="noStrike" cap="none">
                <a:solidFill>
                  <a:srgbClr val="000000"/>
                </a:solidFill>
                <a:latin typeface="Calibri"/>
                <a:ea typeface="Calibri"/>
                <a:cs typeface="Calibri"/>
                <a:sym typeface="Calibri"/>
              </a:rPr>
              <a:t> TCP congestion control</a:t>
            </a:r>
            <a:endParaRPr/>
          </a:p>
        </p:txBody>
      </p:sp>
      <p:sp>
        <p:nvSpPr>
          <p:cNvPr id="10168" name="Google Shape;10168;p80"/>
          <p:cNvSpPr txBox="1"/>
          <p:nvPr/>
        </p:nvSpPr>
        <p:spPr>
          <a:xfrm>
            <a:off x="6146799" y="2087567"/>
            <a:ext cx="5578281" cy="4343888"/>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new national networks: CSnet, BITnet, NSFnet, Minitel</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100,000 hosts connected to confederation of networks</a:t>
            </a:r>
            <a:endParaRPr/>
          </a:p>
          <a:p>
            <a:pPr marL="352425" marR="0" lvl="0" indent="-222250" algn="l" rtl="0">
              <a:lnSpc>
                <a:spcPct val="90000"/>
              </a:lnSpc>
              <a:spcBef>
                <a:spcPts val="1000"/>
              </a:spcBef>
              <a:spcAft>
                <a:spcPts val="0"/>
              </a:spcAft>
              <a:buClr>
                <a:srgbClr val="0000A3"/>
              </a:buClr>
              <a:buSzPts val="3200"/>
              <a:buFont typeface="Noto Sans Symbols"/>
              <a:buNone/>
            </a:pPr>
            <a:endParaRPr sz="3200" b="0" i="0" u="none" strike="noStrike" cap="none">
              <a:solidFill>
                <a:srgbClr val="000000"/>
              </a:solidFill>
              <a:latin typeface="Calibri"/>
              <a:ea typeface="Calibri"/>
              <a:cs typeface="Calibri"/>
              <a:sym typeface="Calibri"/>
            </a:endParaRPr>
          </a:p>
        </p:txBody>
      </p:sp>
      <p:sp>
        <p:nvSpPr>
          <p:cNvPr id="10169" name="Google Shape;10169;p80"/>
          <p:cNvSpPr/>
          <p:nvPr/>
        </p:nvSpPr>
        <p:spPr>
          <a:xfrm>
            <a:off x="762000" y="1212520"/>
            <a:ext cx="913346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200"/>
              <a:buFont typeface="Calibri"/>
              <a:buNone/>
            </a:pPr>
            <a:r>
              <a:rPr lang="en-US" sz="3200" b="0" i="1" u="none" strike="noStrike" cap="none">
                <a:solidFill>
                  <a:srgbClr val="C00000"/>
                </a:solidFill>
                <a:latin typeface="Calibri"/>
                <a:ea typeface="Calibri"/>
                <a:cs typeface="Calibri"/>
                <a:sym typeface="Calibri"/>
              </a:rPr>
              <a:t>1980-1990: new protocols, a proliferation of networks</a:t>
            </a:r>
            <a:endParaRPr/>
          </a:p>
        </p:txBody>
      </p:sp>
      <p:pic>
        <p:nvPicPr>
          <p:cNvPr id="10170" name="Google Shape;10170;p80"/>
          <p:cNvPicPr preferRelativeResize="0"/>
          <p:nvPr/>
        </p:nvPicPr>
        <p:blipFill rotWithShape="1">
          <a:blip r:embed="rId3">
            <a:alphaModFix/>
          </a:blip>
          <a:srcRect/>
          <a:stretch/>
        </p:blipFill>
        <p:spPr>
          <a:xfrm>
            <a:off x="6175398" y="3880533"/>
            <a:ext cx="3906331" cy="2875060"/>
          </a:xfrm>
          <a:prstGeom prst="rect">
            <a:avLst/>
          </a:prstGeom>
          <a:noFill/>
          <a:ln>
            <a:noFill/>
          </a:ln>
        </p:spPr>
      </p:pic>
      <p:sp>
        <p:nvSpPr>
          <p:cNvPr id="10171" name="Google Shape;10171;p8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67">
                                            <p:txEl>
                                              <p:pRg st="0" end="0"/>
                                            </p:txEl>
                                          </p:spTgt>
                                        </p:tgtEl>
                                        <p:attrNameLst>
                                          <p:attrName>style.visibility</p:attrName>
                                        </p:attrNameLst>
                                      </p:cBhvr>
                                      <p:to>
                                        <p:strVal val="visible"/>
                                      </p:to>
                                    </p:set>
                                    <p:animEffect transition="in" filter="fade">
                                      <p:cBhvr>
                                        <p:cTn id="7" dur="500"/>
                                        <p:tgtEl>
                                          <p:spTgt spid="101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67">
                                            <p:txEl>
                                              <p:pRg st="1" end="1"/>
                                            </p:txEl>
                                          </p:spTgt>
                                        </p:tgtEl>
                                        <p:attrNameLst>
                                          <p:attrName>style.visibility</p:attrName>
                                        </p:attrNameLst>
                                      </p:cBhvr>
                                      <p:to>
                                        <p:strVal val="visible"/>
                                      </p:to>
                                    </p:set>
                                    <p:animEffect transition="in" filter="fade">
                                      <p:cBhvr>
                                        <p:cTn id="12" dur="500"/>
                                        <p:tgtEl>
                                          <p:spTgt spid="101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67">
                                            <p:txEl>
                                              <p:pRg st="2" end="2"/>
                                            </p:txEl>
                                          </p:spTgt>
                                        </p:tgtEl>
                                        <p:attrNameLst>
                                          <p:attrName>style.visibility</p:attrName>
                                        </p:attrNameLst>
                                      </p:cBhvr>
                                      <p:to>
                                        <p:strVal val="visible"/>
                                      </p:to>
                                    </p:set>
                                    <p:animEffect transition="in" filter="fade">
                                      <p:cBhvr>
                                        <p:cTn id="17" dur="500"/>
                                        <p:tgtEl>
                                          <p:spTgt spid="101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67">
                                            <p:txEl>
                                              <p:pRg st="3" end="3"/>
                                            </p:txEl>
                                          </p:spTgt>
                                        </p:tgtEl>
                                        <p:attrNameLst>
                                          <p:attrName>style.visibility</p:attrName>
                                        </p:attrNameLst>
                                      </p:cBhvr>
                                      <p:to>
                                        <p:strVal val="visible"/>
                                      </p:to>
                                    </p:set>
                                    <p:animEffect transition="in" filter="fade">
                                      <p:cBhvr>
                                        <p:cTn id="22" dur="500"/>
                                        <p:tgtEl>
                                          <p:spTgt spid="101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67">
                                            <p:txEl>
                                              <p:pRg st="4" end="4"/>
                                            </p:txEl>
                                          </p:spTgt>
                                        </p:tgtEl>
                                        <p:attrNameLst>
                                          <p:attrName>style.visibility</p:attrName>
                                        </p:attrNameLst>
                                      </p:cBhvr>
                                      <p:to>
                                        <p:strVal val="visible"/>
                                      </p:to>
                                    </p:set>
                                    <p:animEffect transition="in" filter="fade">
                                      <p:cBhvr>
                                        <p:cTn id="27" dur="500"/>
                                        <p:tgtEl>
                                          <p:spTgt spid="101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168"/>
                                        </p:tgtEl>
                                        <p:attrNameLst>
                                          <p:attrName>style.visibility</p:attrName>
                                        </p:attrNameLst>
                                      </p:cBhvr>
                                      <p:to>
                                        <p:strVal val="visible"/>
                                      </p:to>
                                    </p:set>
                                    <p:animEffect transition="in" filter="fade">
                                      <p:cBhvr>
                                        <p:cTn id="32" dur="500"/>
                                        <p:tgtEl>
                                          <p:spTgt spid="10168"/>
                                        </p:tgtEl>
                                      </p:cBhvr>
                                    </p:animEffect>
                                  </p:childTnLst>
                                </p:cTn>
                              </p:par>
                              <p:par>
                                <p:cTn id="33" presetID="10" presetClass="entr" presetSubtype="0" fill="hold" nodeType="withEffect">
                                  <p:stCondLst>
                                    <p:cond delay="0"/>
                                  </p:stCondLst>
                                  <p:childTnLst>
                                    <p:set>
                                      <p:cBhvr>
                                        <p:cTn id="34" dur="1" fill="hold">
                                          <p:stCondLst>
                                            <p:cond delay="0"/>
                                          </p:stCondLst>
                                        </p:cTn>
                                        <p:tgtEl>
                                          <p:spTgt spid="10170"/>
                                        </p:tgtEl>
                                        <p:attrNameLst>
                                          <p:attrName>style.visibility</p:attrName>
                                        </p:attrNameLst>
                                      </p:cBhvr>
                                      <p:to>
                                        <p:strVal val="visible"/>
                                      </p:to>
                                    </p:set>
                                    <p:animEffect transition="in" filter="fade">
                                      <p:cBhvr>
                                        <p:cTn id="35" dur="500"/>
                                        <p:tgtEl>
                                          <p:spTgt spid="10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176"/>
        <p:cNvGrpSpPr/>
        <p:nvPr/>
      </p:nvGrpSpPr>
      <p:grpSpPr>
        <a:xfrm>
          <a:off x="0" y="0"/>
          <a:ext cx="0" cy="0"/>
          <a:chOff x="0" y="0"/>
          <a:chExt cx="0" cy="0"/>
        </a:xfrm>
      </p:grpSpPr>
      <p:sp>
        <p:nvSpPr>
          <p:cNvPr id="10177" name="Google Shape;10177;p81"/>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Internet history</a:t>
            </a:r>
            <a:endParaRPr sz="4400"/>
          </a:p>
        </p:txBody>
      </p:sp>
      <p:sp>
        <p:nvSpPr>
          <p:cNvPr id="10178" name="Google Shape;10178;p81"/>
          <p:cNvSpPr txBox="1"/>
          <p:nvPr/>
        </p:nvSpPr>
        <p:spPr>
          <a:xfrm>
            <a:off x="787167" y="2079634"/>
            <a:ext cx="5578281" cy="4712715"/>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early 1990s:</a:t>
            </a:r>
            <a:r>
              <a:rPr lang="en-US" sz="2800" b="0" i="0" u="none" strike="noStrike" cap="none">
                <a:solidFill>
                  <a:srgbClr val="ED7D31"/>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ARPAnet decommissioned</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1991:</a:t>
            </a:r>
            <a:r>
              <a:rPr lang="en-US" sz="2800" b="0" i="0" u="none" strike="noStrike" cap="none">
                <a:solidFill>
                  <a:srgbClr val="ED7D31"/>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NSF lifts restrictions on commercial use of NSFnet (decommissioned, 1995)</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early 1990s:</a:t>
            </a:r>
            <a:r>
              <a:rPr lang="en-US" sz="2800" b="0" i="0" u="none" strike="noStrike" cap="none">
                <a:solidFill>
                  <a:srgbClr val="000000"/>
                </a:solidFill>
                <a:latin typeface="Calibri"/>
                <a:ea typeface="Calibri"/>
                <a:cs typeface="Calibri"/>
                <a:sym typeface="Calibri"/>
              </a:rPr>
              <a:t> Web</a:t>
            </a:r>
            <a:endParaRPr/>
          </a:p>
          <a:p>
            <a:pPr marL="569913" marR="0" lvl="1" indent="-22542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hypertext </a:t>
            </a:r>
            <a:r>
              <a:rPr lang="en-US" sz="1800" b="0" i="0" u="none" strike="noStrike" cap="none">
                <a:solidFill>
                  <a:srgbClr val="000000"/>
                </a:solidFill>
                <a:latin typeface="Calibri"/>
                <a:ea typeface="Calibri"/>
                <a:cs typeface="Calibri"/>
                <a:sym typeface="Calibri"/>
              </a:rPr>
              <a:t>[Bush 1945, Nelson 1960’s]</a:t>
            </a:r>
            <a:endParaRPr/>
          </a:p>
          <a:p>
            <a:pPr marL="569913" marR="0" lvl="1" indent="-22542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HTML, HTTP: Berners-Lee</a:t>
            </a:r>
            <a:endParaRPr/>
          </a:p>
          <a:p>
            <a:pPr marL="569913" marR="0" lvl="1" indent="-22542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A8"/>
                </a:solidFill>
                <a:latin typeface="Calibri"/>
                <a:ea typeface="Calibri"/>
                <a:cs typeface="Calibri"/>
                <a:sym typeface="Calibri"/>
              </a:rPr>
              <a:t>1994: </a:t>
            </a:r>
            <a:r>
              <a:rPr lang="en-US" sz="2400" b="0" i="0" u="none" strike="noStrike" cap="none">
                <a:solidFill>
                  <a:srgbClr val="000000"/>
                </a:solidFill>
                <a:latin typeface="Calibri"/>
                <a:ea typeface="Calibri"/>
                <a:cs typeface="Calibri"/>
                <a:sym typeface="Calibri"/>
              </a:rPr>
              <a:t>Mosaic, later Netscape</a:t>
            </a:r>
            <a:endParaRPr/>
          </a:p>
          <a:p>
            <a:pPr marL="569913" marR="0" lvl="1" indent="-22542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A8"/>
                </a:solidFill>
                <a:latin typeface="Calibri"/>
                <a:ea typeface="Calibri"/>
                <a:cs typeface="Calibri"/>
                <a:sym typeface="Calibri"/>
              </a:rPr>
              <a:t>late 1990s: </a:t>
            </a:r>
            <a:r>
              <a:rPr lang="en-US" sz="2400" b="0" i="0" u="none" strike="noStrike" cap="none">
                <a:solidFill>
                  <a:srgbClr val="000000"/>
                </a:solidFill>
                <a:latin typeface="Calibri"/>
                <a:ea typeface="Calibri"/>
                <a:cs typeface="Calibri"/>
                <a:sym typeface="Calibri"/>
              </a:rPr>
              <a:t>commercialization</a:t>
            </a:r>
            <a:r>
              <a:rPr lang="en-US" sz="2000" b="0" i="0" u="none" strike="noStrike" cap="none">
                <a:solidFill>
                  <a:srgbClr val="000000"/>
                </a:solidFill>
                <a:latin typeface="Calibri"/>
                <a:ea typeface="Calibri"/>
                <a:cs typeface="Calibri"/>
                <a:sym typeface="Calibri"/>
              </a:rPr>
              <a:t> of the Web</a:t>
            </a:r>
            <a:endParaRPr/>
          </a:p>
        </p:txBody>
      </p:sp>
      <p:sp>
        <p:nvSpPr>
          <p:cNvPr id="10179" name="Google Shape;10179;p81"/>
          <p:cNvSpPr txBox="1"/>
          <p:nvPr/>
        </p:nvSpPr>
        <p:spPr>
          <a:xfrm>
            <a:off x="6146799" y="2087567"/>
            <a:ext cx="5578281" cy="4343888"/>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99"/>
                </a:solidFill>
                <a:latin typeface="Calibri"/>
                <a:ea typeface="Calibri"/>
                <a:cs typeface="Calibri"/>
                <a:sym typeface="Calibri"/>
              </a:rPr>
              <a:t>late 1990s – 2000s:</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more killer apps: instant messaging, P2P file sharing</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network security to forefront</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est. 50 million host, 100 million+ users</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backbone links running at Gbps</a:t>
            </a:r>
            <a:endParaRPr/>
          </a:p>
          <a:p>
            <a:pPr marL="352425" marR="0" lvl="0" indent="-222250" algn="l" rtl="0">
              <a:lnSpc>
                <a:spcPct val="90000"/>
              </a:lnSpc>
              <a:spcBef>
                <a:spcPts val="1000"/>
              </a:spcBef>
              <a:spcAft>
                <a:spcPts val="0"/>
              </a:spcAft>
              <a:buClr>
                <a:srgbClr val="0000A3"/>
              </a:buClr>
              <a:buSzPts val="3200"/>
              <a:buFont typeface="Noto Sans Symbols"/>
              <a:buNone/>
            </a:pPr>
            <a:endParaRPr sz="3200" b="0" i="0" u="none" strike="noStrike" cap="none">
              <a:solidFill>
                <a:srgbClr val="000000"/>
              </a:solidFill>
              <a:latin typeface="Calibri"/>
              <a:ea typeface="Calibri"/>
              <a:cs typeface="Calibri"/>
              <a:sym typeface="Calibri"/>
            </a:endParaRPr>
          </a:p>
        </p:txBody>
      </p:sp>
      <p:sp>
        <p:nvSpPr>
          <p:cNvPr id="10180" name="Google Shape;10180;p81"/>
          <p:cNvSpPr/>
          <p:nvPr/>
        </p:nvSpPr>
        <p:spPr>
          <a:xfrm>
            <a:off x="740579" y="1215136"/>
            <a:ext cx="1005890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200"/>
              <a:buFont typeface="Calibri"/>
              <a:buNone/>
            </a:pPr>
            <a:r>
              <a:rPr lang="en-US" sz="3200" b="0" i="1" u="none" strike="noStrike" cap="none">
                <a:solidFill>
                  <a:srgbClr val="C00000"/>
                </a:solidFill>
                <a:latin typeface="Calibri"/>
                <a:ea typeface="Calibri"/>
                <a:cs typeface="Calibri"/>
                <a:sym typeface="Calibri"/>
              </a:rPr>
              <a:t>1990, 2000s: commercialization, the Web, new applications</a:t>
            </a:r>
            <a:endParaRPr/>
          </a:p>
        </p:txBody>
      </p:sp>
      <p:sp>
        <p:nvSpPr>
          <p:cNvPr id="10181" name="Google Shape;10181;p8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78">
                                            <p:txEl>
                                              <p:pRg st="0" end="0"/>
                                            </p:txEl>
                                          </p:spTgt>
                                        </p:tgtEl>
                                        <p:attrNameLst>
                                          <p:attrName>style.visibility</p:attrName>
                                        </p:attrNameLst>
                                      </p:cBhvr>
                                      <p:to>
                                        <p:strVal val="visible"/>
                                      </p:to>
                                    </p:set>
                                    <p:animEffect transition="in" filter="fade">
                                      <p:cBhvr>
                                        <p:cTn id="7" dur="500"/>
                                        <p:tgtEl>
                                          <p:spTgt spid="10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78">
                                            <p:txEl>
                                              <p:pRg st="1" end="1"/>
                                            </p:txEl>
                                          </p:spTgt>
                                        </p:tgtEl>
                                        <p:attrNameLst>
                                          <p:attrName>style.visibility</p:attrName>
                                        </p:attrNameLst>
                                      </p:cBhvr>
                                      <p:to>
                                        <p:strVal val="visible"/>
                                      </p:to>
                                    </p:set>
                                    <p:animEffect transition="in" filter="fade">
                                      <p:cBhvr>
                                        <p:cTn id="12" dur="500"/>
                                        <p:tgtEl>
                                          <p:spTgt spid="101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78">
                                            <p:txEl>
                                              <p:pRg st="2" end="2"/>
                                            </p:txEl>
                                          </p:spTgt>
                                        </p:tgtEl>
                                        <p:attrNameLst>
                                          <p:attrName>style.visibility</p:attrName>
                                        </p:attrNameLst>
                                      </p:cBhvr>
                                      <p:to>
                                        <p:strVal val="visible"/>
                                      </p:to>
                                    </p:set>
                                    <p:animEffect transition="in" filter="fade">
                                      <p:cBhvr>
                                        <p:cTn id="17" dur="500"/>
                                        <p:tgtEl>
                                          <p:spTgt spid="101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78">
                                            <p:txEl>
                                              <p:pRg st="3" end="3"/>
                                            </p:txEl>
                                          </p:spTgt>
                                        </p:tgtEl>
                                        <p:attrNameLst>
                                          <p:attrName>style.visibility</p:attrName>
                                        </p:attrNameLst>
                                      </p:cBhvr>
                                      <p:to>
                                        <p:strVal val="visible"/>
                                      </p:to>
                                    </p:set>
                                    <p:animEffect transition="in" filter="fade">
                                      <p:cBhvr>
                                        <p:cTn id="22" dur="500"/>
                                        <p:tgtEl>
                                          <p:spTgt spid="1017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78">
                                            <p:txEl>
                                              <p:pRg st="4" end="4"/>
                                            </p:txEl>
                                          </p:spTgt>
                                        </p:tgtEl>
                                        <p:attrNameLst>
                                          <p:attrName>style.visibility</p:attrName>
                                        </p:attrNameLst>
                                      </p:cBhvr>
                                      <p:to>
                                        <p:strVal val="visible"/>
                                      </p:to>
                                    </p:set>
                                    <p:animEffect transition="in" filter="fade">
                                      <p:cBhvr>
                                        <p:cTn id="27" dur="500"/>
                                        <p:tgtEl>
                                          <p:spTgt spid="1017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178">
                                            <p:txEl>
                                              <p:pRg st="5" end="5"/>
                                            </p:txEl>
                                          </p:spTgt>
                                        </p:tgtEl>
                                        <p:attrNameLst>
                                          <p:attrName>style.visibility</p:attrName>
                                        </p:attrNameLst>
                                      </p:cBhvr>
                                      <p:to>
                                        <p:strVal val="visible"/>
                                      </p:to>
                                    </p:set>
                                    <p:animEffect transition="in" filter="fade">
                                      <p:cBhvr>
                                        <p:cTn id="32" dur="500"/>
                                        <p:tgtEl>
                                          <p:spTgt spid="1017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178">
                                            <p:txEl>
                                              <p:pRg st="6" end="6"/>
                                            </p:txEl>
                                          </p:spTgt>
                                        </p:tgtEl>
                                        <p:attrNameLst>
                                          <p:attrName>style.visibility</p:attrName>
                                        </p:attrNameLst>
                                      </p:cBhvr>
                                      <p:to>
                                        <p:strVal val="visible"/>
                                      </p:to>
                                    </p:set>
                                    <p:animEffect transition="in" filter="fade">
                                      <p:cBhvr>
                                        <p:cTn id="37" dur="500"/>
                                        <p:tgtEl>
                                          <p:spTgt spid="1017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179"/>
                                        </p:tgtEl>
                                        <p:attrNameLst>
                                          <p:attrName>style.visibility</p:attrName>
                                        </p:attrNameLst>
                                      </p:cBhvr>
                                      <p:to>
                                        <p:strVal val="visible"/>
                                      </p:to>
                                    </p:set>
                                    <p:animEffect transition="in" filter="fade">
                                      <p:cBhvr>
                                        <p:cTn id="42" dur="500"/>
                                        <p:tgtEl>
                                          <p:spTgt spid="1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186"/>
        <p:cNvGrpSpPr/>
        <p:nvPr/>
      </p:nvGrpSpPr>
      <p:grpSpPr>
        <a:xfrm>
          <a:off x="0" y="0"/>
          <a:ext cx="0" cy="0"/>
          <a:chOff x="0" y="0"/>
          <a:chExt cx="0" cy="0"/>
        </a:xfrm>
      </p:grpSpPr>
      <p:sp>
        <p:nvSpPr>
          <p:cNvPr id="10187" name="Google Shape;10187;p82"/>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Internet history</a:t>
            </a:r>
            <a:endParaRPr sz="4400"/>
          </a:p>
        </p:txBody>
      </p:sp>
      <p:sp>
        <p:nvSpPr>
          <p:cNvPr id="10188" name="Google Shape;10188;p82"/>
          <p:cNvSpPr txBox="1"/>
          <p:nvPr/>
        </p:nvSpPr>
        <p:spPr>
          <a:xfrm>
            <a:off x="763532" y="1770592"/>
            <a:ext cx="11142134" cy="4734076"/>
          </a:xfrm>
          <a:prstGeom prst="rect">
            <a:avLst/>
          </a:prstGeom>
          <a:noFill/>
          <a:ln>
            <a:noFill/>
          </a:ln>
        </p:spPr>
        <p:txBody>
          <a:bodyPr spcFirstLastPara="1" wrap="square" lIns="91425" tIns="45700" rIns="91425" bIns="45700" anchor="t" anchorCtr="0">
            <a:normAutofit/>
          </a:bodyPr>
          <a:lstStyle/>
          <a:p>
            <a:pPr marL="519113" marR="0" lvl="1" indent="-388938" algn="l" rtl="0">
              <a:lnSpc>
                <a:spcPct val="100000"/>
              </a:lnSpc>
              <a:spcBef>
                <a:spcPts val="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aggressive deployment of broadband home access (10-100’s Mbps)</a:t>
            </a:r>
            <a:endParaRPr/>
          </a:p>
          <a:p>
            <a:pPr marL="473075" marR="0" lvl="0" indent="-342900" algn="l" rtl="0">
              <a:lnSpc>
                <a:spcPct val="100000"/>
              </a:lnSpc>
              <a:spcBef>
                <a:spcPts val="6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2008: software-defined networking (SDN)</a:t>
            </a:r>
            <a:endParaRPr/>
          </a:p>
          <a:p>
            <a:pPr marL="473075" marR="0" lvl="0" indent="-342900" algn="l" rtl="0">
              <a:lnSpc>
                <a:spcPct val="100000"/>
              </a:lnSpc>
              <a:spcBef>
                <a:spcPts val="6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increasing ubiquity of high-speed wireless access: 4G/5G, WiFi</a:t>
            </a:r>
            <a:endParaRPr/>
          </a:p>
          <a:p>
            <a:pPr marL="473075" marR="0" lvl="0" indent="-342900" algn="l" rtl="0">
              <a:lnSpc>
                <a:spcPct val="100000"/>
              </a:lnSpc>
              <a:spcBef>
                <a:spcPts val="6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service providers </a:t>
            </a:r>
            <a:r>
              <a:rPr lang="en-US" sz="2400" b="0" i="0" u="none" strike="noStrike" cap="none">
                <a:solidFill>
                  <a:srgbClr val="000000"/>
                </a:solidFill>
                <a:latin typeface="Calibri"/>
                <a:ea typeface="Calibri"/>
                <a:cs typeface="Calibri"/>
                <a:sym typeface="Calibri"/>
              </a:rPr>
              <a:t>(Google, FB, Microsoft</a:t>
            </a:r>
            <a:r>
              <a:rPr lang="en-US" sz="2800" b="0" i="0" u="none" strike="noStrike" cap="none">
                <a:solidFill>
                  <a:srgbClr val="000000"/>
                </a:solidFill>
                <a:latin typeface="Calibri"/>
                <a:ea typeface="Calibri"/>
                <a:cs typeface="Calibri"/>
                <a:sym typeface="Calibri"/>
              </a:rPr>
              <a:t>) create their own networks</a:t>
            </a:r>
            <a:endParaRPr/>
          </a:p>
          <a:p>
            <a:pPr marL="812800" marR="0" lvl="2" indent="-234950" algn="l" rtl="0">
              <a:lnSpc>
                <a:spcPct val="100000"/>
              </a:lnSpc>
              <a:spcBef>
                <a:spcPts val="60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bypass commercial Internet to connect “close” to end user, providing “instantaneous” access to social media, search, video content, …</a:t>
            </a:r>
            <a:endParaRPr/>
          </a:p>
          <a:p>
            <a:pPr marL="473075" marR="0" lvl="0" indent="-342900" algn="l" rtl="0">
              <a:lnSpc>
                <a:spcPct val="100000"/>
              </a:lnSpc>
              <a:spcBef>
                <a:spcPts val="6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enterprises run their services in “cloud” </a:t>
            </a:r>
            <a:r>
              <a:rPr lang="en-US" sz="2400" b="0" i="0" u="none" strike="noStrike" cap="none">
                <a:solidFill>
                  <a:srgbClr val="000000"/>
                </a:solidFill>
                <a:latin typeface="Calibri"/>
                <a:ea typeface="Calibri"/>
                <a:cs typeface="Calibri"/>
                <a:sym typeface="Calibri"/>
              </a:rPr>
              <a:t>(e.g., Amazon Web Services, Microsoft Azure)</a:t>
            </a:r>
            <a:endParaRPr/>
          </a:p>
          <a:p>
            <a:pPr marL="473075" marR="0" lvl="0" indent="-342900" algn="l" rtl="0">
              <a:lnSpc>
                <a:spcPct val="100000"/>
              </a:lnSpc>
              <a:spcBef>
                <a:spcPts val="6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rise of smartphones: more mobile than fixed devices on Internet </a:t>
            </a:r>
            <a:r>
              <a:rPr lang="en-US" sz="1800" b="0" i="0" u="none" strike="noStrike" cap="none">
                <a:solidFill>
                  <a:srgbClr val="000000"/>
                </a:solidFill>
                <a:latin typeface="Calibri"/>
                <a:ea typeface="Calibri"/>
                <a:cs typeface="Calibri"/>
                <a:sym typeface="Calibri"/>
              </a:rPr>
              <a:t>(2017)</a:t>
            </a:r>
            <a:endParaRPr/>
          </a:p>
          <a:p>
            <a:pPr marL="473075" marR="0" lvl="0" indent="-342900" algn="l" rtl="0">
              <a:lnSpc>
                <a:spcPct val="100000"/>
              </a:lnSpc>
              <a:spcBef>
                <a:spcPts val="6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~18B devices attached to Internet </a:t>
            </a:r>
            <a:r>
              <a:rPr lang="en-US" sz="2000" b="0" i="0" u="none" strike="noStrike" cap="none">
                <a:solidFill>
                  <a:srgbClr val="000000"/>
                </a:solidFill>
                <a:latin typeface="Calibri"/>
                <a:ea typeface="Calibri"/>
                <a:cs typeface="Calibri"/>
                <a:sym typeface="Calibri"/>
              </a:rPr>
              <a:t>(2017)</a:t>
            </a:r>
            <a:endParaRPr/>
          </a:p>
          <a:p>
            <a:pPr marL="473075" marR="0" lvl="0" indent="-165100" algn="l" rtl="0">
              <a:lnSpc>
                <a:spcPct val="100000"/>
              </a:lnSpc>
              <a:spcBef>
                <a:spcPts val="6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10189" name="Google Shape;10189;p82"/>
          <p:cNvSpPr/>
          <p:nvPr/>
        </p:nvSpPr>
        <p:spPr>
          <a:xfrm>
            <a:off x="800333" y="1211969"/>
            <a:ext cx="694606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200"/>
              <a:buFont typeface="Calibri"/>
              <a:buNone/>
            </a:pPr>
            <a:r>
              <a:rPr lang="en-US" sz="3200" b="0" i="1" u="none" strike="noStrike" cap="none">
                <a:solidFill>
                  <a:srgbClr val="C00000"/>
                </a:solidFill>
                <a:latin typeface="Calibri"/>
                <a:ea typeface="Calibri"/>
                <a:cs typeface="Calibri"/>
                <a:sym typeface="Calibri"/>
              </a:rPr>
              <a:t>2005-present: scale, SDN, mobility, cloud</a:t>
            </a:r>
            <a:endParaRPr/>
          </a:p>
        </p:txBody>
      </p:sp>
      <p:sp>
        <p:nvSpPr>
          <p:cNvPr id="10190" name="Google Shape;10190;p8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88">
                                            <p:txEl>
                                              <p:pRg st="0" end="0"/>
                                            </p:txEl>
                                          </p:spTgt>
                                        </p:tgtEl>
                                        <p:attrNameLst>
                                          <p:attrName>style.visibility</p:attrName>
                                        </p:attrNameLst>
                                      </p:cBhvr>
                                      <p:to>
                                        <p:strVal val="visible"/>
                                      </p:to>
                                    </p:set>
                                    <p:animEffect transition="in" filter="fade">
                                      <p:cBhvr>
                                        <p:cTn id="7" dur="500"/>
                                        <p:tgtEl>
                                          <p:spTgt spid="101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88">
                                            <p:txEl>
                                              <p:pRg st="1" end="1"/>
                                            </p:txEl>
                                          </p:spTgt>
                                        </p:tgtEl>
                                        <p:attrNameLst>
                                          <p:attrName>style.visibility</p:attrName>
                                        </p:attrNameLst>
                                      </p:cBhvr>
                                      <p:to>
                                        <p:strVal val="visible"/>
                                      </p:to>
                                    </p:set>
                                    <p:animEffect transition="in" filter="fade">
                                      <p:cBhvr>
                                        <p:cTn id="12" dur="500"/>
                                        <p:tgtEl>
                                          <p:spTgt spid="101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88">
                                            <p:txEl>
                                              <p:pRg st="2" end="2"/>
                                            </p:txEl>
                                          </p:spTgt>
                                        </p:tgtEl>
                                        <p:attrNameLst>
                                          <p:attrName>style.visibility</p:attrName>
                                        </p:attrNameLst>
                                      </p:cBhvr>
                                      <p:to>
                                        <p:strVal val="visible"/>
                                      </p:to>
                                    </p:set>
                                    <p:animEffect transition="in" filter="fade">
                                      <p:cBhvr>
                                        <p:cTn id="17" dur="500"/>
                                        <p:tgtEl>
                                          <p:spTgt spid="101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88">
                                            <p:txEl>
                                              <p:pRg st="3" end="3"/>
                                            </p:txEl>
                                          </p:spTgt>
                                        </p:tgtEl>
                                        <p:attrNameLst>
                                          <p:attrName>style.visibility</p:attrName>
                                        </p:attrNameLst>
                                      </p:cBhvr>
                                      <p:to>
                                        <p:strVal val="visible"/>
                                      </p:to>
                                    </p:set>
                                    <p:animEffect transition="in" filter="fade">
                                      <p:cBhvr>
                                        <p:cTn id="22" dur="500"/>
                                        <p:tgtEl>
                                          <p:spTgt spid="1018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88">
                                            <p:txEl>
                                              <p:pRg st="4" end="4"/>
                                            </p:txEl>
                                          </p:spTgt>
                                        </p:tgtEl>
                                        <p:attrNameLst>
                                          <p:attrName>style.visibility</p:attrName>
                                        </p:attrNameLst>
                                      </p:cBhvr>
                                      <p:to>
                                        <p:strVal val="visible"/>
                                      </p:to>
                                    </p:set>
                                    <p:animEffect transition="in" filter="fade">
                                      <p:cBhvr>
                                        <p:cTn id="27" dur="500"/>
                                        <p:tgtEl>
                                          <p:spTgt spid="1018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188">
                                            <p:txEl>
                                              <p:pRg st="5" end="5"/>
                                            </p:txEl>
                                          </p:spTgt>
                                        </p:tgtEl>
                                        <p:attrNameLst>
                                          <p:attrName>style.visibility</p:attrName>
                                        </p:attrNameLst>
                                      </p:cBhvr>
                                      <p:to>
                                        <p:strVal val="visible"/>
                                      </p:to>
                                    </p:set>
                                    <p:animEffect transition="in" filter="fade">
                                      <p:cBhvr>
                                        <p:cTn id="32" dur="500"/>
                                        <p:tgtEl>
                                          <p:spTgt spid="1018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188">
                                            <p:txEl>
                                              <p:pRg st="6" end="6"/>
                                            </p:txEl>
                                          </p:spTgt>
                                        </p:tgtEl>
                                        <p:attrNameLst>
                                          <p:attrName>style.visibility</p:attrName>
                                        </p:attrNameLst>
                                      </p:cBhvr>
                                      <p:to>
                                        <p:strVal val="visible"/>
                                      </p:to>
                                    </p:set>
                                    <p:animEffect transition="in" filter="fade">
                                      <p:cBhvr>
                                        <p:cTn id="37" dur="500"/>
                                        <p:tgtEl>
                                          <p:spTgt spid="1018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188">
                                            <p:txEl>
                                              <p:pRg st="7" end="7"/>
                                            </p:txEl>
                                          </p:spTgt>
                                        </p:tgtEl>
                                        <p:attrNameLst>
                                          <p:attrName>style.visibility</p:attrName>
                                        </p:attrNameLst>
                                      </p:cBhvr>
                                      <p:to>
                                        <p:strVal val="visible"/>
                                      </p:to>
                                    </p:set>
                                    <p:animEffect transition="in" filter="fade">
                                      <p:cBhvr>
                                        <p:cTn id="42" dur="500"/>
                                        <p:tgtEl>
                                          <p:spTgt spid="1018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188">
                                            <p:txEl>
                                              <p:pRg st="8" end="8"/>
                                            </p:txEl>
                                          </p:spTgt>
                                        </p:tgtEl>
                                        <p:attrNameLst>
                                          <p:attrName>style.visibility</p:attrName>
                                        </p:attrNameLst>
                                      </p:cBhvr>
                                      <p:to>
                                        <p:strVal val="visible"/>
                                      </p:to>
                                    </p:set>
                                    <p:animEffect transition="in" filter="fade">
                                      <p:cBhvr>
                                        <p:cTn id="47" dur="500"/>
                                        <p:tgtEl>
                                          <p:spTgt spid="1018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195"/>
        <p:cNvGrpSpPr/>
        <p:nvPr/>
      </p:nvGrpSpPr>
      <p:grpSpPr>
        <a:xfrm>
          <a:off x="0" y="0"/>
          <a:ext cx="0" cy="0"/>
          <a:chOff x="0" y="0"/>
          <a:chExt cx="0" cy="0"/>
        </a:xfrm>
      </p:grpSpPr>
      <p:sp>
        <p:nvSpPr>
          <p:cNvPr id="10196" name="Google Shape;10196;p83"/>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Chapter 1: summary</a:t>
            </a:r>
            <a:endParaRPr sz="4400"/>
          </a:p>
        </p:txBody>
      </p:sp>
      <p:sp>
        <p:nvSpPr>
          <p:cNvPr id="10197" name="Google Shape;10197;p8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88</a:t>
            </a:fld>
            <a:endParaRPr/>
          </a:p>
        </p:txBody>
      </p:sp>
      <p:sp>
        <p:nvSpPr>
          <p:cNvPr id="10198" name="Google Shape;10198;p83"/>
          <p:cNvSpPr txBox="1"/>
          <p:nvPr/>
        </p:nvSpPr>
        <p:spPr>
          <a:xfrm>
            <a:off x="677332" y="1325518"/>
            <a:ext cx="6189609" cy="52197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i="1">
                <a:solidFill>
                  <a:srgbClr val="C00000"/>
                </a:solidFill>
                <a:latin typeface="Calibri"/>
                <a:ea typeface="Calibri"/>
                <a:cs typeface="Calibri"/>
                <a:sym typeface="Calibri"/>
              </a:rPr>
              <a:t>We’ve covered a “ton” of material!</a:t>
            </a:r>
            <a:endParaRPr/>
          </a:p>
          <a:p>
            <a:pPr marL="473075" marR="0" lvl="0" indent="-355600" algn="l" rtl="0">
              <a:lnSpc>
                <a:spcPct val="8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Internet overview</a:t>
            </a:r>
            <a:endParaRPr/>
          </a:p>
          <a:p>
            <a:pPr marL="473075" marR="0" lvl="0" indent="-355600" algn="l" rtl="0">
              <a:lnSpc>
                <a:spcPct val="8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what’s a protocol?</a:t>
            </a:r>
            <a:endParaRPr/>
          </a:p>
          <a:p>
            <a:pPr marL="473075" marR="0" lvl="0" indent="-355600" algn="l" rtl="0">
              <a:lnSpc>
                <a:spcPct val="8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network edge, access network, core</a:t>
            </a:r>
            <a:endParaRPr/>
          </a:p>
          <a:p>
            <a:pPr marL="682625" marR="0" lvl="1" indent="-225425" algn="l" rtl="0">
              <a:lnSpc>
                <a:spcPct val="8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packet-switching versus circuit-switching</a:t>
            </a:r>
            <a:endParaRPr/>
          </a:p>
          <a:p>
            <a:pPr marL="682625" marR="0" lvl="1" indent="-225425" algn="l" rtl="0">
              <a:lnSpc>
                <a:spcPct val="8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Internet structure</a:t>
            </a:r>
            <a:endParaRPr/>
          </a:p>
          <a:p>
            <a:pPr marL="473075" marR="0" lvl="0" indent="-406400" algn="l" rtl="0">
              <a:lnSpc>
                <a:spcPct val="8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performance: loss, delay, throughput</a:t>
            </a:r>
            <a:endParaRPr/>
          </a:p>
          <a:p>
            <a:pPr marL="473075" marR="0" lvl="0" indent="-406400" algn="l" rtl="0">
              <a:lnSpc>
                <a:spcPct val="8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layering, service models</a:t>
            </a:r>
            <a:endParaRPr/>
          </a:p>
          <a:p>
            <a:pPr marL="473075" marR="0" lvl="0" indent="-406400" algn="l" rtl="0">
              <a:lnSpc>
                <a:spcPct val="8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security</a:t>
            </a:r>
            <a:endParaRPr/>
          </a:p>
          <a:p>
            <a:pPr marL="473075" marR="0" lvl="0" indent="-406400" algn="l" rtl="0">
              <a:lnSpc>
                <a:spcPct val="8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history</a:t>
            </a:r>
            <a:endParaRPr sz="2800">
              <a:solidFill>
                <a:schemeClr val="dk1"/>
              </a:solidFill>
              <a:latin typeface="Calibri"/>
              <a:ea typeface="Calibri"/>
              <a:cs typeface="Calibri"/>
              <a:sym typeface="Calibri"/>
            </a:endParaRPr>
          </a:p>
        </p:txBody>
      </p:sp>
      <p:sp>
        <p:nvSpPr>
          <p:cNvPr id="10199" name="Google Shape;10199;p83"/>
          <p:cNvSpPr txBox="1"/>
          <p:nvPr/>
        </p:nvSpPr>
        <p:spPr>
          <a:xfrm>
            <a:off x="7616592" y="2335167"/>
            <a:ext cx="3724275" cy="3625365"/>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i="1">
                <a:solidFill>
                  <a:srgbClr val="C00000"/>
                </a:solidFill>
                <a:latin typeface="Calibri"/>
                <a:ea typeface="Calibri"/>
                <a:cs typeface="Calibri"/>
                <a:sym typeface="Calibri"/>
              </a:rPr>
              <a:t>You now have:</a:t>
            </a:r>
            <a:r>
              <a:rPr lang="en-US" sz="2800">
                <a:solidFill>
                  <a:srgbClr val="C00000"/>
                </a:solidFill>
                <a:latin typeface="Calibri"/>
                <a:ea typeface="Calibri"/>
                <a:cs typeface="Calibri"/>
                <a:sym typeface="Calibri"/>
              </a:rPr>
              <a:t> </a:t>
            </a:r>
            <a:endParaRPr/>
          </a:p>
          <a:p>
            <a:pPr marL="473075" marR="0" lvl="0" indent="-355600" algn="l" rtl="0">
              <a:lnSpc>
                <a:spcPct val="90000"/>
              </a:lnSpc>
              <a:spcBef>
                <a:spcPts val="1000"/>
              </a:spcBef>
              <a:spcAft>
                <a:spcPts val="0"/>
              </a:spcAft>
              <a:buClr>
                <a:srgbClr val="0000A3"/>
              </a:buClr>
              <a:buSzPts val="3200"/>
              <a:buFont typeface="Noto Sans Symbols"/>
              <a:buChar char="▪"/>
            </a:pPr>
            <a:r>
              <a:rPr lang="en-US" sz="3200">
                <a:solidFill>
                  <a:schemeClr val="dk1"/>
                </a:solidFill>
                <a:latin typeface="Calibri"/>
                <a:ea typeface="Calibri"/>
                <a:cs typeface="Calibri"/>
                <a:sym typeface="Calibri"/>
              </a:rPr>
              <a:t>context, overview, vocabulary,  “feel” of networking</a:t>
            </a:r>
            <a:endParaRPr/>
          </a:p>
          <a:p>
            <a:pPr marL="473075" marR="0" lvl="0" indent="-355600" algn="l" rtl="0">
              <a:lnSpc>
                <a:spcPct val="90000"/>
              </a:lnSpc>
              <a:spcBef>
                <a:spcPts val="1000"/>
              </a:spcBef>
              <a:spcAft>
                <a:spcPts val="0"/>
              </a:spcAft>
              <a:buClr>
                <a:srgbClr val="0000A3"/>
              </a:buClr>
              <a:buSzPts val="3200"/>
              <a:buFont typeface="Noto Sans Symbols"/>
              <a:buChar char="▪"/>
            </a:pPr>
            <a:r>
              <a:rPr lang="en-US" sz="3200">
                <a:solidFill>
                  <a:schemeClr val="dk1"/>
                </a:solidFill>
                <a:latin typeface="Calibri"/>
                <a:ea typeface="Calibri"/>
                <a:cs typeface="Calibri"/>
                <a:sym typeface="Calibri"/>
              </a:rPr>
              <a:t>more depth, detail, </a:t>
            </a:r>
            <a:r>
              <a:rPr lang="en-US" sz="3200" i="1">
                <a:solidFill>
                  <a:schemeClr val="dk1"/>
                </a:solidFill>
                <a:latin typeface="Calibri"/>
                <a:ea typeface="Calibri"/>
                <a:cs typeface="Calibri"/>
                <a:sym typeface="Calibri"/>
              </a:rPr>
              <a:t>and fun </a:t>
            </a:r>
            <a:r>
              <a:rPr lang="en-US" sz="3200">
                <a:solidFill>
                  <a:schemeClr val="dk1"/>
                </a:solidFill>
                <a:latin typeface="Calibri"/>
                <a:ea typeface="Calibri"/>
                <a:cs typeface="Calibri"/>
                <a:sym typeface="Calibri"/>
              </a:rPr>
              <a:t>to follow</a:t>
            </a:r>
            <a:r>
              <a:rPr lang="en-US" sz="3200" i="1">
                <a:solidFill>
                  <a:schemeClr val="dk1"/>
                </a:solidFill>
                <a:latin typeface="Calibri"/>
                <a:ea typeface="Calibri"/>
                <a:cs typeface="Calibri"/>
                <a:sym typeface="Calibri"/>
              </a:rPr>
              <a:t>!</a:t>
            </a:r>
            <a:endParaRPr sz="3200">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204"/>
        <p:cNvGrpSpPr/>
        <p:nvPr/>
      </p:nvGrpSpPr>
      <p:grpSpPr>
        <a:xfrm>
          <a:off x="0" y="0"/>
          <a:ext cx="0" cy="0"/>
          <a:chOff x="0" y="0"/>
          <a:chExt cx="0" cy="0"/>
        </a:xfrm>
      </p:grpSpPr>
      <p:sp>
        <p:nvSpPr>
          <p:cNvPr id="10205" name="Google Shape;10205;p84"/>
          <p:cNvSpPr txBox="1">
            <a:spLocks noGrp="1"/>
          </p:cNvSpPr>
          <p:nvPr>
            <p:ph type="title"/>
          </p:nvPr>
        </p:nvSpPr>
        <p:spPr>
          <a:xfrm>
            <a:off x="838200" y="2981689"/>
            <a:ext cx="10515600" cy="8946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A3"/>
              </a:buClr>
              <a:buSzPts val="4400"/>
              <a:buFont typeface="Calibri"/>
              <a:buNone/>
            </a:pPr>
            <a:r>
              <a:rPr lang="en-US" sz="4400"/>
              <a:t>Additional Chapter 1 slides</a:t>
            </a:r>
            <a:endParaRPr sz="4400"/>
          </a:p>
        </p:txBody>
      </p:sp>
      <p:sp>
        <p:nvSpPr>
          <p:cNvPr id="10206" name="Google Shape;10206;p8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9"/>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1: roadmap</a:t>
            </a:r>
            <a:endParaRPr/>
          </a:p>
        </p:txBody>
      </p:sp>
      <p:sp>
        <p:nvSpPr>
          <p:cNvPr id="1750" name="Google Shape;1750;p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9</a:t>
            </a:fld>
            <a:endParaRPr/>
          </a:p>
        </p:txBody>
      </p:sp>
      <p:sp>
        <p:nvSpPr>
          <p:cNvPr id="1751" name="Google Shape;1751;p9"/>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fontScale="92500"/>
          </a:bodyPr>
          <a:lstStyle/>
          <a:p>
            <a:pPr marL="403225" lvl="0" indent="-285750" algn="l" rtl="0">
              <a:lnSpc>
                <a:spcPct val="90000"/>
              </a:lnSpc>
              <a:spcBef>
                <a:spcPts val="0"/>
              </a:spcBef>
              <a:spcAft>
                <a:spcPts val="0"/>
              </a:spcAft>
              <a:buClr>
                <a:srgbClr val="BFBFBF"/>
              </a:buClr>
              <a:buSzPct val="100000"/>
              <a:buChar char="▪"/>
            </a:pPr>
            <a:r>
              <a:rPr lang="en-US" sz="3200">
                <a:solidFill>
                  <a:srgbClr val="A5A5A5"/>
                </a:solidFill>
                <a:latin typeface="Calibri"/>
                <a:ea typeface="Calibri"/>
                <a:cs typeface="Calibri"/>
                <a:sym typeface="Calibri"/>
              </a:rPr>
              <a:t>What </a:t>
            </a:r>
            <a:r>
              <a:rPr lang="en-US" sz="3200" i="1">
                <a:solidFill>
                  <a:srgbClr val="A5A5A5"/>
                </a:solidFill>
                <a:latin typeface="Calibri"/>
                <a:ea typeface="Calibri"/>
                <a:cs typeface="Calibri"/>
                <a:sym typeface="Calibri"/>
              </a:rPr>
              <a:t>is</a:t>
            </a:r>
            <a:r>
              <a:rPr lang="en-US" sz="3200">
                <a:solidFill>
                  <a:srgbClr val="A5A5A5"/>
                </a:solidFill>
                <a:latin typeface="Calibri"/>
                <a:ea typeface="Calibri"/>
                <a:cs typeface="Calibri"/>
                <a:sym typeface="Calibri"/>
              </a:rPr>
              <a:t> the Internet?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What</a:t>
            </a:r>
            <a:r>
              <a:rPr lang="en-US" sz="3200" i="1">
                <a:solidFill>
                  <a:srgbClr val="A5A5A5"/>
                </a:solidFill>
                <a:latin typeface="Calibri"/>
                <a:ea typeface="Calibri"/>
                <a:cs typeface="Calibri"/>
                <a:sym typeface="Calibri"/>
              </a:rPr>
              <a:t> is </a:t>
            </a:r>
            <a:r>
              <a:rPr lang="en-US" sz="3200">
                <a:solidFill>
                  <a:srgbClr val="A5A5A5"/>
                </a:solidFill>
                <a:latin typeface="Calibri"/>
                <a:ea typeface="Calibri"/>
                <a:cs typeface="Calibri"/>
                <a:sym typeface="Calibri"/>
              </a:rPr>
              <a:t>a protocol?</a:t>
            </a:r>
            <a:endParaRPr/>
          </a:p>
          <a:p>
            <a:pPr marL="403225" lvl="0" indent="-285750" algn="l" rtl="0">
              <a:lnSpc>
                <a:spcPct val="90000"/>
              </a:lnSpc>
              <a:spcBef>
                <a:spcPts val="800"/>
              </a:spcBef>
              <a:spcAft>
                <a:spcPts val="0"/>
              </a:spcAft>
              <a:buSzPct val="100000"/>
              <a:buChar char="▪"/>
            </a:pPr>
            <a:r>
              <a:rPr lang="en-US" sz="3200">
                <a:solidFill>
                  <a:srgbClr val="0000A8"/>
                </a:solidFill>
                <a:latin typeface="Calibri"/>
                <a:ea typeface="Calibri"/>
                <a:cs typeface="Calibri"/>
                <a:sym typeface="Calibri"/>
              </a:rPr>
              <a:t>Network edge: </a:t>
            </a:r>
            <a:r>
              <a:rPr lang="en-US" sz="3200">
                <a:latin typeface="Calibri"/>
                <a:ea typeface="Calibri"/>
                <a:cs typeface="Calibri"/>
                <a:sym typeface="Calibri"/>
              </a:rPr>
              <a:t>hosts, access network, physical media</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Network core: packet/circuit switching, internet structure</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Performance: loss, delay, throughput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Security</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Protocol layers, service models</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History</a:t>
            </a:r>
            <a:endParaRPr/>
          </a:p>
          <a:p>
            <a:pPr marL="352425" lvl="0" indent="-222250" algn="l" rtl="0">
              <a:lnSpc>
                <a:spcPct val="90000"/>
              </a:lnSpc>
              <a:spcBef>
                <a:spcPts val="1000"/>
              </a:spcBef>
              <a:spcAft>
                <a:spcPts val="0"/>
              </a:spcAft>
              <a:buSzPct val="100000"/>
              <a:buFont typeface="Noto Sans Symbols"/>
              <a:buNone/>
            </a:pPr>
            <a:endParaRPr sz="2400"/>
          </a:p>
        </p:txBody>
      </p:sp>
      <p:pic>
        <p:nvPicPr>
          <p:cNvPr id="1752" name="Google Shape;1752;p9" descr="Kurose&amp;Ross 8th ed cover picture"/>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211"/>
        <p:cNvGrpSpPr/>
        <p:nvPr/>
      </p:nvGrpSpPr>
      <p:grpSpPr>
        <a:xfrm>
          <a:off x="0" y="0"/>
          <a:ext cx="0" cy="0"/>
          <a:chOff x="0" y="0"/>
          <a:chExt cx="0" cy="0"/>
        </a:xfrm>
      </p:grpSpPr>
      <p:sp>
        <p:nvSpPr>
          <p:cNvPr id="10212" name="Google Shape;10212;p86"/>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Wireshark</a:t>
            </a:r>
            <a:endParaRPr sz="4400"/>
          </a:p>
        </p:txBody>
      </p:sp>
      <p:sp>
        <p:nvSpPr>
          <p:cNvPr id="10213" name="Google Shape;10213;p8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90</a:t>
            </a:fld>
            <a:endParaRPr/>
          </a:p>
        </p:txBody>
      </p:sp>
      <p:grpSp>
        <p:nvGrpSpPr>
          <p:cNvPr id="10214" name="Google Shape;10214;p86"/>
          <p:cNvGrpSpPr/>
          <p:nvPr/>
        </p:nvGrpSpPr>
        <p:grpSpPr>
          <a:xfrm>
            <a:off x="3064933" y="1186569"/>
            <a:ext cx="5643563" cy="4216400"/>
            <a:chOff x="824874" y="353539"/>
            <a:chExt cx="5643193" cy="4216279"/>
          </a:xfrm>
        </p:grpSpPr>
        <p:sp>
          <p:nvSpPr>
            <p:cNvPr id="10215" name="Google Shape;10215;p86"/>
            <p:cNvSpPr/>
            <p:nvPr/>
          </p:nvSpPr>
          <p:spPr>
            <a:xfrm>
              <a:off x="824874" y="366239"/>
              <a:ext cx="431772" cy="4203579"/>
            </a:xfrm>
            <a:custGeom>
              <a:avLst/>
              <a:gdLst/>
              <a:ahLst/>
              <a:cxnLst/>
              <a:rect l="l" t="t" r="r" b="b"/>
              <a:pathLst>
                <a:path w="432078" h="4203185" extrusionOk="0">
                  <a:moveTo>
                    <a:pt x="0" y="4203185"/>
                  </a:moveTo>
                  <a:lnTo>
                    <a:pt x="418984" y="3430637"/>
                  </a:lnTo>
                  <a:cubicBezTo>
                    <a:pt x="423349" y="2287091"/>
                    <a:pt x="427713" y="1143546"/>
                    <a:pt x="432078" y="0"/>
                  </a:cubicBezTo>
                  <a:lnTo>
                    <a:pt x="13093" y="4203185"/>
                  </a:lnTo>
                  <a:lnTo>
                    <a:pt x="0" y="4203185"/>
                  </a:lnTo>
                  <a:close/>
                </a:path>
              </a:pathLst>
            </a:custGeom>
            <a:gradFill>
              <a:gsLst>
                <a:gs pos="0">
                  <a:srgbClr val="BBD6EE"/>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0216" name="Google Shape;10216;p86"/>
            <p:cNvSpPr/>
            <p:nvPr/>
          </p:nvSpPr>
          <p:spPr>
            <a:xfrm>
              <a:off x="1243947" y="353539"/>
              <a:ext cx="5224120" cy="3430489"/>
            </a:xfrm>
            <a:prstGeom prst="rect">
              <a:avLst/>
            </a:prstGeom>
            <a:solidFill>
              <a:srgbClr val="BBD6E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10217" name="Google Shape;10217;p86" descr="segment.png"/>
          <p:cNvPicPr preferRelativeResize="0"/>
          <p:nvPr/>
        </p:nvPicPr>
        <p:blipFill rotWithShape="1">
          <a:blip r:embed="rId3">
            <a:alphaModFix/>
          </a:blip>
          <a:srcRect/>
          <a:stretch/>
        </p:blipFill>
        <p:spPr>
          <a:xfrm>
            <a:off x="4130146" y="5561719"/>
            <a:ext cx="3959225" cy="100012"/>
          </a:xfrm>
          <a:prstGeom prst="rect">
            <a:avLst/>
          </a:prstGeom>
          <a:noFill/>
          <a:ln>
            <a:noFill/>
          </a:ln>
        </p:spPr>
      </p:pic>
      <p:pic>
        <p:nvPicPr>
          <p:cNvPr id="10218" name="Google Shape;10218;p86" descr="access_point_stylized_small"/>
          <p:cNvPicPr preferRelativeResize="0"/>
          <p:nvPr/>
        </p:nvPicPr>
        <p:blipFill rotWithShape="1">
          <a:blip r:embed="rId4">
            <a:alphaModFix/>
          </a:blip>
          <a:srcRect/>
          <a:stretch/>
        </p:blipFill>
        <p:spPr>
          <a:xfrm>
            <a:off x="8619596" y="4609219"/>
            <a:ext cx="1389062" cy="1270000"/>
          </a:xfrm>
          <a:prstGeom prst="rect">
            <a:avLst/>
          </a:prstGeom>
          <a:noFill/>
          <a:ln>
            <a:noFill/>
          </a:ln>
        </p:spPr>
      </p:pic>
      <p:pic>
        <p:nvPicPr>
          <p:cNvPr id="10219" name="Google Shape;10219;p86" descr="ethernet.png"/>
          <p:cNvPicPr preferRelativeResize="0"/>
          <p:nvPr/>
        </p:nvPicPr>
        <p:blipFill rotWithShape="1">
          <a:blip r:embed="rId5">
            <a:alphaModFix/>
          </a:blip>
          <a:srcRect/>
          <a:stretch/>
        </p:blipFill>
        <p:spPr>
          <a:xfrm flipH="1">
            <a:off x="2909358" y="4955294"/>
            <a:ext cx="1231900" cy="1231900"/>
          </a:xfrm>
          <a:prstGeom prst="rect">
            <a:avLst/>
          </a:prstGeom>
          <a:noFill/>
          <a:ln>
            <a:noFill/>
          </a:ln>
        </p:spPr>
      </p:pic>
      <p:pic>
        <p:nvPicPr>
          <p:cNvPr id="10220" name="Google Shape;10220;p86" descr="ethernet.png"/>
          <p:cNvPicPr preferRelativeResize="0"/>
          <p:nvPr/>
        </p:nvPicPr>
        <p:blipFill rotWithShape="1">
          <a:blip r:embed="rId5">
            <a:alphaModFix/>
          </a:blip>
          <a:srcRect/>
          <a:stretch/>
        </p:blipFill>
        <p:spPr>
          <a:xfrm>
            <a:off x="7856008" y="4958469"/>
            <a:ext cx="1231900" cy="1231900"/>
          </a:xfrm>
          <a:prstGeom prst="rect">
            <a:avLst/>
          </a:prstGeom>
          <a:noFill/>
          <a:ln>
            <a:noFill/>
          </a:ln>
        </p:spPr>
      </p:pic>
      <p:pic>
        <p:nvPicPr>
          <p:cNvPr id="10221" name="Google Shape;10221;p86" descr="ethernet.png"/>
          <p:cNvPicPr preferRelativeResize="0"/>
          <p:nvPr/>
        </p:nvPicPr>
        <p:blipFill rotWithShape="1">
          <a:blip r:embed="rId5">
            <a:alphaModFix/>
          </a:blip>
          <a:srcRect/>
          <a:stretch/>
        </p:blipFill>
        <p:spPr>
          <a:xfrm flipH="1">
            <a:off x="9602258" y="4977519"/>
            <a:ext cx="1231900" cy="1231900"/>
          </a:xfrm>
          <a:prstGeom prst="rect">
            <a:avLst/>
          </a:prstGeom>
          <a:noFill/>
          <a:ln>
            <a:noFill/>
          </a:ln>
        </p:spPr>
      </p:pic>
      <p:grpSp>
        <p:nvGrpSpPr>
          <p:cNvPr id="10222" name="Google Shape;10222;p86"/>
          <p:cNvGrpSpPr/>
          <p:nvPr/>
        </p:nvGrpSpPr>
        <p:grpSpPr>
          <a:xfrm>
            <a:off x="6351058" y="1550106"/>
            <a:ext cx="2327275" cy="3171825"/>
            <a:chOff x="4556452" y="1162095"/>
            <a:chExt cx="2326213" cy="3172030"/>
          </a:xfrm>
        </p:grpSpPr>
        <p:cxnSp>
          <p:nvCxnSpPr>
            <p:cNvPr id="10223" name="Google Shape;10223;p86"/>
            <p:cNvCxnSpPr/>
            <p:nvPr/>
          </p:nvCxnSpPr>
          <p:spPr>
            <a:xfrm>
              <a:off x="5630098" y="2252175"/>
              <a:ext cx="0" cy="2081950"/>
            </a:xfrm>
            <a:prstGeom prst="straightConnector1">
              <a:avLst/>
            </a:prstGeom>
            <a:noFill/>
            <a:ln w="25400" cap="flat" cmpd="sng">
              <a:solidFill>
                <a:srgbClr val="000090"/>
              </a:solidFill>
              <a:prstDash val="solid"/>
              <a:round/>
              <a:headEnd type="triangle" w="med" len="med"/>
              <a:tailEnd type="triangle" w="med" len="med"/>
            </a:ln>
          </p:spPr>
        </p:cxnSp>
        <p:grpSp>
          <p:nvGrpSpPr>
            <p:cNvPr id="10224" name="Google Shape;10224;p86"/>
            <p:cNvGrpSpPr/>
            <p:nvPr/>
          </p:nvGrpSpPr>
          <p:grpSpPr>
            <a:xfrm>
              <a:off x="4635010" y="2856756"/>
              <a:ext cx="2190234" cy="1214863"/>
              <a:chOff x="3862510" y="4375664"/>
              <a:chExt cx="2190234" cy="1214863"/>
            </a:xfrm>
          </p:grpSpPr>
          <p:sp>
            <p:nvSpPr>
              <p:cNvPr id="10225" name="Google Shape;10225;p86"/>
              <p:cNvSpPr/>
              <p:nvPr/>
            </p:nvSpPr>
            <p:spPr>
              <a:xfrm>
                <a:off x="3871225" y="4425779"/>
                <a:ext cx="2164362" cy="1152600"/>
              </a:xfrm>
              <a:prstGeom prst="rect">
                <a:avLst/>
              </a:prstGeom>
              <a:solidFill>
                <a:schemeClr val="lt1"/>
              </a:solidFill>
              <a:ln w="9525" cap="flat" cmpd="sng">
                <a:solidFill>
                  <a:srgbClr val="000090"/>
                </a:solidFill>
                <a:prstDash val="solid"/>
                <a:round/>
                <a:headEnd type="none" w="sm" len="sm"/>
                <a:tailEnd type="none" w="sm" len="sm"/>
              </a:ln>
              <a:effectLst>
                <a:outerShdw blurRad="50800" dist="38100" dir="2700000" algn="tl" rotWithShape="0">
                  <a:srgbClr val="00009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26" name="Google Shape;10226;p86"/>
              <p:cNvSpPr txBox="1"/>
              <p:nvPr/>
            </p:nvSpPr>
            <p:spPr>
              <a:xfrm>
                <a:off x="3908617" y="4375664"/>
                <a:ext cx="2012565" cy="1214863"/>
              </a:xfrm>
              <a:prstGeom prst="rect">
                <a:avLst/>
              </a:prstGeom>
              <a:noFill/>
              <a:ln>
                <a:noFill/>
              </a:ln>
            </p:spPr>
            <p:txBody>
              <a:bodyPr spcFirstLastPara="1" wrap="square" lIns="91425" tIns="45700" rIns="91425" bIns="45700" anchor="t" anchorCtr="0">
                <a:spAutoFit/>
              </a:bodyPr>
              <a:lstStyle/>
              <a:p>
                <a:pPr marL="0" marR="0" lvl="0" indent="0" algn="ctr" rtl="0">
                  <a:lnSpc>
                    <a:spcPct val="137500"/>
                  </a:lnSpc>
                  <a:spcBef>
                    <a:spcPts val="0"/>
                  </a:spcBef>
                  <a:spcAft>
                    <a:spcPts val="0"/>
                  </a:spcAft>
                  <a:buNone/>
                </a:pPr>
                <a:r>
                  <a:rPr lang="en-US" sz="1600">
                    <a:solidFill>
                      <a:schemeClr val="dk1"/>
                    </a:solidFill>
                    <a:latin typeface="Arial"/>
                    <a:ea typeface="Arial"/>
                    <a:cs typeface="Arial"/>
                    <a:sym typeface="Arial"/>
                  </a:rPr>
                  <a:t>Transport</a:t>
                </a:r>
                <a:r>
                  <a:rPr lang="en-US" sz="1400">
                    <a:solidFill>
                      <a:schemeClr val="dk1"/>
                    </a:solidFill>
                    <a:latin typeface="Arial"/>
                    <a:ea typeface="Arial"/>
                    <a:cs typeface="Arial"/>
                    <a:sym typeface="Arial"/>
                  </a:rPr>
                  <a:t> (TCP/UDP)</a:t>
                </a:r>
                <a:endParaRPr/>
              </a:p>
              <a:p>
                <a:pPr marL="0" marR="0" lvl="0" indent="0" algn="ctr" rtl="0">
                  <a:lnSpc>
                    <a:spcPct val="137500"/>
                  </a:lnSpc>
                  <a:spcBef>
                    <a:spcPts val="0"/>
                  </a:spcBef>
                  <a:spcAft>
                    <a:spcPts val="0"/>
                  </a:spcAft>
                  <a:buNone/>
                </a:pPr>
                <a:r>
                  <a:rPr lang="en-US" sz="1600">
                    <a:solidFill>
                      <a:schemeClr val="dk1"/>
                    </a:solidFill>
                    <a:latin typeface="Arial"/>
                    <a:ea typeface="Arial"/>
                    <a:cs typeface="Arial"/>
                    <a:sym typeface="Arial"/>
                  </a:rPr>
                  <a:t>Network</a:t>
                </a:r>
                <a:r>
                  <a:rPr lang="en-US" sz="1400">
                    <a:solidFill>
                      <a:schemeClr val="dk1"/>
                    </a:solidFill>
                    <a:latin typeface="Arial"/>
                    <a:ea typeface="Arial"/>
                    <a:cs typeface="Arial"/>
                    <a:sym typeface="Arial"/>
                  </a:rPr>
                  <a:t> (IP)</a:t>
                </a:r>
                <a:endParaRPr/>
              </a:p>
              <a:p>
                <a:pPr marL="0" marR="0" lvl="0" indent="0" algn="ctr" rtl="0">
                  <a:lnSpc>
                    <a:spcPct val="137500"/>
                  </a:lnSpc>
                  <a:spcBef>
                    <a:spcPts val="0"/>
                  </a:spcBef>
                  <a:spcAft>
                    <a:spcPts val="0"/>
                  </a:spcAft>
                  <a:buNone/>
                </a:pPr>
                <a:r>
                  <a:rPr lang="en-US" sz="1600">
                    <a:solidFill>
                      <a:schemeClr val="dk1"/>
                    </a:solidFill>
                    <a:latin typeface="Arial"/>
                    <a:ea typeface="Arial"/>
                    <a:cs typeface="Arial"/>
                    <a:sym typeface="Arial"/>
                  </a:rPr>
                  <a:t>Link</a:t>
                </a:r>
                <a:r>
                  <a:rPr lang="en-US" sz="1400">
                    <a:solidFill>
                      <a:schemeClr val="dk1"/>
                    </a:solidFill>
                    <a:latin typeface="Arial"/>
                    <a:ea typeface="Arial"/>
                    <a:cs typeface="Arial"/>
                    <a:sym typeface="Arial"/>
                  </a:rPr>
                  <a:t> (Ethernet)</a:t>
                </a:r>
                <a:endParaRPr/>
              </a:p>
              <a:p>
                <a:pPr marL="0" marR="0" lvl="0" indent="0" algn="ctr" rtl="0">
                  <a:lnSpc>
                    <a:spcPct val="137500"/>
                  </a:lnSpc>
                  <a:spcBef>
                    <a:spcPts val="0"/>
                  </a:spcBef>
                  <a:spcAft>
                    <a:spcPts val="0"/>
                  </a:spcAft>
                  <a:buNone/>
                </a:pPr>
                <a:r>
                  <a:rPr lang="en-US" sz="1600">
                    <a:solidFill>
                      <a:schemeClr val="dk1"/>
                    </a:solidFill>
                    <a:latin typeface="Arial"/>
                    <a:ea typeface="Arial"/>
                    <a:cs typeface="Arial"/>
                    <a:sym typeface="Arial"/>
                  </a:rPr>
                  <a:t>Physical</a:t>
                </a:r>
                <a:endParaRPr/>
              </a:p>
            </p:txBody>
          </p:sp>
          <p:cxnSp>
            <p:nvCxnSpPr>
              <p:cNvPr id="10227" name="Google Shape;10227;p86"/>
              <p:cNvCxnSpPr/>
              <p:nvPr/>
            </p:nvCxnSpPr>
            <p:spPr>
              <a:xfrm>
                <a:off x="3862510" y="4740040"/>
                <a:ext cx="2173480" cy="0"/>
              </a:xfrm>
              <a:prstGeom prst="straightConnector1">
                <a:avLst/>
              </a:prstGeom>
              <a:noFill/>
              <a:ln w="9525" cap="flat" cmpd="sng">
                <a:solidFill>
                  <a:schemeClr val="dk1"/>
                </a:solidFill>
                <a:prstDash val="solid"/>
                <a:round/>
                <a:headEnd type="none" w="med" len="med"/>
                <a:tailEnd type="none" w="med" len="med"/>
              </a:ln>
            </p:spPr>
          </p:cxnSp>
          <p:cxnSp>
            <p:nvCxnSpPr>
              <p:cNvPr id="10228" name="Google Shape;10228;p86"/>
              <p:cNvCxnSpPr/>
              <p:nvPr/>
            </p:nvCxnSpPr>
            <p:spPr>
              <a:xfrm>
                <a:off x="3870887" y="5023380"/>
                <a:ext cx="2173480" cy="0"/>
              </a:xfrm>
              <a:prstGeom prst="straightConnector1">
                <a:avLst/>
              </a:prstGeom>
              <a:noFill/>
              <a:ln w="9525" cap="flat" cmpd="sng">
                <a:solidFill>
                  <a:schemeClr val="dk1"/>
                </a:solidFill>
                <a:prstDash val="solid"/>
                <a:round/>
                <a:headEnd type="none" w="med" len="med"/>
                <a:tailEnd type="none" w="med" len="med"/>
              </a:ln>
            </p:spPr>
          </p:cxnSp>
          <p:cxnSp>
            <p:nvCxnSpPr>
              <p:cNvPr id="10229" name="Google Shape;10229;p86"/>
              <p:cNvCxnSpPr/>
              <p:nvPr/>
            </p:nvCxnSpPr>
            <p:spPr>
              <a:xfrm>
                <a:off x="3879264" y="5306720"/>
                <a:ext cx="2173480" cy="0"/>
              </a:xfrm>
              <a:prstGeom prst="straightConnector1">
                <a:avLst/>
              </a:prstGeom>
              <a:noFill/>
              <a:ln w="9525" cap="flat" cmpd="sng">
                <a:solidFill>
                  <a:schemeClr val="dk1"/>
                </a:solidFill>
                <a:prstDash val="solid"/>
                <a:round/>
                <a:headEnd type="none" w="med" len="med"/>
                <a:tailEnd type="none" w="med" len="med"/>
              </a:ln>
            </p:spPr>
          </p:cxnSp>
        </p:grpSp>
        <p:grpSp>
          <p:nvGrpSpPr>
            <p:cNvPr id="10230" name="Google Shape;10230;p86"/>
            <p:cNvGrpSpPr/>
            <p:nvPr/>
          </p:nvGrpSpPr>
          <p:grpSpPr>
            <a:xfrm>
              <a:off x="4811526" y="1162095"/>
              <a:ext cx="1529986" cy="1020829"/>
              <a:chOff x="4130677" y="5836665"/>
              <a:chExt cx="1529986" cy="1020829"/>
            </a:xfrm>
          </p:grpSpPr>
          <p:sp>
            <p:nvSpPr>
              <p:cNvPr id="10231" name="Google Shape;10231;p86"/>
              <p:cNvSpPr/>
              <p:nvPr/>
            </p:nvSpPr>
            <p:spPr>
              <a:xfrm>
                <a:off x="4191372" y="5836665"/>
                <a:ext cx="1464594" cy="1020829"/>
              </a:xfrm>
              <a:prstGeom prst="rect">
                <a:avLst/>
              </a:prstGeom>
              <a:solidFill>
                <a:schemeClr val="lt1"/>
              </a:solidFill>
              <a:ln w="9525" cap="flat" cmpd="sng">
                <a:solidFill>
                  <a:srgbClr val="000090"/>
                </a:solidFill>
                <a:prstDash val="solid"/>
                <a:round/>
                <a:headEnd type="none" w="sm" len="sm"/>
                <a:tailEnd type="none" w="sm" len="sm"/>
              </a:ln>
              <a:effectLst>
                <a:outerShdw blurRad="50800" dist="38100" dir="2700000" algn="tl" rotWithShape="0">
                  <a:srgbClr val="00009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32" name="Google Shape;10232;p86"/>
              <p:cNvSpPr txBox="1"/>
              <p:nvPr/>
            </p:nvSpPr>
            <p:spPr>
              <a:xfrm>
                <a:off x="4130677" y="5913072"/>
                <a:ext cx="1529986" cy="8925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application</a:t>
                </a:r>
                <a:endParaRPr/>
              </a:p>
              <a:p>
                <a:pPr marL="0" marR="0" lvl="0" indent="0" algn="ctr" rtl="0">
                  <a:spcBef>
                    <a:spcPts val="0"/>
                  </a:spcBef>
                  <a:spcAft>
                    <a:spcPts val="0"/>
                  </a:spcAft>
                  <a:buNone/>
                </a:pPr>
                <a:r>
                  <a:rPr lang="en-US" sz="1600">
                    <a:solidFill>
                      <a:schemeClr val="dk1"/>
                    </a:solidFill>
                    <a:latin typeface="Arial"/>
                    <a:ea typeface="Arial"/>
                    <a:cs typeface="Arial"/>
                    <a:sym typeface="Arial"/>
                  </a:rPr>
                  <a:t>(www browser, </a:t>
                </a:r>
                <a:endParaRPr/>
              </a:p>
              <a:p>
                <a:pPr marL="0" marR="0" lvl="0" indent="0" algn="ctr" rtl="0">
                  <a:spcBef>
                    <a:spcPts val="0"/>
                  </a:spcBef>
                  <a:spcAft>
                    <a:spcPts val="0"/>
                  </a:spcAft>
                  <a:buNone/>
                </a:pPr>
                <a:r>
                  <a:rPr lang="en-US" sz="1600">
                    <a:solidFill>
                      <a:schemeClr val="dk1"/>
                    </a:solidFill>
                    <a:latin typeface="Arial"/>
                    <a:ea typeface="Arial"/>
                    <a:cs typeface="Arial"/>
                    <a:sym typeface="Arial"/>
                  </a:rPr>
                  <a:t>email client</a:t>
                </a:r>
                <a:r>
                  <a:rPr lang="en-US" sz="2000">
                    <a:solidFill>
                      <a:schemeClr val="dk1"/>
                    </a:solidFill>
                    <a:latin typeface="Arial"/>
                    <a:ea typeface="Arial"/>
                    <a:cs typeface="Arial"/>
                    <a:sym typeface="Arial"/>
                  </a:rPr>
                  <a:t>)</a:t>
                </a:r>
                <a:endParaRPr/>
              </a:p>
            </p:txBody>
          </p:sp>
        </p:grpSp>
        <p:cxnSp>
          <p:nvCxnSpPr>
            <p:cNvPr id="10233" name="Google Shape;10233;p86"/>
            <p:cNvCxnSpPr/>
            <p:nvPr/>
          </p:nvCxnSpPr>
          <p:spPr>
            <a:xfrm rot="10800000" flipH="1">
              <a:off x="4556452" y="2631900"/>
              <a:ext cx="2108014" cy="13095"/>
            </a:xfrm>
            <a:prstGeom prst="straightConnector1">
              <a:avLst/>
            </a:prstGeom>
            <a:noFill/>
            <a:ln w="9525" cap="flat" cmpd="sng">
              <a:solidFill>
                <a:schemeClr val="dk1"/>
              </a:solidFill>
              <a:prstDash val="dash"/>
              <a:round/>
              <a:headEnd type="none" w="med" len="med"/>
              <a:tailEnd type="none" w="med" len="med"/>
            </a:ln>
          </p:spPr>
        </p:cxnSp>
        <p:sp>
          <p:nvSpPr>
            <p:cNvPr id="10234" name="Google Shape;10234;p86"/>
            <p:cNvSpPr txBox="1"/>
            <p:nvPr/>
          </p:nvSpPr>
          <p:spPr>
            <a:xfrm>
              <a:off x="5839591" y="2252173"/>
              <a:ext cx="104307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application</a:t>
              </a:r>
              <a:endParaRPr/>
            </a:p>
          </p:txBody>
        </p:sp>
        <p:sp>
          <p:nvSpPr>
            <p:cNvPr id="10235" name="Google Shape;10235;p86"/>
            <p:cNvSpPr txBox="1"/>
            <p:nvPr/>
          </p:nvSpPr>
          <p:spPr>
            <a:xfrm>
              <a:off x="6105684" y="2627171"/>
              <a:ext cx="44406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OS</a:t>
              </a:r>
              <a:endParaRPr/>
            </a:p>
          </p:txBody>
        </p:sp>
      </p:grpSp>
      <p:grpSp>
        <p:nvGrpSpPr>
          <p:cNvPr id="10236" name="Google Shape;10236;p86"/>
          <p:cNvGrpSpPr/>
          <p:nvPr/>
        </p:nvGrpSpPr>
        <p:grpSpPr>
          <a:xfrm>
            <a:off x="3571346" y="1265944"/>
            <a:ext cx="2925231" cy="3168113"/>
            <a:chOff x="1775964" y="877299"/>
            <a:chExt cx="2925206" cy="3168757"/>
          </a:xfrm>
        </p:grpSpPr>
        <p:grpSp>
          <p:nvGrpSpPr>
            <p:cNvPr id="10237" name="Google Shape;10237;p86"/>
            <p:cNvGrpSpPr/>
            <p:nvPr/>
          </p:nvGrpSpPr>
          <p:grpSpPr>
            <a:xfrm>
              <a:off x="1846152" y="877299"/>
              <a:ext cx="1597376" cy="3168757"/>
              <a:chOff x="1636659" y="183316"/>
              <a:chExt cx="1597376" cy="3168757"/>
            </a:xfrm>
          </p:grpSpPr>
          <p:grpSp>
            <p:nvGrpSpPr>
              <p:cNvPr id="10238" name="Google Shape;10238;p86"/>
              <p:cNvGrpSpPr/>
              <p:nvPr/>
            </p:nvGrpSpPr>
            <p:grpSpPr>
              <a:xfrm>
                <a:off x="1780781" y="2206785"/>
                <a:ext cx="1295389" cy="1041028"/>
                <a:chOff x="3116291" y="4275642"/>
                <a:chExt cx="1295389" cy="1041028"/>
              </a:xfrm>
            </p:grpSpPr>
            <p:sp>
              <p:nvSpPr>
                <p:cNvPr id="10239" name="Google Shape;10239;p86"/>
                <p:cNvSpPr/>
                <p:nvPr/>
              </p:nvSpPr>
              <p:spPr>
                <a:xfrm>
                  <a:off x="3116291" y="4298876"/>
                  <a:ext cx="1295389" cy="1017794"/>
                </a:xfrm>
                <a:prstGeom prst="rect">
                  <a:avLst/>
                </a:prstGeom>
                <a:solidFill>
                  <a:schemeClr val="lt1"/>
                </a:solidFill>
                <a:ln w="9525" cap="flat" cmpd="sng">
                  <a:solidFill>
                    <a:srgbClr val="000090"/>
                  </a:solidFill>
                  <a:prstDash val="solid"/>
                  <a:round/>
                  <a:headEnd type="none" w="sm" len="sm"/>
                  <a:tailEnd type="none" w="sm" len="sm"/>
                </a:ln>
                <a:effectLst>
                  <a:outerShdw blurRad="50800" dist="38100" dir="2700000" algn="tl" rotWithShape="0">
                    <a:srgbClr val="00009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40" name="Google Shape;10240;p86"/>
                <p:cNvSpPr txBox="1"/>
                <p:nvPr/>
              </p:nvSpPr>
              <p:spPr>
                <a:xfrm>
                  <a:off x="3151788" y="4275642"/>
                  <a:ext cx="119737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packet</a:t>
                  </a:r>
                  <a:endParaRPr/>
                </a:p>
                <a:p>
                  <a:pPr marL="0" marR="0" lvl="0" indent="0" algn="ctr" rtl="0">
                    <a:spcBef>
                      <a:spcPts val="0"/>
                    </a:spcBef>
                    <a:spcAft>
                      <a:spcPts val="0"/>
                    </a:spcAft>
                    <a:buNone/>
                  </a:pPr>
                  <a:r>
                    <a:rPr lang="en-US" sz="2000">
                      <a:solidFill>
                        <a:schemeClr val="dk1"/>
                      </a:solidFill>
                      <a:latin typeface="Arial"/>
                      <a:ea typeface="Arial"/>
                      <a:cs typeface="Arial"/>
                      <a:sym typeface="Arial"/>
                    </a:rPr>
                    <a:t>capture</a:t>
                  </a:r>
                  <a:endParaRPr/>
                </a:p>
                <a:p>
                  <a:pPr marL="0" marR="0" lvl="0" indent="0" algn="ctr" rtl="0">
                    <a:spcBef>
                      <a:spcPts val="0"/>
                    </a:spcBef>
                    <a:spcAft>
                      <a:spcPts val="0"/>
                    </a:spcAft>
                    <a:buNone/>
                  </a:pPr>
                  <a:r>
                    <a:rPr lang="en-US" sz="2000">
                      <a:solidFill>
                        <a:schemeClr val="dk1"/>
                      </a:solidFill>
                      <a:latin typeface="Arial"/>
                      <a:ea typeface="Arial"/>
                      <a:cs typeface="Arial"/>
                      <a:sym typeface="Arial"/>
                    </a:rPr>
                    <a:t>(pcap)</a:t>
                  </a:r>
                  <a:endParaRPr/>
                </a:p>
              </p:txBody>
            </p:sp>
          </p:grpSp>
          <p:grpSp>
            <p:nvGrpSpPr>
              <p:cNvPr id="10241" name="Google Shape;10241;p86"/>
              <p:cNvGrpSpPr/>
              <p:nvPr/>
            </p:nvGrpSpPr>
            <p:grpSpPr>
              <a:xfrm>
                <a:off x="1769669" y="863478"/>
                <a:ext cx="1300151" cy="707886"/>
                <a:chOff x="861399" y="5161570"/>
                <a:chExt cx="1300151" cy="707886"/>
              </a:xfrm>
            </p:grpSpPr>
            <p:sp>
              <p:nvSpPr>
                <p:cNvPr id="10242" name="Google Shape;10242;p86"/>
                <p:cNvSpPr/>
                <p:nvPr/>
              </p:nvSpPr>
              <p:spPr>
                <a:xfrm>
                  <a:off x="861399" y="5200691"/>
                  <a:ext cx="1300151" cy="668474"/>
                </a:xfrm>
                <a:prstGeom prst="rect">
                  <a:avLst/>
                </a:prstGeom>
                <a:solidFill>
                  <a:schemeClr val="lt1"/>
                </a:solidFill>
                <a:ln w="9525" cap="flat" cmpd="sng">
                  <a:solidFill>
                    <a:srgbClr val="000090"/>
                  </a:solidFill>
                  <a:prstDash val="solid"/>
                  <a:round/>
                  <a:headEnd type="none" w="sm" len="sm"/>
                  <a:tailEnd type="none" w="sm" len="sm"/>
                </a:ln>
                <a:effectLst>
                  <a:outerShdw blurRad="50800" dist="38100" dir="2700000" algn="tl" rotWithShape="0">
                    <a:srgbClr val="00009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43" name="Google Shape;10243;p86"/>
                <p:cNvSpPr txBox="1"/>
                <p:nvPr/>
              </p:nvSpPr>
              <p:spPr>
                <a:xfrm>
                  <a:off x="937846" y="5161570"/>
                  <a:ext cx="115929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packet</a:t>
                  </a:r>
                  <a:endParaRPr/>
                </a:p>
                <a:p>
                  <a:pPr marL="0" marR="0" lvl="0" indent="0" algn="ctr" rtl="0">
                    <a:spcBef>
                      <a:spcPts val="0"/>
                    </a:spcBef>
                    <a:spcAft>
                      <a:spcPts val="0"/>
                    </a:spcAft>
                    <a:buNone/>
                  </a:pPr>
                  <a:r>
                    <a:rPr lang="en-US" sz="2000">
                      <a:solidFill>
                        <a:schemeClr val="dk1"/>
                      </a:solidFill>
                      <a:latin typeface="Arial"/>
                      <a:ea typeface="Arial"/>
                      <a:cs typeface="Arial"/>
                      <a:sym typeface="Arial"/>
                    </a:rPr>
                    <a:t>analyzer</a:t>
                  </a:r>
                  <a:endParaRPr/>
                </a:p>
              </p:txBody>
            </p:sp>
          </p:grpSp>
          <p:sp>
            <p:nvSpPr>
              <p:cNvPr id="10244" name="Google Shape;10244;p86"/>
              <p:cNvSpPr/>
              <p:nvPr/>
            </p:nvSpPr>
            <p:spPr>
              <a:xfrm>
                <a:off x="1636659" y="183316"/>
                <a:ext cx="1597376" cy="3168757"/>
              </a:xfrm>
              <a:prstGeom prst="rect">
                <a:avLst/>
              </a:prstGeom>
              <a:noFill/>
              <a:ln w="22225" cap="flat" cmpd="sng">
                <a:solidFill>
                  <a:srgbClr val="000090"/>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0245" name="Google Shape;10245;p86"/>
              <p:cNvPicPr preferRelativeResize="0"/>
              <p:nvPr/>
            </p:nvPicPr>
            <p:blipFill rotWithShape="1">
              <a:blip r:embed="rId6">
                <a:alphaModFix/>
              </a:blip>
              <a:srcRect/>
              <a:stretch/>
            </p:blipFill>
            <p:spPr>
              <a:xfrm>
                <a:off x="1859241" y="230951"/>
                <a:ext cx="1089265" cy="368548"/>
              </a:xfrm>
              <a:prstGeom prst="rect">
                <a:avLst/>
              </a:prstGeom>
              <a:noFill/>
              <a:ln>
                <a:noFill/>
              </a:ln>
            </p:spPr>
          </p:pic>
        </p:grpSp>
        <p:cxnSp>
          <p:nvCxnSpPr>
            <p:cNvPr id="10246" name="Google Shape;10246;p86"/>
            <p:cNvCxnSpPr/>
            <p:nvPr/>
          </p:nvCxnSpPr>
          <p:spPr>
            <a:xfrm>
              <a:off x="2640118" y="2330738"/>
              <a:ext cx="0" cy="558315"/>
            </a:xfrm>
            <a:prstGeom prst="straightConnector1">
              <a:avLst/>
            </a:prstGeom>
            <a:noFill/>
            <a:ln w="25400" cap="flat" cmpd="sng">
              <a:solidFill>
                <a:srgbClr val="000090"/>
              </a:solidFill>
              <a:prstDash val="solid"/>
              <a:round/>
              <a:headEnd type="triangle" w="med" len="med"/>
              <a:tailEnd type="triangle" w="med" len="med"/>
            </a:ln>
          </p:spPr>
        </p:cxnSp>
        <p:cxnSp>
          <p:nvCxnSpPr>
            <p:cNvPr id="10247" name="Google Shape;10247;p86"/>
            <p:cNvCxnSpPr/>
            <p:nvPr/>
          </p:nvCxnSpPr>
          <p:spPr>
            <a:xfrm>
              <a:off x="3116195" y="3653236"/>
              <a:ext cx="1427164" cy="0"/>
            </a:xfrm>
            <a:prstGeom prst="straightConnector1">
              <a:avLst/>
            </a:prstGeom>
            <a:noFill/>
            <a:ln w="25400" cap="flat" cmpd="sng">
              <a:solidFill>
                <a:srgbClr val="000090"/>
              </a:solidFill>
              <a:prstDash val="solid"/>
              <a:round/>
              <a:headEnd type="triangle" w="med" len="med"/>
              <a:tailEnd type="none" w="med" len="med"/>
            </a:ln>
          </p:spPr>
        </p:cxnSp>
        <p:sp>
          <p:nvSpPr>
            <p:cNvPr id="10248" name="Google Shape;10248;p86"/>
            <p:cNvSpPr txBox="1"/>
            <p:nvPr/>
          </p:nvSpPr>
          <p:spPr>
            <a:xfrm>
              <a:off x="3404194" y="3242589"/>
              <a:ext cx="1296976" cy="6464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copy of all Ethernet frames sent/received</a:t>
              </a:r>
              <a:endParaRPr/>
            </a:p>
          </p:txBody>
        </p:sp>
        <p:cxnSp>
          <p:nvCxnSpPr>
            <p:cNvPr id="10249" name="Google Shape;10249;p86"/>
            <p:cNvCxnSpPr/>
            <p:nvPr/>
          </p:nvCxnSpPr>
          <p:spPr>
            <a:xfrm rot="10800000" flipH="1">
              <a:off x="1775964" y="2640266"/>
              <a:ext cx="2108014" cy="13095"/>
            </a:xfrm>
            <a:prstGeom prst="straightConnector1">
              <a:avLst/>
            </a:prstGeom>
            <a:noFill/>
            <a:ln w="9525" cap="flat" cmpd="sng">
              <a:solidFill>
                <a:schemeClr val="dk1"/>
              </a:solidFill>
              <a:prstDash val="dash"/>
              <a:round/>
              <a:headEnd type="none" w="med" len="med"/>
              <a:tailEnd type="none" w="med" len="med"/>
            </a:ln>
          </p:spPr>
        </p:cxnSp>
      </p:grpSp>
      <p:grpSp>
        <p:nvGrpSpPr>
          <p:cNvPr id="10250" name="Google Shape;10250;p86"/>
          <p:cNvGrpSpPr/>
          <p:nvPr/>
        </p:nvGrpSpPr>
        <p:grpSpPr>
          <a:xfrm>
            <a:off x="1570775" y="4459441"/>
            <a:ext cx="1562100" cy="1511300"/>
            <a:chOff x="-44" y="1473"/>
            <a:chExt cx="981" cy="1105"/>
          </a:xfrm>
        </p:grpSpPr>
        <p:pic>
          <p:nvPicPr>
            <p:cNvPr id="10251" name="Google Shape;10251;p86" descr="desktop_computer_stylized_medium"/>
            <p:cNvPicPr preferRelativeResize="0"/>
            <p:nvPr/>
          </p:nvPicPr>
          <p:blipFill rotWithShape="1">
            <a:blip r:embed="rId7">
              <a:alphaModFix/>
            </a:blip>
            <a:srcRect/>
            <a:stretch/>
          </p:blipFill>
          <p:spPr>
            <a:xfrm flipH="1">
              <a:off x="-44" y="1473"/>
              <a:ext cx="981" cy="1105"/>
            </a:xfrm>
            <a:prstGeom prst="rect">
              <a:avLst/>
            </a:prstGeom>
            <a:noFill/>
            <a:ln>
              <a:noFill/>
            </a:ln>
          </p:spPr>
        </p:pic>
        <p:sp>
          <p:nvSpPr>
            <p:cNvPr id="10252" name="Google Shape;10252;p8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14"/>
                                        </p:tgtEl>
                                        <p:attrNameLst>
                                          <p:attrName>style.visibility</p:attrName>
                                        </p:attrNameLst>
                                      </p:cBhvr>
                                      <p:to>
                                        <p:strVal val="visible"/>
                                      </p:to>
                                    </p:set>
                                    <p:animEffect transition="in" filter="fade">
                                      <p:cBhvr>
                                        <p:cTn id="7" dur="500"/>
                                        <p:tgtEl>
                                          <p:spTgt spid="102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22"/>
                                        </p:tgtEl>
                                        <p:attrNameLst>
                                          <p:attrName>style.visibility</p:attrName>
                                        </p:attrNameLst>
                                      </p:cBhvr>
                                      <p:to>
                                        <p:strVal val="visible"/>
                                      </p:to>
                                    </p:set>
                                    <p:animEffect transition="in" filter="fade">
                                      <p:cBhvr>
                                        <p:cTn id="11" dur="500"/>
                                        <p:tgtEl>
                                          <p:spTgt spid="102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236"/>
                                        </p:tgtEl>
                                        <p:attrNameLst>
                                          <p:attrName>style.visibility</p:attrName>
                                        </p:attrNameLst>
                                      </p:cBhvr>
                                      <p:to>
                                        <p:strVal val="visible"/>
                                      </p:to>
                                    </p:set>
                                    <p:animEffect transition="in" filter="fade">
                                      <p:cBhvr>
                                        <p:cTn id="16" dur="500"/>
                                        <p:tgtEl>
                                          <p:spTgt spid="10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9246</Words>
  <Application>Microsoft Office PowerPoint</Application>
  <PresentationFormat>Widescreen</PresentationFormat>
  <Paragraphs>2520</Paragraphs>
  <Slides>90</Slides>
  <Notes>90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90</vt:i4>
      </vt:variant>
    </vt:vector>
  </HeadingPairs>
  <TitlesOfParts>
    <vt:vector size="99" baseType="lpstr">
      <vt:lpstr>Arial</vt:lpstr>
      <vt:lpstr>Comic Sans MS</vt:lpstr>
      <vt:lpstr>Gill Sans</vt:lpstr>
      <vt:lpstr>Calibri</vt:lpstr>
      <vt:lpstr>Times New Roman</vt:lpstr>
      <vt:lpstr>Arimo</vt:lpstr>
      <vt:lpstr>Noto Sans Symbols</vt:lpstr>
      <vt:lpstr>Office Theme</vt:lpstr>
      <vt:lpstr>MS_ClipArt_Gallery.2</vt:lpstr>
      <vt:lpstr>PowerPoint Presentation</vt:lpstr>
      <vt:lpstr>Chapter 1: introduction</vt:lpstr>
      <vt:lpstr>The Internet: a “nuts and bolts” view</vt:lpstr>
      <vt:lpstr>“Fun” Internet-connected devices</vt:lpstr>
      <vt:lpstr>The Internet: a “nuts and bolts” view</vt:lpstr>
      <vt:lpstr>The Internet: a “services” view</vt:lpstr>
      <vt:lpstr>What’s a protocol?</vt:lpstr>
      <vt:lpstr>What’s a protocol?</vt:lpstr>
      <vt:lpstr>Chapter 1: roadmap</vt:lpstr>
      <vt:lpstr>A closer look at Internet structure</vt:lpstr>
      <vt:lpstr>A closer look at Internet structure</vt:lpstr>
      <vt:lpstr>A closer look at Internet structure</vt:lpstr>
      <vt:lpstr>Access networks and physical media</vt:lpstr>
      <vt:lpstr>Access networks: cable-based access</vt:lpstr>
      <vt:lpstr>Access networks: cable-based access</vt:lpstr>
      <vt:lpstr>Access networks: digital subscriber line (DSL)</vt:lpstr>
      <vt:lpstr>Access networks: home networks</vt:lpstr>
      <vt:lpstr>Wireless access networks</vt:lpstr>
      <vt:lpstr>Access networks: enterprise networks</vt:lpstr>
      <vt:lpstr>Access networks: data center networks</vt:lpstr>
      <vt:lpstr>Host: sends packets of data</vt:lpstr>
      <vt:lpstr>Links: physical media</vt:lpstr>
      <vt:lpstr>Links: physical media</vt:lpstr>
      <vt:lpstr>Links: physical media</vt:lpstr>
      <vt:lpstr>Chapter 1: roadmap</vt:lpstr>
      <vt:lpstr>The network core</vt:lpstr>
      <vt:lpstr>Two key network-core functions</vt:lpstr>
      <vt:lpstr>PowerPoint Presentation</vt:lpstr>
      <vt:lpstr>PowerPoint Presentation</vt:lpstr>
      <vt:lpstr>Packet-switching: store-and-forward</vt:lpstr>
      <vt:lpstr>Packet-switching: queueing</vt:lpstr>
      <vt:lpstr>Packet-switching: queueing</vt:lpstr>
      <vt:lpstr>Alternative to packet switching: circuit switching</vt:lpstr>
      <vt:lpstr>Circuit switching: FDM and TDM</vt:lpstr>
      <vt:lpstr>Packet switching versus circuit switching</vt:lpstr>
      <vt:lpstr>Solution</vt:lpstr>
      <vt:lpstr>Packet switching versus circuit switching</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Chapter 1: roadmap</vt:lpstr>
      <vt:lpstr>How do packet delay and loss occur?</vt:lpstr>
      <vt:lpstr>Packet delay: four sources</vt:lpstr>
      <vt:lpstr>Packet delay: four sources</vt:lpstr>
      <vt:lpstr>Caravan analogy</vt:lpstr>
      <vt:lpstr>Caravan analogy</vt:lpstr>
      <vt:lpstr>Packet queueing delay (revisited)</vt:lpstr>
      <vt:lpstr>“Real” Internet delays and routes</vt:lpstr>
      <vt:lpstr>Real Internet delays and routes</vt:lpstr>
      <vt:lpstr>Packet loss</vt:lpstr>
      <vt:lpstr>Throughput</vt:lpstr>
      <vt:lpstr>Throughput</vt:lpstr>
      <vt:lpstr>Throughput: network scenario</vt:lpstr>
      <vt:lpstr>PowerPoint Presentation</vt:lpstr>
      <vt:lpstr>PowerPoint Presentation</vt:lpstr>
      <vt:lpstr>How to evaluate the performance  of a distributed system?</vt:lpstr>
      <vt:lpstr>PowerPoint Presentation</vt:lpstr>
      <vt:lpstr>Chapter 1: roadmap</vt:lpstr>
      <vt:lpstr>Network security</vt:lpstr>
      <vt:lpstr>Bad guys: packet interception</vt:lpstr>
      <vt:lpstr>Bad guys:  fake identity</vt:lpstr>
      <vt:lpstr>Bad guys: denial of service</vt:lpstr>
      <vt:lpstr>Lines of defense:</vt:lpstr>
      <vt:lpstr>Chapter 1: roadmap</vt:lpstr>
      <vt:lpstr>Protocol “layers” and reference models</vt:lpstr>
      <vt:lpstr>Example: organization of air travel</vt:lpstr>
      <vt:lpstr>Example: organization of air travel</vt:lpstr>
      <vt:lpstr>Why layering?</vt:lpstr>
      <vt:lpstr>Layered Internet protocol stack</vt:lpstr>
      <vt:lpstr>Services, Layering and Encapsulation</vt:lpstr>
      <vt:lpstr>Services, Layering and Encapsulation</vt:lpstr>
      <vt:lpstr>Services, Layering and Encapsulation</vt:lpstr>
      <vt:lpstr>Services, Layering and Encapsulation</vt:lpstr>
      <vt:lpstr>Encapsulation: an end-end view</vt:lpstr>
      <vt:lpstr>ISO/OSI reference model</vt:lpstr>
      <vt:lpstr>Chapter 1: roadmap</vt:lpstr>
      <vt:lpstr>Internet history</vt:lpstr>
      <vt:lpstr>Internet history</vt:lpstr>
      <vt:lpstr>Internet history</vt:lpstr>
      <vt:lpstr>Internet history</vt:lpstr>
      <vt:lpstr>Internet history</vt:lpstr>
      <vt:lpstr>Chapter 1: summary</vt:lpstr>
      <vt:lpstr>Additional Chapter 1 slides</vt:lpstr>
      <vt:lpstr>Wireshark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Johnson, Demetrius</cp:lastModifiedBy>
  <cp:revision>12</cp:revision>
  <dcterms:created xsi:type="dcterms:W3CDTF">2020-01-18T07:24:59Z</dcterms:created>
  <dcterms:modified xsi:type="dcterms:W3CDTF">2022-09-06T15:59:09Z</dcterms:modified>
</cp:coreProperties>
</file>